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50" r:id="rId2"/>
  </p:sldMasterIdLst>
  <p:notesMasterIdLst>
    <p:notesMasterId r:id="rId36"/>
  </p:notesMasterIdLst>
  <p:sldIdLst>
    <p:sldId id="286" r:id="rId3"/>
    <p:sldId id="293" r:id="rId4"/>
    <p:sldId id="260" r:id="rId5"/>
    <p:sldId id="295" r:id="rId6"/>
    <p:sldId id="301" r:id="rId7"/>
    <p:sldId id="307" r:id="rId8"/>
    <p:sldId id="308" r:id="rId9"/>
    <p:sldId id="309" r:id="rId10"/>
    <p:sldId id="310" r:id="rId11"/>
    <p:sldId id="311" r:id="rId12"/>
    <p:sldId id="312" r:id="rId13"/>
    <p:sldId id="268" r:id="rId14"/>
    <p:sldId id="302" r:id="rId15"/>
    <p:sldId id="303" r:id="rId16"/>
    <p:sldId id="271" r:id="rId17"/>
    <p:sldId id="272" r:id="rId18"/>
    <p:sldId id="273" r:id="rId19"/>
    <p:sldId id="274" r:id="rId20"/>
    <p:sldId id="313" r:id="rId21"/>
    <p:sldId id="277" r:id="rId22"/>
    <p:sldId id="276" r:id="rId23"/>
    <p:sldId id="296" r:id="rId24"/>
    <p:sldId id="279" r:id="rId25"/>
    <p:sldId id="314" r:id="rId26"/>
    <p:sldId id="315" r:id="rId27"/>
    <p:sldId id="316" r:id="rId28"/>
    <p:sldId id="300" r:id="rId29"/>
    <p:sldId id="304" r:id="rId30"/>
    <p:sldId id="305" r:id="rId31"/>
    <p:sldId id="306" r:id="rId32"/>
    <p:sldId id="298" r:id="rId33"/>
    <p:sldId id="318" r:id="rId34"/>
    <p:sldId id="284" r:id="rId35"/>
  </p:sldIdLst>
  <p:sldSz cx="12192000" cy="6858000"/>
  <p:notesSz cx="6858000" cy="9144000"/>
  <p:custDataLst>
    <p:tags r:id="rId37"/>
  </p:custDataLst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37029"/>
    <a:srgbClr val="F5B5E9"/>
    <a:srgbClr val="EC78A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077646-C029-49B2-BDE7-FD2ACEECD2EF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2464EB3-B5A8-4F06-899F-6C45CDA9792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>
              <p:custDataLst>
                <p:tags r:id="rId5"/>
              </p:custData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6CB2C-6C5C-4482-9092-D469070AE97A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D7605-C563-4F1B-9D47-2CE72F7B89D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5016A-D2AD-41E6-A85A-83F2CF45A109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03D4-F33C-4914-B951-045BD1D03B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6A78-17E0-48D1-95FD-EEF3030B9EAB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4EDE-BEC1-4F8E-B01B-16424FFF52F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C00F-04AB-4B51-A9A5-5B564FE20A7B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F3F3-4591-47C8-B924-62F0CA6DAB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9289-40A2-41BF-96C1-F519956F7959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D1FC-190D-49A4-BE34-097ED71C154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0D7E1-CB73-4835-B328-62DCEE4B315F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2BC1-371C-4C7F-BD8A-417306CC5A8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C5DA-2E79-4BEA-8714-1FCF166C94E3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D48C-3BD4-47B2-B5F8-41A4F49EFEE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66F1-A4A8-40A7-B9A4-0BD08ED6B11C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4C162-2A07-4087-94B5-D5B1788EB87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26D2-459E-4A26-896B-130096B40FC3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EB09-FF94-4520-B90C-572991A0C63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/>
          <p:nvPr>
            <p:custDataLst>
              <p:tags r:id="rId1"/>
            </p:custDataLst>
          </p:nvPr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0041BF7-65CB-4946-8A5F-45B61D953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33FC844-E7D0-4221-89BD-F43786547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C203-505A-48CB-8C69-30EA47F2D2E6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F5C7-44BE-436C-B8E1-B10C95B448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>
            <p:custDataLst>
              <p:tags r:id="rId1"/>
            </p:custDataLst>
          </p:nvPr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93E73E2-7695-4905-987E-1E36C43A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0AF6C25-105F-44E5-B5F1-F7210AE21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>
            <p:custDataLst>
              <p:tags r:id="rId1"/>
            </p:custDataLst>
          </p:nvPr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5DD8098-6EAB-4875-BAB0-A6622D274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/>
          <p:nvPr>
            <p:custDataLst>
              <p:tags r:id="rId1"/>
            </p:custDataLst>
          </p:nvPr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005E5-D68E-4681-925F-2C84B6F45712}" type="datetimeFigureOut">
              <a:rPr lang="en-US"/>
              <a:pPr>
                <a:defRPr/>
              </a:pPr>
              <a:t>2/19/2020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1CC6-E48D-4CD4-B4A2-6BF9AE29D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107607B-F5AF-4794-97D0-AA0F7380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/>
          <p:nvPr>
            <p:custDataLst>
              <p:tags r:id="rId1"/>
            </p:custDataLst>
          </p:nvPr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81BEC26-7356-4139-B592-37E14CD29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AE2FA-6D61-4A88-AD14-DDB5B112AEA9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8F898-7912-4B60-A030-6395E36017C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13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C88-A1EB-496F-AF5A-839BA938C364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8A36-240C-4257-AA39-29235F83006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9763F-9639-4F48-8907-F1C58DB9D939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62C6-38BA-47EE-BB5B-CD9A4AEA37C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16"/>
          <p:cNvSpPr txBox="1"/>
          <p:nvPr/>
        </p:nvSpPr>
        <p:spPr>
          <a:xfrm>
            <a:off x="2466975" y="647700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11114088" y="290512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63E4-8A62-431F-ADBF-494028E1CE61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95F7-C541-45F8-8CB7-0A9C15288EA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1323A-9526-46DA-8154-F1A356AB100D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7AF2-47DD-418E-A8BF-23D3CE6AFF9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892A-3F04-4204-8D7E-A57820F85FAF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FDDBE-B2E6-438A-8913-44C2E48CD7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006D0C6-5D56-4BB3-AFCC-70FAB8C00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/>
            <a:ahLst/>
            <a:cxnLst>
              <a:cxn ang="0">
                <a:pos x="9248" y="4701"/>
              </a:cxn>
              <a:cxn ang="0">
                <a:pos x="7915" y="188"/>
              </a:cxn>
              <a:cxn ang="0">
                <a:pos x="7886" y="94"/>
              </a:cxn>
              <a:cxn ang="0">
                <a:pos x="7803" y="0"/>
              </a:cxn>
              <a:cxn ang="0">
                <a:pos x="7275" y="0"/>
              </a:cxn>
              <a:cxn ang="0">
                <a:pos x="0" y="70"/>
              </a:cxn>
              <a:cxn ang="0">
                <a:pos x="25" y="10000"/>
              </a:cxn>
              <a:cxn ang="0">
                <a:pos x="7275" y="9966"/>
              </a:cxn>
              <a:cxn ang="0">
                <a:pos x="7803" y="9966"/>
              </a:cxn>
              <a:cxn ang="0">
                <a:pos x="7886" y="9872"/>
              </a:cxn>
              <a:cxn ang="0">
                <a:pos x="7915" y="9778"/>
              </a:cxn>
              <a:cxn ang="0">
                <a:pos x="9248" y="5265"/>
              </a:cxn>
              <a:cxn ang="0">
                <a:pos x="9248" y="4701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D777A19-1A78-40EE-8796-58E3D1971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44BA-6594-4C24-8D53-997F683EB0D1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0CED-28B4-4702-AE6D-ED583177044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8070-3872-4D8D-93CE-58004774A071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E309-39B2-4DC5-85D9-0D1C8069AEB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D280E-EEE8-42A8-A3DF-8239BFD3AEBC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23CE3-1F8E-4417-99AE-330F7839E88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A58AB-1738-4C14-A312-7DA2F480B4B2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8366-233E-4371-A5DB-CD02E7B6BD3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E0B0-DA4C-4BC8-9DA7-B15E32958D3C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8AED2-01A7-47E9-B859-97F4E1720DA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9D77B-D9F4-47F7-BF77-B226CEFDDD87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9FA1-F3FF-46CD-84D8-1E18EB9FDF0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3" Type="http://schemas.openxmlformats.org/officeDocument/2006/relationships/slideLayout" Target="../slideLayouts/slideLayout20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tags" Target="../tags/tag59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tags" Target="../tags/tag58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41" Type="http://schemas.openxmlformats.org/officeDocument/2006/relationships/tags" Target="../tags/tag5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tags" Target="../tags/tag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>
              <p:custDataLst>
                <p:tags r:id="rId25"/>
              </p:custData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/>
            </a:p>
          </p:txBody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4E2462D-F2BC-4506-B411-CC1F2B5529C2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AE9DF36-63CC-40AC-8CF7-C4F9D0B93B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83" r:id="rId7"/>
    <p:sldLayoutId id="2147483790" r:id="rId8"/>
    <p:sldLayoutId id="2147483782" r:id="rId9"/>
    <p:sldLayoutId id="2147483781" r:id="rId10"/>
    <p:sldLayoutId id="2147483791" r:id="rId11"/>
    <p:sldLayoutId id="2147483792" r:id="rId12"/>
    <p:sldLayoutId id="2147483780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0">
              <a:srgbClr val="C00000"/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2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4" name="Freeform 11"/>
            <p:cNvSpPr/>
            <p:nvPr>
              <p:custDataLst>
                <p:tags r:id="rId37"/>
              </p:custDataLst>
            </p:nvPr>
          </p:nvSpPr>
          <p:spPr bwMode="auto">
            <a:xfrm>
              <a:off x="2487613" y="2284222"/>
              <a:ext cx="85200" cy="534098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5" name="Freeform 12"/>
            <p:cNvSpPr/>
            <p:nvPr>
              <p:custDataLst>
                <p:tags r:id="rId38"/>
              </p:custDataLst>
            </p:nvPr>
          </p:nvSpPr>
          <p:spPr bwMode="auto">
            <a:xfrm>
              <a:off x="2597156" y="2779108"/>
              <a:ext cx="550418" cy="1978191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6" name="Freeform 13"/>
            <p:cNvSpPr/>
            <p:nvPr>
              <p:custDataLst>
                <p:tags r:id="rId39"/>
              </p:custDataLst>
            </p:nvPr>
          </p:nvSpPr>
          <p:spPr bwMode="auto">
            <a:xfrm>
              <a:off x="3174622" y="4730255"/>
              <a:ext cx="519314" cy="1210171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7" name="Freeform 14"/>
            <p:cNvSpPr/>
            <p:nvPr>
              <p:custDataLst>
                <p:tags r:id="rId40"/>
              </p:custDataLst>
            </p:nvPr>
          </p:nvSpPr>
          <p:spPr bwMode="auto">
            <a:xfrm>
              <a:off x="3305804" y="5630785"/>
              <a:ext cx="146057" cy="309641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8" name="Freeform 15"/>
            <p:cNvSpPr/>
            <p:nvPr>
              <p:custDataLst>
                <p:tags r:id="rId41"/>
              </p:custDataLst>
            </p:nvPr>
          </p:nvSpPr>
          <p:spPr bwMode="auto">
            <a:xfrm>
              <a:off x="2572813" y="2818321"/>
              <a:ext cx="700533" cy="2834099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9" name="Freeform 16"/>
            <p:cNvSpPr/>
            <p:nvPr>
              <p:custDataLst>
                <p:tags r:id="rId42"/>
              </p:custDataLst>
            </p:nvPr>
          </p:nvSpPr>
          <p:spPr bwMode="auto">
            <a:xfrm>
              <a:off x="2506546" y="285750"/>
              <a:ext cx="90610" cy="2493358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30" name="Freeform 17"/>
            <p:cNvSpPr/>
            <p:nvPr>
              <p:custDataLst>
                <p:tags r:id="rId43"/>
              </p:custDataLst>
            </p:nvPr>
          </p:nvSpPr>
          <p:spPr bwMode="auto">
            <a:xfrm>
              <a:off x="2553880" y="2599273"/>
              <a:ext cx="67619" cy="420517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31" name="Freeform 18"/>
            <p:cNvSpPr/>
            <p:nvPr>
              <p:custDataLst>
                <p:tags r:id="rId44"/>
              </p:custDataLst>
            </p:nvPr>
          </p:nvSpPr>
          <p:spPr bwMode="auto">
            <a:xfrm>
              <a:off x="3143518" y="4757298"/>
              <a:ext cx="162286" cy="873487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32" name="Freeform 19"/>
            <p:cNvSpPr/>
            <p:nvPr>
              <p:custDataLst>
                <p:tags r:id="rId45"/>
              </p:custDataLst>
            </p:nvPr>
          </p:nvSpPr>
          <p:spPr bwMode="auto">
            <a:xfrm>
              <a:off x="3147575" y="1282282"/>
              <a:ext cx="1768913" cy="3447973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33" name="Freeform 20"/>
            <p:cNvSpPr/>
            <p:nvPr>
              <p:custDataLst>
                <p:tags r:id="rId46"/>
              </p:custDataLst>
            </p:nvPr>
          </p:nvSpPr>
          <p:spPr bwMode="auto">
            <a:xfrm>
              <a:off x="3273346" y="5652419"/>
              <a:ext cx="137943" cy="288007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34" name="Freeform 21"/>
            <p:cNvSpPr/>
            <p:nvPr>
              <p:custDataLst>
                <p:tags r:id="rId47"/>
              </p:custDataLst>
            </p:nvPr>
          </p:nvSpPr>
          <p:spPr bwMode="auto">
            <a:xfrm>
              <a:off x="3143518" y="4655887"/>
              <a:ext cx="31104" cy="189300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35" name="Freeform 22"/>
            <p:cNvSpPr/>
            <p:nvPr>
              <p:custDataLst>
                <p:tags r:id="rId48"/>
              </p:custDataLst>
            </p:nvPr>
          </p:nvSpPr>
          <p:spPr bwMode="auto">
            <a:xfrm>
              <a:off x="3211137" y="5410385"/>
              <a:ext cx="204209" cy="530041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grpSp>
        <p:nvGrpSpPr>
          <p:cNvPr id="19459" name="Group 9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1" name="Freeform 27"/>
            <p:cNvSpPr/>
            <p:nvPr>
              <p:custDataLst>
                <p:tags r:id="rId25"/>
              </p:custDataLst>
            </p:nvPr>
          </p:nvSpPr>
          <p:spPr bwMode="auto">
            <a:xfrm>
              <a:off x="6627813" y="194833"/>
              <a:ext cx="408933" cy="3646504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2" name="Freeform 28"/>
            <p:cNvSpPr/>
            <p:nvPr>
              <p:custDataLst>
                <p:tags r:id="rId26"/>
              </p:custDataLst>
            </p:nvPr>
          </p:nvSpPr>
          <p:spPr bwMode="auto">
            <a:xfrm>
              <a:off x="7061730" y="3771618"/>
              <a:ext cx="349763" cy="1310216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3" name="Freeform 29"/>
            <p:cNvSpPr/>
            <p:nvPr>
              <p:custDataLst>
                <p:tags r:id="rId27"/>
              </p:custDataLst>
            </p:nvPr>
          </p:nvSpPr>
          <p:spPr bwMode="auto">
            <a:xfrm>
              <a:off x="7439105" y="5052893"/>
              <a:ext cx="357653" cy="82085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4" name="Freeform 30"/>
            <p:cNvSpPr/>
            <p:nvPr>
              <p:custDataLst>
                <p:tags r:id="rId28"/>
              </p:custDataLst>
            </p:nvPr>
          </p:nvSpPr>
          <p:spPr bwMode="auto">
            <a:xfrm>
              <a:off x="7036746" y="3811082"/>
              <a:ext cx="457585" cy="1853508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5" name="Freeform 31"/>
            <p:cNvSpPr/>
            <p:nvPr>
              <p:custDataLst>
                <p:tags r:id="rId29"/>
              </p:custDataLst>
            </p:nvPr>
          </p:nvSpPr>
          <p:spPr bwMode="auto">
            <a:xfrm>
              <a:off x="6993355" y="1263001"/>
              <a:ext cx="144639" cy="2508617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6" name="Freeform 32"/>
            <p:cNvSpPr/>
            <p:nvPr>
              <p:custDataLst>
                <p:tags r:id="rId30"/>
              </p:custDataLst>
            </p:nvPr>
          </p:nvSpPr>
          <p:spPr bwMode="auto">
            <a:xfrm>
              <a:off x="7525889" y="5640911"/>
              <a:ext cx="111767" cy="232840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7" name="Freeform 33"/>
            <p:cNvSpPr/>
            <p:nvPr>
              <p:custDataLst>
                <p:tags r:id="rId31"/>
              </p:custDataLst>
            </p:nvPr>
          </p:nvSpPr>
          <p:spPr bwMode="auto">
            <a:xfrm>
              <a:off x="7020967" y="3599290"/>
              <a:ext cx="68375" cy="423584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8" name="Freeform 34"/>
            <p:cNvSpPr/>
            <p:nvPr>
              <p:custDataLst>
                <p:tags r:id="rId32"/>
              </p:custDataLst>
            </p:nvPr>
          </p:nvSpPr>
          <p:spPr bwMode="auto">
            <a:xfrm>
              <a:off x="7411493" y="2802110"/>
              <a:ext cx="1168945" cy="2250783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19" name="Freeform 35"/>
            <p:cNvSpPr/>
            <p:nvPr>
              <p:custDataLst>
                <p:tags r:id="rId33"/>
              </p:custDataLst>
            </p:nvPr>
          </p:nvSpPr>
          <p:spPr bwMode="auto">
            <a:xfrm>
              <a:off x="7494331" y="5664590"/>
              <a:ext cx="99932" cy="209161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0" name="Freeform 36"/>
            <p:cNvSpPr/>
            <p:nvPr>
              <p:custDataLst>
                <p:tags r:id="rId34"/>
              </p:custDataLst>
            </p:nvPr>
          </p:nvSpPr>
          <p:spPr bwMode="auto">
            <a:xfrm>
              <a:off x="7411493" y="5081833"/>
              <a:ext cx="114396" cy="559078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1" name="Freeform 37"/>
            <p:cNvSpPr/>
            <p:nvPr>
              <p:custDataLst>
                <p:tags r:id="rId35"/>
              </p:custDataLst>
            </p:nvPr>
          </p:nvSpPr>
          <p:spPr bwMode="auto">
            <a:xfrm>
              <a:off x="7411493" y="4977910"/>
              <a:ext cx="32872" cy="189429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  <p:sp>
          <p:nvSpPr>
            <p:cNvPr id="22" name="Freeform 38"/>
            <p:cNvSpPr/>
            <p:nvPr>
              <p:custDataLst>
                <p:tags r:id="rId36"/>
              </p:custDataLst>
            </p:nvPr>
          </p:nvSpPr>
          <p:spPr bwMode="auto">
            <a:xfrm>
              <a:off x="7439105" y="5434381"/>
              <a:ext cx="174882" cy="439370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  <a:cs typeface="+mn-cs"/>
              </a:endParaRPr>
            </a:p>
          </p:txBody>
        </p:sp>
      </p:grpSp>
      <p:sp>
        <p:nvSpPr>
          <p:cNvPr id="7" name="Rectangle 6"/>
          <p:cNvSpPr/>
          <p:nvPr>
            <p:custDataLst>
              <p:tags r:id="rId19"/>
            </p:custDataLst>
          </p:nvPr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461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87B1F-60B9-4BD3-B6AE-E14056BC5DE1}" type="datetimeFigureOut">
              <a:rPr lang="vi-VN"/>
              <a:pPr>
                <a:defRPr/>
              </a:pPr>
              <a:t>19/02/2020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7DD80-0D7E-4027-933F-0FF5B4DB442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Tahom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Tahom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Tahom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tags" Target="../tags/tag132.xml"/><Relationship Id="rId39" Type="http://schemas.openxmlformats.org/officeDocument/2006/relationships/tags" Target="../tags/tag145.xml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34" Type="http://schemas.openxmlformats.org/officeDocument/2006/relationships/tags" Target="../tags/tag140.xml"/><Relationship Id="rId42" Type="http://schemas.openxmlformats.org/officeDocument/2006/relationships/tags" Target="../tags/tag148.xml"/><Relationship Id="rId47" Type="http://schemas.openxmlformats.org/officeDocument/2006/relationships/tags" Target="../tags/tag153.xml"/><Relationship Id="rId50" Type="http://schemas.openxmlformats.org/officeDocument/2006/relationships/tags" Target="../tags/tag156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tags" Target="../tags/tag131.xml"/><Relationship Id="rId33" Type="http://schemas.openxmlformats.org/officeDocument/2006/relationships/tags" Target="../tags/tag139.xml"/><Relationship Id="rId38" Type="http://schemas.openxmlformats.org/officeDocument/2006/relationships/tags" Target="../tags/tag144.xml"/><Relationship Id="rId46" Type="http://schemas.openxmlformats.org/officeDocument/2006/relationships/tags" Target="../tags/tag152.xml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openxmlformats.org/officeDocument/2006/relationships/tags" Target="../tags/tag135.xml"/><Relationship Id="rId41" Type="http://schemas.openxmlformats.org/officeDocument/2006/relationships/tags" Target="../tags/tag147.xml"/><Relationship Id="rId54" Type="http://schemas.openxmlformats.org/officeDocument/2006/relationships/slideLayout" Target="../slideLayouts/slideLayout23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tags" Target="../tags/tag130.xml"/><Relationship Id="rId32" Type="http://schemas.openxmlformats.org/officeDocument/2006/relationships/tags" Target="../tags/tag138.xml"/><Relationship Id="rId37" Type="http://schemas.openxmlformats.org/officeDocument/2006/relationships/tags" Target="../tags/tag143.xml"/><Relationship Id="rId40" Type="http://schemas.openxmlformats.org/officeDocument/2006/relationships/tags" Target="../tags/tag146.xml"/><Relationship Id="rId45" Type="http://schemas.openxmlformats.org/officeDocument/2006/relationships/tags" Target="../tags/tag151.xml"/><Relationship Id="rId53" Type="http://schemas.openxmlformats.org/officeDocument/2006/relationships/tags" Target="../tags/tag159.xml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tags" Target="../tags/tag129.xml"/><Relationship Id="rId28" Type="http://schemas.openxmlformats.org/officeDocument/2006/relationships/tags" Target="../tags/tag134.xml"/><Relationship Id="rId36" Type="http://schemas.openxmlformats.org/officeDocument/2006/relationships/tags" Target="../tags/tag142.xml"/><Relationship Id="rId49" Type="http://schemas.openxmlformats.org/officeDocument/2006/relationships/tags" Target="../tags/tag155.xml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tags" Target="../tags/tag137.xml"/><Relationship Id="rId44" Type="http://schemas.openxmlformats.org/officeDocument/2006/relationships/tags" Target="../tags/tag150.xml"/><Relationship Id="rId52" Type="http://schemas.openxmlformats.org/officeDocument/2006/relationships/tags" Target="../tags/tag158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tags" Target="../tags/tag128.xml"/><Relationship Id="rId27" Type="http://schemas.openxmlformats.org/officeDocument/2006/relationships/tags" Target="../tags/tag133.xml"/><Relationship Id="rId30" Type="http://schemas.openxmlformats.org/officeDocument/2006/relationships/tags" Target="../tags/tag136.xml"/><Relationship Id="rId35" Type="http://schemas.openxmlformats.org/officeDocument/2006/relationships/tags" Target="../tags/tag141.xml"/><Relationship Id="rId43" Type="http://schemas.openxmlformats.org/officeDocument/2006/relationships/tags" Target="../tags/tag149.xml"/><Relationship Id="rId48" Type="http://schemas.openxmlformats.org/officeDocument/2006/relationships/tags" Target="../tags/tag154.xml"/><Relationship Id="rId8" Type="http://schemas.openxmlformats.org/officeDocument/2006/relationships/tags" Target="../tags/tag114.xml"/><Relationship Id="rId51" Type="http://schemas.openxmlformats.org/officeDocument/2006/relationships/tags" Target="../tags/tag1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jpe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7" Type="http://schemas.openxmlformats.org/officeDocument/2006/relationships/image" Target="../media/image19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3.xml"/><Relationship Id="rId4" Type="http://schemas.openxmlformats.org/officeDocument/2006/relationships/audio" Target="NUL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19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1.xml"/><Relationship Id="rId4" Type="http://schemas.openxmlformats.org/officeDocument/2006/relationships/audio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image" Target="../media/image19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1.xml"/><Relationship Id="rId4" Type="http://schemas.openxmlformats.org/officeDocument/2006/relationships/audio" Target="NUL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7" Type="http://schemas.openxmlformats.org/officeDocument/2006/relationships/image" Target="../media/image19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image" Target="../media/image22.jpeg"/><Relationship Id="rId5" Type="http://schemas.openxmlformats.org/officeDocument/2006/relationships/slideLayout" Target="../slideLayouts/slideLayout1.xml"/><Relationship Id="rId4" Type="http://schemas.openxmlformats.org/officeDocument/2006/relationships/audio" Target="NU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.vml"/><Relationship Id="rId4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25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27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29.jpe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30.jpeg"/><Relationship Id="rId4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0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tags" Target="../tags/tag230.xml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tags" Target="../tags/tag229.xml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image" Target="../media/image33.jpe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tags" Target="../tags/tag228.xml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tags" Target="../tags/tag227.xml"/><Relationship Id="rId28" Type="http://schemas.openxmlformats.org/officeDocument/2006/relationships/slideLayout" Target="../slideLayouts/slideLayout22.xml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image" Target="../media/image35.emf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tags" Target="../tags/tag226.xml"/><Relationship Id="rId27" Type="http://schemas.openxmlformats.org/officeDocument/2006/relationships/tags" Target="../tags/tag231.xml"/><Relationship Id="rId30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image" Target="../media/image36.jpeg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slideLayout" Target="../slideLayouts/slideLayout22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image" Target="../media/image34.emf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13" Type="http://schemas.openxmlformats.org/officeDocument/2006/relationships/tags" Target="../tags/tag271.xml"/><Relationship Id="rId18" Type="http://schemas.openxmlformats.org/officeDocument/2006/relationships/tags" Target="../tags/tag276.xml"/><Relationship Id="rId26" Type="http://schemas.openxmlformats.org/officeDocument/2006/relationships/tags" Target="../tags/tag284.xml"/><Relationship Id="rId3" Type="http://schemas.openxmlformats.org/officeDocument/2006/relationships/tags" Target="../tags/tag261.xml"/><Relationship Id="rId21" Type="http://schemas.openxmlformats.org/officeDocument/2006/relationships/tags" Target="../tags/tag279.xml"/><Relationship Id="rId7" Type="http://schemas.openxmlformats.org/officeDocument/2006/relationships/tags" Target="../tags/tag265.xml"/><Relationship Id="rId12" Type="http://schemas.openxmlformats.org/officeDocument/2006/relationships/tags" Target="../tags/tag270.xml"/><Relationship Id="rId17" Type="http://schemas.openxmlformats.org/officeDocument/2006/relationships/tags" Target="../tags/tag275.xml"/><Relationship Id="rId25" Type="http://schemas.openxmlformats.org/officeDocument/2006/relationships/tags" Target="../tags/tag283.xml"/><Relationship Id="rId2" Type="http://schemas.openxmlformats.org/officeDocument/2006/relationships/tags" Target="../tags/tag260.xml"/><Relationship Id="rId16" Type="http://schemas.openxmlformats.org/officeDocument/2006/relationships/tags" Target="../tags/tag274.xml"/><Relationship Id="rId20" Type="http://schemas.openxmlformats.org/officeDocument/2006/relationships/tags" Target="../tags/tag278.xml"/><Relationship Id="rId29" Type="http://schemas.openxmlformats.org/officeDocument/2006/relationships/image" Target="../media/image37.jpeg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11" Type="http://schemas.openxmlformats.org/officeDocument/2006/relationships/tags" Target="../tags/tag269.xml"/><Relationship Id="rId24" Type="http://schemas.openxmlformats.org/officeDocument/2006/relationships/tags" Target="../tags/tag282.xml"/><Relationship Id="rId5" Type="http://schemas.openxmlformats.org/officeDocument/2006/relationships/tags" Target="../tags/tag263.xml"/><Relationship Id="rId15" Type="http://schemas.openxmlformats.org/officeDocument/2006/relationships/tags" Target="../tags/tag273.xml"/><Relationship Id="rId23" Type="http://schemas.openxmlformats.org/officeDocument/2006/relationships/tags" Target="../tags/tag281.xml"/><Relationship Id="rId28" Type="http://schemas.openxmlformats.org/officeDocument/2006/relationships/slideLayout" Target="../slideLayouts/slideLayout22.xml"/><Relationship Id="rId10" Type="http://schemas.openxmlformats.org/officeDocument/2006/relationships/tags" Target="../tags/tag268.xml"/><Relationship Id="rId19" Type="http://schemas.openxmlformats.org/officeDocument/2006/relationships/tags" Target="../tags/tag277.xml"/><Relationship Id="rId31" Type="http://schemas.openxmlformats.org/officeDocument/2006/relationships/image" Target="../media/image34.emf"/><Relationship Id="rId4" Type="http://schemas.openxmlformats.org/officeDocument/2006/relationships/tags" Target="../tags/tag262.xml"/><Relationship Id="rId9" Type="http://schemas.openxmlformats.org/officeDocument/2006/relationships/tags" Target="../tags/tag267.xml"/><Relationship Id="rId14" Type="http://schemas.openxmlformats.org/officeDocument/2006/relationships/tags" Target="../tags/tag272.xml"/><Relationship Id="rId22" Type="http://schemas.openxmlformats.org/officeDocument/2006/relationships/tags" Target="../tags/tag280.xml"/><Relationship Id="rId27" Type="http://schemas.openxmlformats.org/officeDocument/2006/relationships/tags" Target="../tags/tag285.xml"/><Relationship Id="rId30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2.v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9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479560" y="378862"/>
            <a:ext cx="702968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sing a song and 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/>
          <a:srcRect b="5882"/>
          <a:stretch>
            <a:fillRect/>
          </a:stretch>
        </p:blipFill>
        <p:spPr bwMode="auto">
          <a:xfrm>
            <a:off x="1227138" y="1492250"/>
            <a:ext cx="973296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 flipV="1">
            <a:off x="406400" y="6700838"/>
            <a:ext cx="11176000" cy="157162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vi-V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48300" y="5689600"/>
            <a:ext cx="4130675" cy="854075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Get up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pic>
        <p:nvPicPr>
          <p:cNvPr id="51202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4054" b="4054"/>
          <a:stretch>
            <a:fillRect/>
          </a:stretch>
        </p:blipFill>
        <p:spPr>
          <a:xfrm>
            <a:off x="1538288" y="0"/>
            <a:ext cx="9332912" cy="56896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63950" y="5602288"/>
            <a:ext cx="5843588" cy="823912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Talk with friends online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pic>
        <p:nvPicPr>
          <p:cNvPr id="5222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9212" b="19212"/>
          <a:stretch>
            <a:fillRect/>
          </a:stretch>
        </p:blipFill>
        <p:spPr>
          <a:xfrm>
            <a:off x="1668463" y="0"/>
            <a:ext cx="9261475" cy="5602288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2013" y="2138363"/>
            <a:ext cx="98361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6000" b="1">
                <a:solidFill>
                  <a:srgbClr val="002060"/>
                </a:solidFill>
              </a:rPr>
              <a:t>Let’s play </a:t>
            </a:r>
          </a:p>
          <a:p>
            <a:pPr algn="ctr"/>
            <a:r>
              <a:rPr lang="en-US" altLang="vi-VN" sz="6000" b="1">
                <a:solidFill>
                  <a:srgbClr val="002060"/>
                </a:solidFill>
              </a:rPr>
              <a:t>a matching game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mprod_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36725" y="200025"/>
            <a:ext cx="9601200" cy="1303338"/>
          </a:xfrm>
        </p:spPr>
        <p:txBody>
          <a:bodyPr lIns="0" tIns="0" rIns="0" bIns="0" anchor="ctr"/>
          <a:lstStyle/>
          <a:p>
            <a:r>
              <a:rPr lang="en-US" smtClean="0">
                <a:solidFill>
                  <a:srgbClr val="002060"/>
                </a:solidFill>
                <a:latin typeface="Arial" charset="0"/>
                <a:cs typeface="Arial" charset="0"/>
              </a:rPr>
              <a:t>Match the English words in column 1 with their meanings  in column 2</a:t>
            </a:r>
            <a:endParaRPr lang="vi-VN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4274" name="mmprod_col_309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1677988"/>
            <a:ext cx="45132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vi-VN" sz="3600"/>
              <a:t>Column 1</a:t>
            </a:r>
          </a:p>
        </p:txBody>
      </p:sp>
      <p:sp>
        <p:nvSpPr>
          <p:cNvPr id="54275" name="mmprod_col_309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57938" y="1677988"/>
            <a:ext cx="45132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vi-VN" sz="3600"/>
              <a:t>Column 2</a:t>
            </a:r>
          </a:p>
        </p:txBody>
      </p:sp>
      <p:grpSp>
        <p:nvGrpSpPr>
          <p:cNvPr id="54276" name="mmprod_answer10247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427788" y="2481263"/>
            <a:ext cx="4298950" cy="214312"/>
            <a:chOff x="6384035" y="2934542"/>
            <a:chExt cx="4298376" cy="881884"/>
          </a:xfrm>
        </p:grpSpPr>
        <p:sp>
          <p:nvSpPr>
            <p:cNvPr id="54323" name="mmprod_ansbullet_1024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6384035" y="2934542"/>
              <a:ext cx="268288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A.</a:t>
              </a:r>
            </a:p>
          </p:txBody>
        </p:sp>
        <p:sp>
          <p:nvSpPr>
            <p:cNvPr id="54324" name="mmprod_anstext_1024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6640067" y="2934542"/>
              <a:ext cx="4042344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Xem tivi</a:t>
              </a:r>
            </a:p>
          </p:txBody>
        </p:sp>
      </p:grpSp>
      <p:grpSp>
        <p:nvGrpSpPr>
          <p:cNvPr id="54277" name="mmprod_answer1024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418263" y="2786063"/>
            <a:ext cx="4308475" cy="214312"/>
            <a:chOff x="6384037" y="3777822"/>
            <a:chExt cx="4307901" cy="881890"/>
          </a:xfrm>
        </p:grpSpPr>
        <p:sp>
          <p:nvSpPr>
            <p:cNvPr id="54321" name="mmprod_ansbullet_10248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6384037" y="3777822"/>
              <a:ext cx="258763" cy="88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B.</a:t>
              </a:r>
            </a:p>
          </p:txBody>
        </p:sp>
        <p:sp>
          <p:nvSpPr>
            <p:cNvPr id="54322" name="mmprod_anstext_10248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6640069" y="3777826"/>
              <a:ext cx="4051869" cy="881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Nói chuyện trên mạng với bạn bè</a:t>
              </a:r>
            </a:p>
          </p:txBody>
        </p:sp>
      </p:grpSp>
      <p:grpSp>
        <p:nvGrpSpPr>
          <p:cNvPr id="54278" name="mmprod_answer1024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416675" y="3160713"/>
            <a:ext cx="4306888" cy="212725"/>
            <a:chOff x="6384037" y="5962226"/>
            <a:chExt cx="4307901" cy="881887"/>
          </a:xfrm>
        </p:grpSpPr>
        <p:sp>
          <p:nvSpPr>
            <p:cNvPr id="54319" name="mmprod_ansbullet_10249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6384037" y="5962226"/>
              <a:ext cx="258763" cy="88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C.</a:t>
              </a:r>
            </a:p>
          </p:txBody>
        </p:sp>
        <p:sp>
          <p:nvSpPr>
            <p:cNvPr id="54320" name="mmprod_anstext_1024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640069" y="5962226"/>
              <a:ext cx="4051869" cy="88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Tập thể dục buổi sáng</a:t>
              </a:r>
            </a:p>
          </p:txBody>
        </p:sp>
      </p:grpSp>
      <p:grpSp>
        <p:nvGrpSpPr>
          <p:cNvPr id="54279" name="mmprod_answer1025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426200" y="3508375"/>
            <a:ext cx="4297363" cy="214313"/>
            <a:chOff x="6384035" y="7476062"/>
            <a:chExt cx="4298376" cy="881884"/>
          </a:xfrm>
        </p:grpSpPr>
        <p:sp>
          <p:nvSpPr>
            <p:cNvPr id="54317" name="mmprod_ansbullet_1025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384035" y="7476062"/>
              <a:ext cx="268288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D.</a:t>
              </a:r>
            </a:p>
          </p:txBody>
        </p:sp>
        <p:sp>
          <p:nvSpPr>
            <p:cNvPr id="54318" name="mmprod_anstext_1025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640067" y="7476062"/>
              <a:ext cx="4042344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Thức dậy</a:t>
              </a:r>
            </a:p>
          </p:txBody>
        </p:sp>
      </p:grpSp>
      <p:grpSp>
        <p:nvGrpSpPr>
          <p:cNvPr id="54280" name="mmprod_answer1025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416675" y="3898900"/>
            <a:ext cx="4319588" cy="212725"/>
            <a:chOff x="6384036" y="8319342"/>
            <a:chExt cx="4319014" cy="881884"/>
          </a:xfrm>
        </p:grpSpPr>
        <p:sp>
          <p:nvSpPr>
            <p:cNvPr id="54315" name="mmprod_ansbullet_1025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84036" y="8319342"/>
              <a:ext cx="247650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E.</a:t>
              </a:r>
            </a:p>
          </p:txBody>
        </p:sp>
        <p:sp>
          <p:nvSpPr>
            <p:cNvPr id="54316" name="mmprod_anstext_10251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640068" y="8319342"/>
              <a:ext cx="4062982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Đánh răng</a:t>
              </a:r>
            </a:p>
          </p:txBody>
        </p:sp>
      </p:grpSp>
      <p:grpSp>
        <p:nvGrpSpPr>
          <p:cNvPr id="54281" name="mmprod_answer1025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426200" y="4206875"/>
            <a:ext cx="4341813" cy="227013"/>
            <a:chOff x="6384037" y="9162622"/>
            <a:chExt cx="4342763" cy="933261"/>
          </a:xfrm>
        </p:grpSpPr>
        <p:sp>
          <p:nvSpPr>
            <p:cNvPr id="54313" name="mmprod_ansbullet_1025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4037" y="9162622"/>
              <a:ext cx="223901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F.</a:t>
              </a:r>
            </a:p>
          </p:txBody>
        </p:sp>
        <p:sp>
          <p:nvSpPr>
            <p:cNvPr id="54314" name="mmprod_anstext_10252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40069" y="9213999"/>
              <a:ext cx="4086731" cy="88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vi-VN" sz="1400"/>
                <a:t>Nấu bữa tối</a:t>
              </a:r>
            </a:p>
          </p:txBody>
        </p:sp>
      </p:grpSp>
      <p:grpSp>
        <p:nvGrpSpPr>
          <p:cNvPr id="54282" name="mmprod_item1025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295400" y="2414588"/>
            <a:ext cx="4513263" cy="214312"/>
            <a:chOff x="1295401" y="2934542"/>
            <a:chExt cx="4512562" cy="785383"/>
          </a:xfrm>
        </p:grpSpPr>
        <p:sp>
          <p:nvSpPr>
            <p:cNvPr id="30" name="mmprod_item_input_outertext10253"/>
            <p:cNvSpPr/>
            <p:nvPr>
              <p:custDataLst>
                <p:tags r:id="rId40"/>
              </p:custDataLst>
            </p:nvPr>
          </p:nvSpPr>
          <p:spPr>
            <a:xfrm>
              <a:off x="1295401" y="2934542"/>
              <a:ext cx="212692" cy="785383"/>
            </a:xfrm>
            <a:prstGeom prst="rect">
              <a:avLst/>
            </a:prstGeom>
            <a:ln w="19050"/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12" name="mmprod_item_label10253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572769" y="2934542"/>
              <a:ext cx="4235194" cy="78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1400"/>
                <a:t>1. Get up</a:t>
              </a:r>
            </a:p>
          </p:txBody>
        </p:sp>
      </p:grpSp>
      <p:grpSp>
        <p:nvGrpSpPr>
          <p:cNvPr id="54283" name="mmprod_item1025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295400" y="2779713"/>
            <a:ext cx="4513263" cy="212725"/>
            <a:chOff x="1295401" y="3780366"/>
            <a:chExt cx="4512562" cy="785384"/>
          </a:xfrm>
        </p:grpSpPr>
        <p:sp>
          <p:nvSpPr>
            <p:cNvPr id="35" name="mmprod_item_input_outertext10254"/>
            <p:cNvSpPr/>
            <p:nvPr>
              <p:custDataLst>
                <p:tags r:id="rId38"/>
              </p:custDataLst>
            </p:nvPr>
          </p:nvSpPr>
          <p:spPr>
            <a:xfrm>
              <a:off x="1295401" y="3780366"/>
              <a:ext cx="212692" cy="785384"/>
            </a:xfrm>
            <a:prstGeom prst="rect">
              <a:avLst/>
            </a:prstGeom>
            <a:ln w="19050"/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10" name="mmprod_item_label1025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72769" y="3780366"/>
              <a:ext cx="4235194" cy="7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1400"/>
                <a:t>2. Do morning excercise</a:t>
              </a:r>
            </a:p>
          </p:txBody>
        </p:sp>
      </p:grpSp>
      <p:grpSp>
        <p:nvGrpSpPr>
          <p:cNvPr id="54284" name="mmprod_item1025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295400" y="3135313"/>
            <a:ext cx="4513263" cy="212725"/>
            <a:chOff x="1295401" y="5294202"/>
            <a:chExt cx="4512562" cy="785383"/>
          </a:xfrm>
        </p:grpSpPr>
        <p:sp>
          <p:nvSpPr>
            <p:cNvPr id="40" name="mmprod_item_input_outertext10255"/>
            <p:cNvSpPr/>
            <p:nvPr>
              <p:custDataLst>
                <p:tags r:id="rId36"/>
              </p:custDataLst>
            </p:nvPr>
          </p:nvSpPr>
          <p:spPr>
            <a:xfrm>
              <a:off x="1295401" y="5294202"/>
              <a:ext cx="212692" cy="785383"/>
            </a:xfrm>
            <a:prstGeom prst="rect">
              <a:avLst/>
            </a:prstGeom>
            <a:ln w="19050"/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08" name="mmprod_item_label1025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572769" y="5294202"/>
              <a:ext cx="4235194" cy="78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1400"/>
                <a:t>3. Watch TV</a:t>
              </a:r>
            </a:p>
          </p:txBody>
        </p:sp>
      </p:grpSp>
      <p:grpSp>
        <p:nvGrpSpPr>
          <p:cNvPr id="54285" name="mmprod_item10256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295400" y="3465513"/>
            <a:ext cx="4513263" cy="212725"/>
            <a:chOff x="1295401" y="6140022"/>
            <a:chExt cx="4512562" cy="785388"/>
          </a:xfrm>
        </p:grpSpPr>
        <p:sp>
          <p:nvSpPr>
            <p:cNvPr id="45" name="mmprod_item_input_outertext10256"/>
            <p:cNvSpPr/>
            <p:nvPr>
              <p:custDataLst>
                <p:tags r:id="rId34"/>
              </p:custDataLst>
            </p:nvPr>
          </p:nvSpPr>
          <p:spPr>
            <a:xfrm>
              <a:off x="1295401" y="6140022"/>
              <a:ext cx="212692" cy="785388"/>
            </a:xfrm>
            <a:prstGeom prst="rect">
              <a:avLst/>
            </a:prstGeom>
            <a:ln w="19050"/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06" name="mmprod_item_label1025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72769" y="6140026"/>
              <a:ext cx="4235194" cy="7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400"/>
                <a:t>4. Talk with friends online</a:t>
              </a:r>
              <a:endParaRPr lang="vi-VN" sz="1400"/>
            </a:p>
          </p:txBody>
        </p:sp>
      </p:grpSp>
      <p:grpSp>
        <p:nvGrpSpPr>
          <p:cNvPr id="54286" name="mmprod_item1025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295400" y="3832225"/>
            <a:ext cx="4513263" cy="214313"/>
            <a:chOff x="1295401" y="7653862"/>
            <a:chExt cx="4512562" cy="785383"/>
          </a:xfrm>
        </p:grpSpPr>
        <p:sp>
          <p:nvSpPr>
            <p:cNvPr id="50" name="mmprod_item_input_outertext10257"/>
            <p:cNvSpPr/>
            <p:nvPr>
              <p:custDataLst>
                <p:tags r:id="rId32"/>
              </p:custDataLst>
            </p:nvPr>
          </p:nvSpPr>
          <p:spPr>
            <a:xfrm>
              <a:off x="1295401" y="7653862"/>
              <a:ext cx="212692" cy="785383"/>
            </a:xfrm>
            <a:prstGeom prst="rect">
              <a:avLst/>
            </a:prstGeom>
            <a:ln w="19050"/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04" name="mmprod_item_label1025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572769" y="7653862"/>
              <a:ext cx="4235194" cy="78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1400"/>
                <a:t>5. Cook dinner</a:t>
              </a:r>
            </a:p>
          </p:txBody>
        </p:sp>
      </p:grpSp>
      <p:grpSp>
        <p:nvGrpSpPr>
          <p:cNvPr id="54287" name="mmprod_item1025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295400" y="4200525"/>
            <a:ext cx="4513263" cy="214313"/>
            <a:chOff x="1295401" y="8499679"/>
            <a:chExt cx="4512562" cy="785386"/>
          </a:xfrm>
        </p:grpSpPr>
        <p:sp>
          <p:nvSpPr>
            <p:cNvPr id="55" name="mmprod_item_input_outertext10258"/>
            <p:cNvSpPr/>
            <p:nvPr>
              <p:custDataLst>
                <p:tags r:id="rId30"/>
              </p:custDataLst>
            </p:nvPr>
          </p:nvSpPr>
          <p:spPr>
            <a:xfrm>
              <a:off x="1295401" y="8499679"/>
              <a:ext cx="212692" cy="785386"/>
            </a:xfrm>
            <a:prstGeom prst="rect">
              <a:avLst/>
            </a:prstGeom>
            <a:ln w="19050"/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vi-VN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02" name="mmprod_item_label10258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572769" y="8499679"/>
              <a:ext cx="4235194" cy="78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1400"/>
                <a:t>6. Brush teeth</a:t>
              </a:r>
            </a:p>
          </p:txBody>
        </p:sp>
      </p:grpSp>
      <p:sp>
        <p:nvSpPr>
          <p:cNvPr id="79" name="mmprod_feedback_7000"/>
          <p:cNvSpPr/>
          <p:nvPr>
            <p:custDataLst>
              <p:tags r:id="rId17"/>
            </p:custDataLst>
          </p:nvPr>
        </p:nvSpPr>
        <p:spPr>
          <a:xfrm>
            <a:off x="2181225" y="4833938"/>
            <a:ext cx="3840163" cy="49847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mmprod_feedback_7002"/>
          <p:cNvSpPr/>
          <p:nvPr>
            <p:custDataLst>
              <p:tags r:id="rId18"/>
            </p:custDataLst>
          </p:nvPr>
        </p:nvSpPr>
        <p:spPr>
          <a:xfrm>
            <a:off x="6875463" y="4832350"/>
            <a:ext cx="3840162" cy="49847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mmprod_feedback_7009"/>
          <p:cNvSpPr/>
          <p:nvPr>
            <p:custDataLst>
              <p:tags r:id="rId19"/>
            </p:custDataLst>
          </p:nvPr>
        </p:nvSpPr>
        <p:spPr>
          <a:xfrm>
            <a:off x="3551238" y="5437188"/>
            <a:ext cx="3840162" cy="496887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mmprod_feedback_7006"/>
          <p:cNvSpPr/>
          <p:nvPr>
            <p:custDataLst>
              <p:tags r:id="rId20"/>
            </p:custDataLst>
          </p:nvPr>
        </p:nvSpPr>
        <p:spPr>
          <a:xfrm>
            <a:off x="3657600" y="5681663"/>
            <a:ext cx="7680325" cy="498475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mmprod_feedback_7010"/>
          <p:cNvSpPr/>
          <p:nvPr>
            <p:custDataLst>
              <p:tags r:id="rId21"/>
            </p:custDataLst>
          </p:nvPr>
        </p:nvSpPr>
        <p:spPr>
          <a:xfrm>
            <a:off x="3338513" y="6092825"/>
            <a:ext cx="3768725" cy="496888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mmprod_feedback_7011"/>
          <p:cNvSpPr/>
          <p:nvPr>
            <p:custDataLst>
              <p:tags r:id="rId22"/>
            </p:custDataLst>
          </p:nvPr>
        </p:nvSpPr>
        <p:spPr>
          <a:xfrm>
            <a:off x="3413125" y="6026150"/>
            <a:ext cx="3840163" cy="496888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mmprod_feedback_7007"/>
          <p:cNvSpPr/>
          <p:nvPr>
            <p:custDataLst>
              <p:tags r:id="rId23"/>
            </p:custDataLst>
          </p:nvPr>
        </p:nvSpPr>
        <p:spPr>
          <a:xfrm>
            <a:off x="3371850" y="5999163"/>
            <a:ext cx="3840163" cy="496887"/>
          </a:xfrm>
          <a:prstGeom prst="rect">
            <a:avLst/>
          </a:prstGeom>
          <a:ln w="16933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lang="vi-VN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295" name="mmprod_Button104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8134350" y="5576888"/>
            <a:ext cx="1322388" cy="298450"/>
            <a:chOff x="8134772" y="5577164"/>
            <a:chExt cx="1321646" cy="298704"/>
          </a:xfrm>
        </p:grpSpPr>
        <p:sp>
          <p:nvSpPr>
            <p:cNvPr id="86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8134772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8160158" y="5602586"/>
              <a:ext cx="1270875" cy="247861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Submit</a:t>
              </a:r>
              <a:endParaRPr lang="vi-VN" sz="140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296" name="mmprod_Button10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9574213" y="5576888"/>
            <a:ext cx="1322387" cy="298450"/>
            <a:chOff x="9574951" y="5577164"/>
            <a:chExt cx="1321646" cy="298704"/>
          </a:xfrm>
        </p:grpSpPr>
        <p:sp>
          <p:nvSpPr>
            <p:cNvPr id="89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9574951" y="5577164"/>
              <a:ext cx="1321646" cy="298704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9600337" y="5602586"/>
              <a:ext cx="1270874" cy="247861"/>
            </a:xfrm>
            <a:prstGeom prst="roundRect">
              <a:avLst/>
            </a:prstGeom>
            <a:solidFill>
              <a:schemeClr val="accent1"/>
            </a:solidFill>
            <a:ln w="21167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AF507438-7753-43E0-B8FC-AC1667EBCBE1}"/>
              <a:ext uri="{53640926-AAD7-44D8-BBD7-CCE9431645EC}"/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1400">
                  <a:solidFill>
                    <a:srgbClr val="2B333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Clear</a:t>
              </a:r>
              <a:endParaRPr lang="vi-VN" sz="1400">
                <a:solidFill>
                  <a:srgbClr val="2B333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744663" y="123825"/>
            <a:ext cx="6340475" cy="708025"/>
          </a:xfrm>
        </p:spPr>
        <p:txBody>
          <a:bodyPr wrap="none">
            <a:spAutoFit/>
          </a:bodyPr>
          <a:lstStyle/>
          <a:p>
            <a:r>
              <a:rPr lang="en-US" altLang="vi-VN"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1. Look, listen and repeat</a:t>
            </a:r>
          </a:p>
        </p:txBody>
      </p:sp>
      <p:pic>
        <p:nvPicPr>
          <p:cNvPr id="55298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93813" y="985838"/>
            <a:ext cx="4205287" cy="2740025"/>
          </a:xfrm>
        </p:spPr>
      </p:pic>
      <p:pic>
        <p:nvPicPr>
          <p:cNvPr id="5529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3775" y="985838"/>
            <a:ext cx="43497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1413" y="3879850"/>
            <a:ext cx="4357687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3775" y="3879850"/>
            <a:ext cx="4349750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3"/>
          <p:cNvPicPr>
            <a:picLocks noChangeAspect="1"/>
          </p:cNvPicPr>
          <p:nvPr/>
        </p:nvPicPr>
        <p:blipFill>
          <a:blip r:embed="rId6"/>
          <a:srcRect l="13335" r="13000" b="6467"/>
          <a:stretch>
            <a:fillRect/>
          </a:stretch>
        </p:blipFill>
        <p:spPr bwMode="auto">
          <a:xfrm>
            <a:off x="104775" y="0"/>
            <a:ext cx="1191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1828800" y="1981200"/>
            <a:ext cx="4572000" cy="612775"/>
          </a:xfrm>
          <a:prstGeom prst="wedgeRoundRectCallout">
            <a:avLst>
              <a:gd name="adj1" fmla="val 18833"/>
              <a:gd name="adj2" fmla="val 12468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Quan! You’re up early.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5300663" y="5508625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Tom! Yes, I always get up early. How about you?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0208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5063" y="57245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6"/>
          <a:srcRect l="7333" r="8501" b="7349"/>
          <a:stretch>
            <a:fillRect/>
          </a:stretch>
        </p:blipFill>
        <p:spPr bwMode="auto">
          <a:xfrm>
            <a:off x="0" y="0"/>
            <a:ext cx="12192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ular Callout 2"/>
          <p:cNvSpPr/>
          <p:nvPr>
            <p:custDataLst>
              <p:tags r:id="rId2"/>
            </p:custDataLst>
          </p:nvPr>
        </p:nvSpPr>
        <p:spPr>
          <a:xfrm>
            <a:off x="1828800" y="561975"/>
            <a:ext cx="5238750" cy="1716088"/>
          </a:xfrm>
          <a:prstGeom prst="wedgeRoundRectCallout">
            <a:avLst>
              <a:gd name="adj1" fmla="val -1833"/>
              <a:gd name="adj2" fmla="val 868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too. I get up early and I always have a big breakfast before I go to school.</a:t>
            </a:r>
          </a:p>
        </p:txBody>
      </p:sp>
      <p:sp>
        <p:nvSpPr>
          <p:cNvPr id="4" name="Rounded Rectangular Callout 3"/>
          <p:cNvSpPr/>
          <p:nvPr>
            <p:custDataLst>
              <p:tags r:id="rId3"/>
            </p:custDataLst>
          </p:nvPr>
        </p:nvSpPr>
        <p:spPr>
          <a:xfrm>
            <a:off x="5105400" y="5468938"/>
            <a:ext cx="4495800" cy="917575"/>
          </a:xfrm>
          <a:prstGeom prst="wedgeRoundRectCallout">
            <a:avLst>
              <a:gd name="adj1" fmla="val 862"/>
              <a:gd name="adj2" fmla="val -153447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idea!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06525" y="11334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08638" y="5622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/>
          <p:cNvPicPr>
            <a:picLocks noChangeAspect="1"/>
          </p:cNvPicPr>
          <p:nvPr/>
        </p:nvPicPr>
        <p:blipFill>
          <a:blip r:embed="rId6"/>
          <a:srcRect l="9666" t="584" r="9000" b="823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>
            <p:custDataLst>
              <p:tags r:id="rId2"/>
            </p:custDataLst>
          </p:nvPr>
        </p:nvSpPr>
        <p:spPr>
          <a:xfrm>
            <a:off x="5943600" y="1295400"/>
            <a:ext cx="4572000" cy="1066800"/>
          </a:xfrm>
          <a:prstGeom prst="wedgeRoundRectCallout">
            <a:avLst>
              <a:gd name="adj1" fmla="val 2501"/>
              <a:gd name="adj2" fmla="val 16497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in the afternoon?</a:t>
            </a:r>
          </a:p>
        </p:txBody>
      </p:sp>
      <p:sp>
        <p:nvSpPr>
          <p:cNvPr id="6" name="Rounded Rectangular Callout 5"/>
          <p:cNvSpPr/>
          <p:nvPr>
            <p:custDataLst>
              <p:tags r:id="rId3"/>
            </p:custDataLst>
          </p:nvPr>
        </p:nvSpPr>
        <p:spPr>
          <a:xfrm>
            <a:off x="1584325" y="4951413"/>
            <a:ext cx="4495800" cy="1452562"/>
          </a:xfrm>
          <a:prstGeom prst="wedgeRoundRectCallout">
            <a:avLst>
              <a:gd name="adj1" fmla="val -4223"/>
              <a:gd name="adj2" fmla="val -181686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school? I usually do my homework.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775325" y="152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84325" y="53721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/>
          </p:cNvPicPr>
          <p:nvPr/>
        </p:nvPicPr>
        <p:blipFill>
          <a:blip r:embed="rId6"/>
          <a:srcRect l="16833" r="19000" b="705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>
            <p:custDataLst>
              <p:tags r:id="rId2"/>
            </p:custDataLst>
          </p:nvPr>
        </p:nvSpPr>
        <p:spPr>
          <a:xfrm>
            <a:off x="1524000" y="1044575"/>
            <a:ext cx="4572000" cy="1317625"/>
          </a:xfrm>
          <a:prstGeom prst="wedgeRoundRectCallout">
            <a:avLst>
              <a:gd name="adj1" fmla="val 24501"/>
              <a:gd name="adj2" fmla="val 1406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do I. And I often talk with friends online.</a:t>
            </a:r>
          </a:p>
        </p:txBody>
      </p:sp>
      <p:sp>
        <p:nvSpPr>
          <p:cNvPr id="7" name="Rounded Rectangular Callout 6"/>
          <p:cNvSpPr/>
          <p:nvPr>
            <p:custDataLst>
              <p:tags r:id="rId3"/>
            </p:custDataLst>
          </p:nvPr>
        </p:nvSpPr>
        <p:spPr>
          <a:xfrm>
            <a:off x="6080125" y="5729288"/>
            <a:ext cx="4495800" cy="917575"/>
          </a:xfrm>
          <a:prstGeom prst="wedgeRoundRectCallout">
            <a:avLst>
              <a:gd name="adj1" fmla="val -50664"/>
              <a:gd name="adj2" fmla="val -77035"/>
              <a:gd name="adj3" fmla="val 16667"/>
            </a:avLst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see that, haha!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19200" y="1398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935663" y="58832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49638" y="522288"/>
            <a:ext cx="6797675" cy="871537"/>
          </a:xfrm>
        </p:spPr>
        <p:txBody>
          <a:bodyPr/>
          <a:lstStyle/>
          <a:p>
            <a:r>
              <a:rPr lang="en-US" sz="4000" b="1" smtClean="0">
                <a:latin typeface="Arial" charset="0"/>
                <a:cs typeface="Arial" charset="0"/>
              </a:rPr>
              <a:t>Adverbs of frequency</a:t>
            </a:r>
            <a:br>
              <a:rPr lang="en-US" sz="4000" b="1" smtClean="0">
                <a:latin typeface="Arial" charset="0"/>
                <a:cs typeface="Arial" charset="0"/>
              </a:rPr>
            </a:br>
            <a:endParaRPr lang="vi-VN" sz="4000" smtClean="0"/>
          </a:p>
        </p:txBody>
      </p:sp>
      <p:pic>
        <p:nvPicPr>
          <p:cNvPr id="6041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244725" y="1741488"/>
            <a:ext cx="4313238" cy="4891087"/>
          </a:xfrm>
        </p:spPr>
      </p:pic>
      <p:sp>
        <p:nvSpPr>
          <p:cNvPr id="60419" name="Content Placeholder 6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57963" y="1741488"/>
            <a:ext cx="4313237" cy="4891087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solidFill>
                  <a:srgbClr val="00B050"/>
                </a:solidFill>
                <a:latin typeface="Arial" charset="0"/>
                <a:cs typeface="Arial" charset="0"/>
              </a:rPr>
              <a:t>Luôn luôn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solidFill>
                  <a:srgbClr val="00B050"/>
                </a:solidFill>
                <a:latin typeface="Arial" charset="0"/>
                <a:cs typeface="Arial" charset="0"/>
              </a:rPr>
              <a:t>Thường xuyên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latin typeface="Arial" charset="0"/>
                <a:cs typeface="Arial" charset="0"/>
              </a:rPr>
              <a:t>Thường xuyên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solidFill>
                  <a:srgbClr val="00B050"/>
                </a:solidFill>
                <a:latin typeface="Arial" charset="0"/>
                <a:cs typeface="Arial" charset="0"/>
              </a:rPr>
              <a:t>Thường xuyên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solidFill>
                  <a:srgbClr val="00B050"/>
                </a:solidFill>
                <a:latin typeface="Arial" charset="0"/>
                <a:cs typeface="Arial" charset="0"/>
              </a:rPr>
              <a:t>Thỉnh thoảng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latin typeface="Arial" charset="0"/>
                <a:cs typeface="Arial" charset="0"/>
              </a:rPr>
              <a:t>Thi thoảng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latin typeface="Arial" charset="0"/>
                <a:cs typeface="Arial" charset="0"/>
              </a:rPr>
              <a:t>Ít khi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latin typeface="Arial" charset="0"/>
                <a:cs typeface="Arial" charset="0"/>
              </a:rPr>
              <a:t>Hiếm khi</a:t>
            </a:r>
          </a:p>
          <a:p>
            <a:pPr>
              <a:lnSpc>
                <a:spcPct val="120000"/>
              </a:lnSpc>
              <a:buClr>
                <a:srgbClr val="A53010"/>
              </a:buClr>
            </a:pPr>
            <a:r>
              <a:rPr lang="en-US" sz="2000" smtClean="0">
                <a:latin typeface="Arial" charset="0"/>
                <a:cs typeface="Arial" charset="0"/>
              </a:rPr>
              <a:t>Không bao giờ</a:t>
            </a:r>
          </a:p>
          <a:p>
            <a:endParaRPr lang="vi-VN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3"/>
            </p:custDataLst>
          </p:nvPr>
        </p:nvSpPr>
        <p:spPr>
          <a:xfrm>
            <a:off x="4498975" y="188913"/>
            <a:ext cx="3373438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“Hello Song”</a:t>
            </a: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9900" y="3048000"/>
            <a:ext cx="21002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0" y="985838"/>
            <a:ext cx="2209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471863" y="1503363"/>
            <a:ext cx="7988300" cy="1231900"/>
          </a:xfrm>
          <a:prstGeom prst="wedgeEllipseCallout">
            <a:avLst>
              <a:gd name="adj1" fmla="val -58007"/>
              <a:gd name="adj2" fmla="val 3643"/>
            </a:avLst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do……….?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2660650" y="5208588"/>
            <a:ext cx="7164388" cy="1649412"/>
          </a:xfrm>
          <a:prstGeom prst="wedgeEllipseCallout">
            <a:avLst>
              <a:gd name="adj1" fmla="val 50562"/>
              <a:gd name="adj2" fmla="val -111786"/>
            </a:avLst>
          </a:prstGeom>
          <a:solidFill>
            <a:schemeClr val="accent5">
              <a:lumMod val="75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always/ usually/ often/ sometimes......</a:t>
            </a:r>
          </a:p>
        </p:txBody>
      </p:sp>
      <p:sp>
        <p:nvSpPr>
          <p:cNvPr id="61445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862138" y="123825"/>
            <a:ext cx="2657475" cy="747713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Grammar:</a:t>
            </a:r>
            <a:endParaRPr lang="vi-VN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6"/>
          <a:srcRect b="9451"/>
          <a:stretch>
            <a:fillRect/>
          </a:stretch>
        </p:blipFill>
        <p:spPr bwMode="auto">
          <a:xfrm>
            <a:off x="8159750" y="3540125"/>
            <a:ext cx="28003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4163" y="1295400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>
            <p:custDataLst>
              <p:tags r:id="rId2"/>
            </p:custDataLst>
          </p:nvPr>
        </p:nvSpPr>
        <p:spPr>
          <a:xfrm>
            <a:off x="3594100" y="1506538"/>
            <a:ext cx="7086600" cy="993775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morning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594100" y="4541838"/>
            <a:ext cx="5257800" cy="1089025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books. 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Title 1"/>
          <p:cNvSpPr>
            <a:spLocks noGrp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1658938" y="249238"/>
            <a:ext cx="3017837" cy="757237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Example 1:</a:t>
            </a:r>
            <a:endParaRPr lang="vi-VN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681163" y="303213"/>
            <a:ext cx="2755900" cy="747712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Example 2:</a:t>
            </a:r>
            <a:endParaRPr lang="vi-VN" smtClean="0">
              <a:latin typeface="Arial" charset="0"/>
              <a:cs typeface="Arial" charset="0"/>
            </a:endParaRPr>
          </a:p>
        </p:txBody>
      </p:sp>
      <p:pic>
        <p:nvPicPr>
          <p:cNvPr id="63490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500" y="1339850"/>
            <a:ext cx="268763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>
            <p:custDataLst>
              <p:tags r:id="rId3"/>
            </p:custDataLst>
          </p:nvPr>
        </p:nvSpPr>
        <p:spPr>
          <a:xfrm>
            <a:off x="3059113" y="1490663"/>
            <a:ext cx="6764337" cy="987425"/>
          </a:xfrm>
          <a:prstGeom prst="wedgeEllipseCallout">
            <a:avLst>
              <a:gd name="adj1" fmla="val -58682"/>
              <a:gd name="adj2" fmla="val 71702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8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492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7138" y="3513138"/>
            <a:ext cx="37084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>
            <p:custDataLst>
              <p:tags r:id="rId4"/>
            </p:custDataLst>
          </p:nvPr>
        </p:nvSpPr>
        <p:spPr>
          <a:xfrm>
            <a:off x="3386138" y="4303713"/>
            <a:ext cx="4981575" cy="1089025"/>
          </a:xfrm>
          <a:prstGeom prst="wedgeEllipseCallout">
            <a:avLst>
              <a:gd name="adj1" fmla="val 60036"/>
              <a:gd name="adj2" fmla="val -19589"/>
            </a:avLst>
          </a:prstGeom>
          <a:solidFill>
            <a:schemeClr val="accent3">
              <a:lumMod val="20000"/>
              <a:lumOff val="80000"/>
            </a:schemeClr>
          </a:solidFill>
          <a:ln w="15875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play football. 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23938" y="312738"/>
            <a:ext cx="8915400" cy="1143000"/>
          </a:xfrm>
        </p:spPr>
        <p:txBody>
          <a:bodyPr/>
          <a:lstStyle/>
          <a:p>
            <a:r>
              <a:rPr lang="en-US" altLang="vi-VN" sz="4400" b="1" smtClean="0">
                <a:solidFill>
                  <a:schemeClr val="tx1"/>
                </a:solidFill>
                <a:latin typeface="Arial" charset="0"/>
                <a:cs typeface="Arial" charset="0"/>
              </a:rPr>
              <a:t>2. Point and say</a:t>
            </a:r>
            <a:r>
              <a:rPr lang="en-US" altLang="vi-VN" b="1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en-US" altLang="vi-VN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endParaRPr lang="vi-VN" smtClean="0"/>
          </a:p>
        </p:txBody>
      </p:sp>
      <p:pic>
        <p:nvPicPr>
          <p:cNvPr id="64514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7678" b="27678"/>
          <a:stretch>
            <a:fillRect/>
          </a:stretch>
        </p:blipFill>
        <p:spPr>
          <a:xfrm>
            <a:off x="2540000" y="1128713"/>
            <a:ext cx="6807200" cy="3381375"/>
          </a:xfrm>
        </p:spPr>
      </p:pic>
      <p:sp>
        <p:nvSpPr>
          <p:cNvPr id="64515" name="Text Placeholder 6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540000" y="4654550"/>
            <a:ext cx="8915400" cy="798513"/>
          </a:xfrm>
        </p:spPr>
        <p:txBody>
          <a:bodyPr/>
          <a:lstStyle/>
          <a:p>
            <a:pPr defTabSz="914400">
              <a:spcBef>
                <a:spcPct val="0"/>
              </a:spcBef>
              <a:buClrTx/>
            </a:pPr>
            <a:r>
              <a:rPr lang="en-US" sz="3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morning/ always brush my teeth</a:t>
            </a:r>
          </a:p>
          <a:p>
            <a:pPr defTabSz="914400"/>
            <a:endParaRPr lang="vi-VN" smtClean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4413" y="4430713"/>
            <a:ext cx="8915400" cy="1089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morning/ usually do morning exercise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38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1571" b="11571"/>
          <a:stretch>
            <a:fillRect/>
          </a:stretch>
        </p:blipFill>
        <p:spPr>
          <a:xfrm>
            <a:off x="2182813" y="0"/>
            <a:ext cx="8915400" cy="4456113"/>
          </a:xfrm>
        </p:spPr>
      </p:pic>
      <p:sp>
        <p:nvSpPr>
          <p:cNvPr id="65539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78175" y="4722813"/>
            <a:ext cx="7258050" cy="8778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afternoon/ often cook dinner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6562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11647" b="11647"/>
          <a:stretch>
            <a:fillRect/>
          </a:stretch>
        </p:blipFill>
        <p:spPr>
          <a:xfrm>
            <a:off x="1349375" y="0"/>
            <a:ext cx="9885363" cy="4489450"/>
          </a:xfrm>
        </p:spPr>
      </p:pic>
      <p:sp>
        <p:nvSpPr>
          <p:cNvPr id="66563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97175" y="4591050"/>
            <a:ext cx="7178675" cy="1141413"/>
          </a:xfrm>
        </p:spPr>
        <p:txBody>
          <a:bodyPr/>
          <a:lstStyle/>
          <a:p>
            <a:r>
              <a:rPr lang="en-US" sz="3600" b="1" smtClean="0">
                <a:latin typeface="Arial" charset="0"/>
                <a:cs typeface="Arial" charset="0"/>
              </a:rPr>
              <a:t>evening/ sometimes watch TV</a:t>
            </a:r>
            <a:r>
              <a:rPr lang="en-US" b="1" smtClean="0">
                <a:latin typeface="Arial" charset="0"/>
                <a:cs typeface="Arial" charset="0"/>
              </a:rPr>
              <a:t/>
            </a:r>
            <a:br>
              <a:rPr lang="en-US" b="1" smtClean="0">
                <a:latin typeface="Arial" charset="0"/>
                <a:cs typeface="Arial" charset="0"/>
              </a:rPr>
            </a:br>
            <a:endParaRPr lang="vi-VN" smtClean="0"/>
          </a:p>
        </p:txBody>
      </p:sp>
      <p:pic>
        <p:nvPicPr>
          <p:cNvPr id="6758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/>
          <a:srcRect t="20828" b="20828"/>
          <a:stretch>
            <a:fillRect/>
          </a:stretch>
        </p:blipFill>
        <p:spPr>
          <a:xfrm>
            <a:off x="1741488" y="0"/>
            <a:ext cx="9290050" cy="4489450"/>
          </a:xfrm>
        </p:spPr>
      </p:pic>
      <p:sp>
        <p:nvSpPr>
          <p:cNvPr id="67587" name="Text Placeholder 5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0000" y="706438"/>
            <a:ext cx="9652000" cy="563562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Let’s talk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sp>
        <p:nvSpPr>
          <p:cNvPr id="68610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300163" y="2338388"/>
            <a:ext cx="10282237" cy="22987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en-US" sz="2800" smtClean="0">
                <a:latin typeface="Arial" charset="0"/>
                <a:cs typeface="Arial" charset="0"/>
              </a:rPr>
              <a:t>	</a:t>
            </a:r>
            <a:r>
              <a:rPr lang="en-US" sz="3200" smtClean="0">
                <a:latin typeface="Arial" charset="0"/>
                <a:cs typeface="Arial" charset="0"/>
              </a:rPr>
              <a:t>What do you do in the morning/ afternoon/ evening?</a:t>
            </a:r>
          </a:p>
          <a:p>
            <a:pPr marL="0" indent="0">
              <a:buFont typeface="Wingdings 3" pitchFamily="18" charset="2"/>
              <a:buNone/>
            </a:pPr>
            <a:endParaRPr lang="en-US" sz="3200" smtClean="0">
              <a:latin typeface="Arial" charset="0"/>
              <a:cs typeface="Arial" charset="0"/>
            </a:endParaRPr>
          </a:p>
          <a:p>
            <a:pPr marL="0" indent="0">
              <a:buFont typeface="Wingdings 3" pitchFamily="18" charset="2"/>
              <a:buNone/>
            </a:pPr>
            <a:r>
              <a:rPr lang="en-US" sz="3200" smtClean="0">
                <a:latin typeface="Arial" charset="0"/>
                <a:cs typeface="Arial" charset="0"/>
              </a:rPr>
              <a:t>	I always/ usually/ often/ sometimes……………</a:t>
            </a:r>
          </a:p>
          <a:p>
            <a:pPr marL="0" indent="0">
              <a:buFont typeface="Wingdings 3" pitchFamily="18" charset="2"/>
              <a:buNone/>
            </a:pPr>
            <a:endParaRPr lang="vi-VN" smtClean="0"/>
          </a:p>
        </p:txBody>
      </p:sp>
      <p:sp>
        <p:nvSpPr>
          <p:cNvPr id="3" name="Oval 2"/>
          <p:cNvSpPr/>
          <p:nvPr>
            <p:custDataLst>
              <p:tags r:id="rId4"/>
            </p:custDataLst>
          </p:nvPr>
        </p:nvSpPr>
        <p:spPr>
          <a:xfrm>
            <a:off x="1966913" y="806450"/>
            <a:ext cx="457200" cy="463550"/>
          </a:xfrm>
          <a:prstGeom prst="ellipse">
            <a:avLst/>
          </a:prstGeom>
          <a:solidFill>
            <a:sysClr val="windowText" lastClr="000000"/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srgbClr val="FFFF00"/>
                </a:solidFill>
                <a:latin typeface="Garamond" panose="02020404030301010803"/>
                <a:cs typeface="+mn-cs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8350" y="381000"/>
            <a:ext cx="8555038" cy="831850"/>
          </a:xfrm>
        </p:spPr>
        <p:txBody>
          <a:bodyPr lIns="0" tIns="0" rIns="0" bIns="0" anchor="ctr"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What do you do in the morning? </a:t>
            </a:r>
            <a:br>
              <a:rPr lang="en-US" smtClean="0">
                <a:latin typeface="Arial" charset="0"/>
                <a:cs typeface="Arial" charset="0"/>
              </a:rPr>
            </a:br>
            <a:endParaRPr lang="vi-VN" sz="1800" smtClean="0">
              <a:latin typeface="Arial" charset="0"/>
              <a:cs typeface="Arial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4825" y="4714875"/>
            <a:ext cx="3841750" cy="496888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5425" y="4714875"/>
            <a:ext cx="3841750" cy="496888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762375" y="5621338"/>
            <a:ext cx="3840163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lang="vi-V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754438" y="5754688"/>
            <a:ext cx="7681912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lang="vi-V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887788" y="6189663"/>
            <a:ext cx="7680325" cy="496887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754438" y="5816600"/>
            <a:ext cx="3841750" cy="496888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lang="vi-V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956050" y="6119813"/>
            <a:ext cx="3840163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lang="vi-V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641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134350" y="5576888"/>
            <a:ext cx="1322388" cy="298450"/>
            <a:chOff x="8134772" y="5577164"/>
            <a:chExt cx="1321646" cy="298704"/>
          </a:xfrm>
        </p:grpSpPr>
        <p:sp>
          <p:nvSpPr>
            <p:cNvPr id="69658" name="mmprod_ButtonShape10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9659" name="mmprod_ButtonText10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vi-VN" sz="1400">
                  <a:solidFill>
                    <a:srgbClr val="2B333C"/>
                  </a:solidFill>
                </a:rPr>
                <a:t>Submit</a:t>
              </a:r>
            </a:p>
          </p:txBody>
        </p:sp>
      </p:grpSp>
      <p:grpSp>
        <p:nvGrpSpPr>
          <p:cNvPr id="69642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9574213" y="5576888"/>
            <a:ext cx="1322387" cy="298450"/>
            <a:chOff x="9574951" y="5577164"/>
            <a:chExt cx="1321646" cy="298704"/>
          </a:xfrm>
        </p:grpSpPr>
        <p:sp>
          <p:nvSpPr>
            <p:cNvPr id="69656" name="mmprod_ButtonShape10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69657" name="mmprod_ButtonText10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vi-VN" sz="1400">
                  <a:solidFill>
                    <a:srgbClr val="2B333C"/>
                  </a:solidFill>
                </a:rPr>
                <a:t>Clear</a:t>
              </a:r>
            </a:p>
          </p:txBody>
        </p:sp>
      </p:grpSp>
      <p:pic>
        <p:nvPicPr>
          <p:cNvPr id="69643" name="Picture 7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270750" y="1212850"/>
            <a:ext cx="410527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44" name="mmprod_answer1028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73200" y="1928813"/>
            <a:ext cx="6323013" cy="609600"/>
            <a:chOff x="1565243" y="2602651"/>
            <a:chExt cx="6322408" cy="609600"/>
          </a:xfrm>
        </p:grpSpPr>
        <p:sp>
          <p:nvSpPr>
            <p:cNvPr id="69653" name="mmprod_s2_10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59000" y="2602651"/>
              <a:ext cx="1030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000">
                  <a:solidFill>
                    <a:srgbClr val="000000"/>
                  </a:solidFill>
                </a:rPr>
                <a:t>A) </a:t>
              </a:r>
            </a:p>
          </p:txBody>
        </p:sp>
        <p:sp>
          <p:nvSpPr>
            <p:cNvPr id="69654" name="mmprod_s1_10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75573" y="2602651"/>
              <a:ext cx="521207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</a:rPr>
                <a:t>I often do morning excercise.</a:t>
              </a:r>
            </a:p>
            <a:p>
              <a:endParaRPr lang="vi-VN" sz="2000">
                <a:solidFill>
                  <a:srgbClr val="000000"/>
                </a:solidFill>
              </a:endParaRPr>
            </a:p>
          </p:txBody>
        </p:sp>
        <p:pic>
          <p:nvPicPr>
            <p:cNvPr id="69655" name="mmprod_answer_input1028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565243" y="2618152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645" name="mmprod_answer1028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473200" y="2720975"/>
            <a:ext cx="6326188" cy="304800"/>
            <a:chOff x="1565243" y="3242983"/>
            <a:chExt cx="6324947" cy="304800"/>
          </a:xfrm>
        </p:grpSpPr>
        <p:sp>
          <p:nvSpPr>
            <p:cNvPr id="69650" name="mmprod_s2_10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59000" y="3242983"/>
              <a:ext cx="10302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000">
                  <a:solidFill>
                    <a:srgbClr val="000000"/>
                  </a:solidFill>
                </a:rPr>
                <a:t>B) </a:t>
              </a:r>
            </a:p>
          </p:txBody>
        </p:sp>
        <p:sp>
          <p:nvSpPr>
            <p:cNvPr id="69651" name="mmprod_s1_10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78112" y="3242983"/>
              <a:ext cx="521207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</a:rPr>
                <a:t>I often brush my teeth.</a:t>
              </a:r>
              <a:endParaRPr lang="vi-VN" sz="2000">
                <a:solidFill>
                  <a:srgbClr val="000000"/>
                </a:solidFill>
              </a:endParaRPr>
            </a:p>
          </p:txBody>
        </p:sp>
        <p:pic>
          <p:nvPicPr>
            <p:cNvPr id="69652" name="mmprod_answer_input1028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565243" y="3258484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646" name="mmprod_answer1029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473200" y="3527425"/>
            <a:ext cx="6326188" cy="304800"/>
            <a:chOff x="1565243" y="3578515"/>
            <a:chExt cx="6324947" cy="304800"/>
          </a:xfrm>
        </p:grpSpPr>
        <p:sp>
          <p:nvSpPr>
            <p:cNvPr id="69647" name="mmprod_s2_1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59000" y="3578515"/>
              <a:ext cx="1038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000">
                  <a:solidFill>
                    <a:srgbClr val="000000"/>
                  </a:solidFill>
                </a:rPr>
                <a:t>C) </a:t>
              </a:r>
            </a:p>
          </p:txBody>
        </p:sp>
        <p:sp>
          <p:nvSpPr>
            <p:cNvPr id="69648" name="mmprod_s1_10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90812" y="3578515"/>
              <a:ext cx="519937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000">
                  <a:solidFill>
                    <a:srgbClr val="000000"/>
                  </a:solidFill>
                </a:rPr>
                <a:t>I often cook dinner.</a:t>
              </a:r>
            </a:p>
          </p:txBody>
        </p:sp>
        <p:pic>
          <p:nvPicPr>
            <p:cNvPr id="69649" name="mmprod_answer_input1029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565243" y="3594016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8975" y="0"/>
            <a:ext cx="8910638" cy="1281113"/>
          </a:xfrm>
        </p:spPr>
        <p:txBody>
          <a:bodyPr lIns="0" tIns="0" rIns="0" bIns="0" anchor="ctr"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What do you do in the afternoon?</a:t>
            </a:r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4825" y="4714875"/>
            <a:ext cx="3841750" cy="496888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5425" y="4714875"/>
            <a:ext cx="3841750" cy="496888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695700" y="5294313"/>
            <a:ext cx="3840163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695700" y="5046663"/>
            <a:ext cx="7680325" cy="496887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695700" y="5543550"/>
            <a:ext cx="7680325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695700" y="5294313"/>
            <a:ext cx="3840163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lang="vi-VN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887788" y="5678488"/>
            <a:ext cx="3840162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665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134350" y="5576888"/>
            <a:ext cx="1322388" cy="298450"/>
            <a:chOff x="8134772" y="5577164"/>
            <a:chExt cx="1321646" cy="298704"/>
          </a:xfrm>
        </p:grpSpPr>
        <p:sp>
          <p:nvSpPr>
            <p:cNvPr id="70682" name="mmprod_ButtonShape10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0683" name="mmprod_ButtonText10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vi-VN" sz="1400">
                  <a:solidFill>
                    <a:srgbClr val="2B333C"/>
                  </a:solidFill>
                </a:rPr>
                <a:t>Submit</a:t>
              </a:r>
            </a:p>
          </p:txBody>
        </p:sp>
      </p:grpSp>
      <p:grpSp>
        <p:nvGrpSpPr>
          <p:cNvPr id="70666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9574213" y="5576888"/>
            <a:ext cx="1322387" cy="298450"/>
            <a:chOff x="9574951" y="5577164"/>
            <a:chExt cx="1321646" cy="298704"/>
          </a:xfrm>
        </p:grpSpPr>
        <p:sp>
          <p:nvSpPr>
            <p:cNvPr id="70680" name="mmprod_ButtonShape10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0681" name="mmprod_ButtonText10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vi-VN" sz="1400">
                  <a:solidFill>
                    <a:srgbClr val="2B333C"/>
                  </a:solidFill>
                </a:rPr>
                <a:t>Clear</a:t>
              </a:r>
            </a:p>
          </p:txBody>
        </p:sp>
      </p:grpSp>
      <p:pic>
        <p:nvPicPr>
          <p:cNvPr id="70667" name="Picture 2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727950" y="1123950"/>
            <a:ext cx="39624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68" name="mmprod_answer1029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577975" y="1866900"/>
            <a:ext cx="6821488" cy="334963"/>
            <a:chOff x="1577281" y="2602652"/>
            <a:chExt cx="6822497" cy="335280"/>
          </a:xfrm>
        </p:grpSpPr>
        <p:sp>
          <p:nvSpPr>
            <p:cNvPr id="70677" name="mmprod_s2_10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59000" y="2602652"/>
              <a:ext cx="103028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A) </a:t>
              </a:r>
            </a:p>
          </p:txBody>
        </p:sp>
        <p:sp>
          <p:nvSpPr>
            <p:cNvPr id="70678" name="mmprod_s1_10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87700" y="2602652"/>
              <a:ext cx="521207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I usually watch TV.</a:t>
              </a:r>
            </a:p>
          </p:txBody>
        </p:sp>
        <p:pic>
          <p:nvPicPr>
            <p:cNvPr id="70679" name="mmprod_answer_input1029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577281" y="2657406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69" name="mmprod_answer1029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577975" y="2603500"/>
            <a:ext cx="6821488" cy="334963"/>
            <a:chOff x="1577281" y="2968663"/>
            <a:chExt cx="6822497" cy="335280"/>
          </a:xfrm>
        </p:grpSpPr>
        <p:sp>
          <p:nvSpPr>
            <p:cNvPr id="70674" name="mmprod_s2_10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59000" y="2968663"/>
              <a:ext cx="103028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B) </a:t>
              </a:r>
            </a:p>
          </p:txBody>
        </p:sp>
        <p:sp>
          <p:nvSpPr>
            <p:cNvPr id="70675" name="mmprod_s1_10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87700" y="2968663"/>
              <a:ext cx="521207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000000"/>
                  </a:solidFill>
                </a:rPr>
                <a:t>I usually talk with friends online.</a:t>
              </a:r>
              <a:endParaRPr lang="vi-VN" sz="2200">
                <a:solidFill>
                  <a:srgbClr val="000000"/>
                </a:solidFill>
              </a:endParaRPr>
            </a:p>
          </p:txBody>
        </p:sp>
        <p:pic>
          <p:nvPicPr>
            <p:cNvPr id="70676" name="mmprod_answer_input1029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577281" y="3023417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70" name="mmprod_answer1030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577975" y="3335338"/>
            <a:ext cx="6821488" cy="334962"/>
            <a:chOff x="1577281" y="3334674"/>
            <a:chExt cx="6822497" cy="335280"/>
          </a:xfrm>
        </p:grpSpPr>
        <p:sp>
          <p:nvSpPr>
            <p:cNvPr id="70671" name="mmprod_s2_1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59000" y="3334674"/>
              <a:ext cx="1038225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C) </a:t>
              </a:r>
            </a:p>
          </p:txBody>
        </p:sp>
        <p:sp>
          <p:nvSpPr>
            <p:cNvPr id="70672" name="mmprod_s1_10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00400" y="3334674"/>
              <a:ext cx="519937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I usually cook dinner.</a:t>
              </a:r>
            </a:p>
          </p:txBody>
        </p:sp>
        <p:pic>
          <p:nvPicPr>
            <p:cNvPr id="70673" name="mmprod_answer_input1030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577281" y="3389428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6363" y="195263"/>
            <a:ext cx="9810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4000" b="1">
                <a:solidFill>
                  <a:srgbClr val="002060"/>
                </a:solidFill>
              </a:rPr>
              <a:t>Unit 2: I always get up early. How about you?</a:t>
            </a:r>
          </a:p>
          <a:p>
            <a:pPr algn="ctr"/>
            <a:r>
              <a:rPr lang="en-US" altLang="vi-VN" sz="4000" b="1">
                <a:solidFill>
                  <a:srgbClr val="002060"/>
                </a:solidFill>
              </a:rPr>
              <a:t>Lesson 1: (1,2,3)</a:t>
            </a:r>
          </a:p>
        </p:txBody>
      </p:sp>
      <p:pic>
        <p:nvPicPr>
          <p:cNvPr id="44034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71638" y="2133600"/>
            <a:ext cx="9390062" cy="4724400"/>
          </a:xfr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0925" y="336550"/>
            <a:ext cx="8910638" cy="1281113"/>
          </a:xfrm>
        </p:spPr>
        <p:txBody>
          <a:bodyPr lIns="0" tIns="0" rIns="0" bIns="0" anchor="ctr"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What do you do in the evening?</a:t>
            </a:r>
            <a:endParaRPr lang="vi-VN" smtClean="0">
              <a:latin typeface="Arial" charset="0"/>
              <a:cs typeface="Arial" charset="0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 bwMode="auto">
          <a:xfrm>
            <a:off x="1774825" y="4714875"/>
            <a:ext cx="3841750" cy="496888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 - Click anywhere or press Control Y to continue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 bwMode="auto">
          <a:xfrm>
            <a:off x="6575425" y="4714875"/>
            <a:ext cx="3841750" cy="496888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 - Click anywhere or press Control Y to continue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 bwMode="auto">
          <a:xfrm>
            <a:off x="3695700" y="5294313"/>
            <a:ext cx="3840163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answered this correctly!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 bwMode="auto">
          <a:xfrm>
            <a:off x="3695700" y="5046663"/>
            <a:ext cx="7680325" cy="496887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answer: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 bwMode="auto">
          <a:xfrm>
            <a:off x="3695700" y="5543550"/>
            <a:ext cx="7680325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correct answer is: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 bwMode="auto">
          <a:xfrm>
            <a:off x="3695700" y="5294313"/>
            <a:ext cx="3840163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 not answer this question completely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 bwMode="auto">
          <a:xfrm>
            <a:off x="3887788" y="5678488"/>
            <a:ext cx="3840162" cy="498475"/>
          </a:xfrm>
          <a:prstGeom prst="rect">
            <a:avLst/>
          </a:prstGeom>
          <a:solidFill>
            <a:schemeClr val="accent1"/>
          </a:solidFill>
          <a:ln w="16933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/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answer the question before continuing</a:t>
            </a:r>
            <a:endParaRPr lang="vi-VN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689" name="mmprod_Button10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8134350" y="5576888"/>
            <a:ext cx="1322388" cy="298450"/>
            <a:chOff x="8134772" y="5577164"/>
            <a:chExt cx="1321646" cy="298704"/>
          </a:xfrm>
        </p:grpSpPr>
        <p:sp>
          <p:nvSpPr>
            <p:cNvPr id="71706" name="mmprod_ButtonShape10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134772" y="5577164"/>
              <a:ext cx="1321646" cy="2987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707" name="mmprod_ButtonText10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160172" y="5602564"/>
              <a:ext cx="1270846" cy="2479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vi-VN" sz="1400">
                  <a:solidFill>
                    <a:srgbClr val="2B333C"/>
                  </a:solidFill>
                </a:rPr>
                <a:t>Submit</a:t>
              </a:r>
            </a:p>
          </p:txBody>
        </p:sp>
      </p:grpSp>
      <p:grpSp>
        <p:nvGrpSpPr>
          <p:cNvPr id="71690" name="mmprod_Button10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9574213" y="5576888"/>
            <a:ext cx="1322387" cy="298450"/>
            <a:chOff x="9574951" y="5577164"/>
            <a:chExt cx="1321646" cy="298704"/>
          </a:xfrm>
        </p:grpSpPr>
        <p:sp>
          <p:nvSpPr>
            <p:cNvPr id="71704" name="mmprod_ButtonShape10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574951" y="5577164"/>
              <a:ext cx="1321646" cy="2987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71705" name="mmprod_ButtonText10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600351" y="5602564"/>
              <a:ext cx="1270846" cy="2479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1167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vi-VN" sz="1400">
                  <a:solidFill>
                    <a:srgbClr val="2B333C"/>
                  </a:solidFill>
                </a:rPr>
                <a:t>Clear</a:t>
              </a:r>
            </a:p>
          </p:txBody>
        </p:sp>
      </p:grpSp>
      <p:pic>
        <p:nvPicPr>
          <p:cNvPr id="71691" name="Picture 2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713663" y="1319213"/>
            <a:ext cx="406717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92" name="mmprod_answer10306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673225" y="1847850"/>
            <a:ext cx="6823075" cy="336550"/>
            <a:chOff x="1577281" y="2602652"/>
            <a:chExt cx="6822497" cy="335280"/>
          </a:xfrm>
        </p:grpSpPr>
        <p:sp>
          <p:nvSpPr>
            <p:cNvPr id="71701" name="mmprod_s2_104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159000" y="2602652"/>
              <a:ext cx="103028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A) </a:t>
              </a:r>
            </a:p>
          </p:txBody>
        </p:sp>
        <p:sp>
          <p:nvSpPr>
            <p:cNvPr id="71702" name="mmprod_s1_10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87700" y="2602652"/>
              <a:ext cx="521207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000000"/>
                  </a:solidFill>
                </a:rPr>
                <a:t>I always brush my teeth.</a:t>
              </a:r>
              <a:endParaRPr lang="vi-VN" sz="2200">
                <a:solidFill>
                  <a:srgbClr val="000000"/>
                </a:solidFill>
              </a:endParaRPr>
            </a:p>
          </p:txBody>
        </p:sp>
        <p:pic>
          <p:nvPicPr>
            <p:cNvPr id="71703" name="mmprod_answer_input10306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577281" y="2657406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93" name="mmprod_answer1030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1673225" y="2644775"/>
            <a:ext cx="6823075" cy="334963"/>
            <a:chOff x="1577281" y="2968663"/>
            <a:chExt cx="6822497" cy="335280"/>
          </a:xfrm>
        </p:grpSpPr>
        <p:sp>
          <p:nvSpPr>
            <p:cNvPr id="71698" name="mmprod_s2_10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159000" y="2968663"/>
              <a:ext cx="103028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B) </a:t>
              </a:r>
            </a:p>
          </p:txBody>
        </p:sp>
        <p:sp>
          <p:nvSpPr>
            <p:cNvPr id="71699" name="mmprod_s1_102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87700" y="2968663"/>
              <a:ext cx="521207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I always watch TV.</a:t>
              </a:r>
            </a:p>
          </p:txBody>
        </p:sp>
        <p:pic>
          <p:nvPicPr>
            <p:cNvPr id="71700" name="mmprod_answer_input1030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577281" y="3023417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94" name="mmprod_answer1031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673225" y="3400425"/>
            <a:ext cx="6823075" cy="334963"/>
            <a:chOff x="1577281" y="3334674"/>
            <a:chExt cx="6822497" cy="335280"/>
          </a:xfrm>
        </p:grpSpPr>
        <p:sp>
          <p:nvSpPr>
            <p:cNvPr id="71695" name="mmprod_s2_104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59000" y="3334674"/>
              <a:ext cx="1038225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vi-VN" sz="2200">
                  <a:solidFill>
                    <a:srgbClr val="000000"/>
                  </a:solidFill>
                </a:rPr>
                <a:t>C) </a:t>
              </a:r>
            </a:p>
          </p:txBody>
        </p:sp>
        <p:sp>
          <p:nvSpPr>
            <p:cNvPr id="71696" name="mmprod_s1_10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00400" y="3334674"/>
              <a:ext cx="5199378" cy="33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000000"/>
                  </a:solidFill>
                </a:rPr>
                <a:t>I always talk with friends online.</a:t>
              </a:r>
              <a:endParaRPr lang="vi-VN" sz="2200">
                <a:solidFill>
                  <a:srgbClr val="000000"/>
                </a:solidFill>
              </a:endParaRPr>
            </a:p>
          </p:txBody>
        </p:sp>
        <p:pic>
          <p:nvPicPr>
            <p:cNvPr id="71697" name="mmprod_answer_input1031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577281" y="3389428"/>
              <a:ext cx="205646" cy="20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30300" y="679450"/>
            <a:ext cx="9652000" cy="1241425"/>
          </a:xfrm>
        </p:spPr>
        <p:txBody>
          <a:bodyPr/>
          <a:lstStyle/>
          <a:p>
            <a:pPr algn="ctr"/>
            <a:r>
              <a:rPr lang="en-US" sz="6600" smtClean="0">
                <a:latin typeface="Arial" charset="0"/>
                <a:cs typeface="Arial" charset="0"/>
              </a:rPr>
              <a:t>Let’s sing a song</a:t>
            </a:r>
            <a:endParaRPr lang="vi-VN" sz="6600" smtClean="0">
              <a:latin typeface="Arial" charset="0"/>
              <a:cs typeface="Arial" charset="0"/>
            </a:endParaRPr>
          </a:p>
        </p:txBody>
      </p:sp>
      <p:pic>
        <p:nvPicPr>
          <p:cNvPr id="72706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3788" y="1920875"/>
            <a:ext cx="71850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436938" y="207963"/>
            <a:ext cx="5537200" cy="823912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Morning routines song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sp>
        <p:nvSpPr>
          <p:cNvPr id="6165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2589213" y="2133600"/>
            <a:ext cx="8915400" cy="3778250"/>
          </a:xfrm>
        </p:spPr>
        <p:txBody>
          <a:bodyPr/>
          <a:lstStyle/>
          <a:p>
            <a:endParaRPr lang="en-US" smtClean="0">
              <a:latin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75" y="0"/>
            <a:ext cx="1134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55900" y="417513"/>
            <a:ext cx="6088063" cy="801687"/>
          </a:xfrm>
        </p:spPr>
        <p:txBody>
          <a:bodyPr/>
          <a:lstStyle/>
          <a:p>
            <a:pPr algn="ctr"/>
            <a:r>
              <a:rPr lang="en-US" smtClean="0">
                <a:solidFill>
                  <a:srgbClr val="002060"/>
                </a:solidFill>
                <a:latin typeface="Arial" charset="0"/>
                <a:cs typeface="Arial" charset="0"/>
              </a:rPr>
              <a:t>OBJECTIVES</a:t>
            </a:r>
            <a:endParaRPr lang="vi-VN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476375" y="1219200"/>
            <a:ext cx="9261475" cy="4689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able to ask and answer questions about someone’s daily routine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Skills: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 – Speaking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always, usually, often, sometimes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Grammar:  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do…?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I always/ usually/ often….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vi-V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52663" y="1941513"/>
            <a:ext cx="7829550" cy="1458912"/>
          </a:xfrm>
        </p:spPr>
        <p:txBody>
          <a:bodyPr/>
          <a:lstStyle/>
          <a:p>
            <a:pPr algn="ctr"/>
            <a:r>
              <a:rPr lang="en-US" sz="7200" smtClean="0">
                <a:latin typeface="Arial" charset="0"/>
                <a:cs typeface="Arial" charset="0"/>
              </a:rPr>
              <a:t>New words </a:t>
            </a:r>
            <a:endParaRPr lang="vi-VN" sz="720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703763" y="5659438"/>
            <a:ext cx="3524250" cy="725487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Brush teeth 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pic>
        <p:nvPicPr>
          <p:cNvPr id="47106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33247" b="33247"/>
          <a:stretch>
            <a:fillRect/>
          </a:stretch>
        </p:blipFill>
        <p:spPr>
          <a:xfrm>
            <a:off x="2655888" y="0"/>
            <a:ext cx="7343775" cy="5659438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71888" y="5819775"/>
            <a:ext cx="5980112" cy="755650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Do morning excercise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pic>
        <p:nvPicPr>
          <p:cNvPr id="48130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0440" b="10440"/>
          <a:stretch>
            <a:fillRect/>
          </a:stretch>
        </p:blipFill>
        <p:spPr>
          <a:xfrm>
            <a:off x="1436688" y="0"/>
            <a:ext cx="9521825" cy="552926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114925" y="5500688"/>
            <a:ext cx="4014788" cy="941387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Cook dinner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pic>
        <p:nvPicPr>
          <p:cNvPr id="49154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1647" b="11647"/>
          <a:stretch>
            <a:fillRect/>
          </a:stretch>
        </p:blipFill>
        <p:spPr>
          <a:xfrm>
            <a:off x="1973263" y="0"/>
            <a:ext cx="8782050" cy="561657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46700" y="5613400"/>
            <a:ext cx="3376613" cy="874713"/>
          </a:xfrm>
        </p:spPr>
        <p:txBody>
          <a:bodyPr/>
          <a:lstStyle/>
          <a:p>
            <a:r>
              <a:rPr lang="en-US" sz="4000" smtClean="0">
                <a:latin typeface="Arial" charset="0"/>
                <a:cs typeface="Arial" charset="0"/>
              </a:rPr>
              <a:t>Watch TV</a:t>
            </a:r>
            <a:endParaRPr lang="vi-VN" sz="4000" smtClean="0">
              <a:latin typeface="Arial" charset="0"/>
              <a:cs typeface="Arial" charset="0"/>
            </a:endParaRPr>
          </a:p>
        </p:txBody>
      </p:sp>
      <p:pic>
        <p:nvPicPr>
          <p:cNvPr id="50178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5762" b="5762"/>
          <a:stretch>
            <a:fillRect/>
          </a:stretch>
        </p:blipFill>
        <p:spPr>
          <a:xfrm>
            <a:off x="1566863" y="0"/>
            <a:ext cx="9347200" cy="56134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319"/>
  <p:tag name="VIDEO_FILES_RECORD" val="&lt;Videos&gt;&lt;Video Name=&quot;Untitled_256_1_35438.mp4&quot; Position=&quot;1&quot; SlideID=&quot;319&quot;/&gt;&lt;Video Name=&quot;Hello Song for Kids - Greeting Song for Kids - The Singing Walr_293_1_60029.mp4&quot; Position=&quot;1&quot; SlideID=&quot;293&quot;/&gt;&lt;Video Name=&quot;Morning routines song - Daily routines song for children - elea_257_1_14456.mp4&quot; Position=&quot;1&quot; SlideID=&quot;318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Try again&quot;/&gt;&lt;property id=&quot;10068&quot; value=&quot;Correct - Click anywhere or press Control Y to continue&quot;/&gt;&lt;property id=&quot;10069&quot; value=&quot;Incorrect - Click anywhere or press Control Y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Garamond&amp;quot; IsBold=&amp;quot;0&amp;quot; IsItalic=&amp;quot;0&amp;quot; IsUnderline=&amp;quot;0&amp;quot; FontSize=&amp;quot;44&amp;quot;/&amp;gt;&amp;lt;Answer FontName=&amp;quot;Garamond&amp;quot; IsBold=&amp;quot;0&amp;quot; IsItalic=&amp;quot;0&amp;quot; IsUnderline=&amp;quot;0&amp;quot; FontSize=&amp;quot;44&amp;quot;/&amp;gt;&amp;lt;Button FontName=&amp;quot;Garamond&amp;quot; IsBold=&amp;quot;0&amp;quot; IsItalic=&amp;quot;0&amp;quot; IsUnderline=&amp;quot;0&amp;quot; FontSize=&amp;quot;14&amp;quot;/&amp;gt;&amp;lt;Message FontName=&amp;quot;Garamond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4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object type=&quot;10003&quot; unique_id=&quot;10265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265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267&quot;&gt;&lt;object type=&quot;10050&quot; unique_id=&quot;10268&quot;&gt;&lt;property id=&quot;10020&quot; value=&quot;2&quot;/&gt;&lt;property id=&quot;10102&quot; value=&quot;1&quot;/&gt;&lt;property id=&quot;10191&quot; value=&quot;-1&quot;/&gt;&lt;/object&gt;&lt;object type=&quot;10051&quot; unique_id=&quot;10269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225027PHOTO" val="/9j/4AAQSkZJRgABAQAAAQABAAD/2wBDAAMCAgMCAgMDAwMEAwMEBQgFBQQEBQoHBwYIDAoMDAsKCwsNDhIQDQ4RDgsLEBYQERMUFRUVDA8XGBYUGBIUFRT/2wBDAQMEBAUEBQkFBQkUDQsNFBQUFBQUFBQUFBQUFBQUFBQUFBQUFBQUFBQUFBQUFBQUFBQUFBQUFBQUFBQUFBQUFBT/wAARCAGRATk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e3UwnFOA9aacmv1Gxw3AfWlpORRuoaGLQelL2PrSA8UgEXrSnpSdMGkLcVAD1+Y1I3DcVFAcnNPY5571cdgEZse9CHGc9TTWPFKhoSAkydvtTV4NGeKUDNaNAO3+xpC+cccCkPBoOMVNgFL+gpGPPNAAFKQDUhsGcfWnqcgGowMg0vOPehhe5KOme9RzH5Cc04crzTJc7D3PbFK6HYWE9P5VZQ9/0qpBkkDtVoLj61cEQ0Kzd6ZncevNKelNC8mraIsyVRheuTUY+YntzS54poBBPrSsUSr8tOyKYMntTiMDNOwCMwFIMGkYZGe9OU8A0rAG3rxxTCpzUucg0xjjHpQ0wHgnkdKiGdw5yKkx8pPeowetNIdixyBSKOOppqnjFLQIcBRj3NJupKAM8dqCM0i/d9acDikhsiIzQFyaWgnBoYhN3OKMikorMsKGxx2pQBg+tJgFTQAsZ54/GpPXNRxkAnB4pxPHWkmA0n2pwIzURbp9aUnniqvqBPkEUhIHHvUatnApScCruA84HejOaiJyKVHAB70uYCSlzx70xWJps8oiXJ49KyqTUI8zKjHm0HNKE4J4qtLq0MRIByawtU1KRpPKjOSemKuWGhXU0BcoemTmvl62ZO+h3woXRJJrDOeOB6CrUGo+ZGVJBNYx0+QXBAyO1TNby2x+YEelec8bUbumbKikjobU7iDxVuufsbxkIycjvW/HKJo9ynivpcuxiqrllucValbVDaVTg0EcYoRADyea9xHH0FbgUinBpX+bjNIiAfWiwiQdKKUHBobp+FFgGk9OKep46VGBmnJTQDi3FRuMkYp1IeooYCgYqPoTmpRyM1CT+9I7dakdydeOvelpqc/hTqBBRRRQBmJkmnK2DSJ7d6CMVS0LEY85oIyBTQM07OMVEgEJ496SgnNITg1LZKFpD096Xd9aaT1qShoyPpUjcCod2H+tSZyuetSkA0nigHB5oAGM0rvjFF0PcVX55OBTmYY61EGA696CwIo5uwxS+eBShvfmoRIO3FHmVLkBZVsAVlapcFn2gjjtV0y4UsTwO1YdxIHmLe9eRmFa1OyOmlG7NjwhoJ1XWEZk3qDyMZr22x8HwO5i8vaduRx1rkvhLpgSE3boSgPUDNent4ksjeR7UlU9CSuBXwtactj6XD0421PIvEPhcafqEispUZJHFUY9Iju4Hjf7wHBr37VvB8PiW08+JMsRkED2ry7WvDcuiXJ2o7nOCFHWsY1DqnRja6PKr2zawmKkZAPX2rW06QSW67Tnsa2fE2hvNafakgeIAfMGFcrpE/2eUxt93POa9TC4h05po8rEUlY2WGGIpy7c80x3y2R07UuPlJ/Ov0PD1VVpqR89Up2Y1zz147UKeaa5zihc8cV03ZjYnD+2Kdn+VRDNO359qpa7k2AyYPTj3py84qJuw61IDj607DJMZqJm/Sn5JFROcCkx6DkIxTY/mc54waE+7SW/zO+RmpETgYFLS4x24pKACiiigDKBwakHSosdCKeDxQnc0YpGKQgkUU3cQSM02hBTSOafniomOTWTDYWgtgYplGRUXAbIeRT1b5aiYkkdqVTu/wD11nz2KsKW96jLHPWlk4/nUTN2xWbkVYcW9+aN3y9aiZuaTecVnz2Cw8vt703zcd6jduOtRlsd8VlKpZFpXJJ5cRnJ4rMiie6lEaAl3OAB3qe5l+Qgda0vAEIuvFdlGRlS/IPSvm8bV5jvow1PdvC0Vx4b8NWkdvaGe6cfdI46Clt9d124vxFfaSsKZxuFeveGdHhSwjYoDwAPama9DbCQJhTIRznjFfI1ajUj6mjRbijX+HsRn0uVRFnjuOlea+NdbudF1x/L05p4t2D8uTXvPwst7K3snaaaNVIwSWwOlO1fQ7CXUSY0jdH5DA5zWKkztVJyVjyE6VZ+O/DM8K2Btrrbld6gEmvk3xbpNx4Y124tZRhlYgj2r9PfBngSC+w3kqAeAcdK+Iv20vDEHhn4nPDbIqoVJbHQnivSw77nm4qm0jyrT5lu0VQckDNWegIPUVh6BMzONuR2reuEwfevuMsr6cjPlsQupCSMgU4nGO1Rtw3Wnbtx6V9Mnc8+xKOhp2BjpzUatzT8iq2IsLjjNOU8Co2Y44p6MAvTpRcQ5zgVC3T8alZgw/CoW7USY0ORcZ9KS34eTnHNRvIVHFSwrwT61Cdx2JyaKB0ppHvWzSJHUU0dRS4PrWdgMgHJGOKmHABqJQByOtPDfLg1lHQsU4/rTOM9aWmt1q2wFLAKeM1CzZPWnvwcU0qM+tZNlDM4ozmlYAHpTGOOlZt2EkBOe/SmeZgCkLUxjXPKRdhzy571EW98U0t+dIeT6jFYykMQvk9aaZPxxSsBUZHX2rCTKswZ/wAaYX9ad0U1A7Y71hNvlsaRXYbOwJrc+Gw2eMbEns4/nXOM3zHtW34Jufs/iiwbOAZAP1FfOVrtu56lFao+1tAv/Lt1izg4zntVbXdKj1dZGklEQYbS27GaqWDq0ETqecdq5bxMmrPfABybLj5VbFfOzjzSsfYUtYpHeeHtKsBpo06S/wB9s5wV8wgivQZvCbaJpVtLbTNLBHzGxJOB6V5F4d0vRmtx5hlEuMBQxzur0Xwtb+J7axW2uA02kSNmMscsgp8iitD0I0+VHs3w/wBVkhsCSQCFzXwB+2Hrr6z8Tbks27ZkZ/EV96+HrY6fpkpcfdjJP5V+a/7RWqLe/EfVTEcp5pGevc10UNZHjY9rlOF0ScwXKc8dxXVXR+ZSOhGa42yOJFIOMjNdTBerPFH3IABNfUYGXLVSPkqsbwuIxJfNPQHPXFNY8+1PTivtos8l6DgpJqYrxUaHnFS5ycZ4rbcyY0DFOXpikPWnKtCQIRhxTCOlSOMfSoXJBOOMUS2GkQSnJxmrcPK4HaqbnLg571eiAC/hWcNxvQXoaQHNObAptbdCWxwPSjbQOmaN1QxGQvy07HI96ZkU484rJFjycU0nFGelJIcdKGAw8mk6j0oPSmEnArNjQ2Qnd1qMn8qdIc80xhxWMhjPvEikPSncikYZH1rmlqXuRn+dIeDilxt96a5z2rBjQ1z70zdweKUtTeuTUsuwY+UmqrPnParMrfKapsMVzzdi46FWYnefSpLS7e1uIp4z88bBhSTrlSQcEVApyQOleFWj7x3U5WPrb4eeMbfxJo8DxOBKihWQ9RXpOj2cOpkJJg+xr5H+Ed9LZaxIkUhUsMkZ4PWvonSPEFxaFSAQSOTnNfPYiPK9D67Cz5oqx65oXgi0F/E4ReeTxXsNtYxwaYsJwFUDA7V8+aL43uw6EglugI616Vp/jS5urDy2QlwMbjxXI5NHquUrbkfxk+I9r4A8B38wkAmaMouDyMivzE8QaxJrWqXF3IxZpnLEnk8mvqj9r67un8NQfvGCPINy546GvkhYdwBxXp4WPU+dxs29GXbRgpDHsDW5pBLwHOcZJBNYtpatM4XkCujt4lghCL0Awa+qwFCU6nP2Pm6s7QsTNyw96l2gqOahDinKx/CvsFoeU9SZExUwGKjTqKlrZEMa33hUi9KY1PB49KtCQxv5VBI1WWI/CqszDHSonsWiBhk/U1oxnKjjFZyDdKAOma1AML6cVFPVikMbrSUpOTSVoyApMj0pabUAY+PmOKlDdM9KjPBNB6dawZZIMHvQxAHrUR604HincaGFsHpSk55prDBp38FQwQxzmoycU9jgVH1NZsYh6UjdaDkjpS44rme5oiNjyfaoWy2OanfAzxUBBxWbK6kZHWkGT9KUk00kjOBWL0KI36471Cx61I571ATzzXHUZaVxrfdP0qoVwetW2HTtmtHTfDF5qoBihcr13beK8ytKKVztpxc9je+FqtJ4mgXHBGCRX0xp+necgwOnAzXkHwo8CS6bqC3U5y442kdK+gtEtcbQQPxr5bFSTeh9Ng04LUveGtKC3aM4yBz9K9Pt4YViG1Rk8muT023EI3jr6V1OmN5jqOteZzantRlofPP7WSpcaPDagAEMDXyjJbiLgDiv0f8AiR8KLDxvpj+cMS4OGr53vP2TZpGYrespOcA8V7uFqpJHh4ujKq7o+cbFcEVrIfkrvPFfwA8Q+EUMqQm9hH8UYyRXFrZzRhkeNkYZyCMEe1fdYCquXRnz1bDTWiVyEdz1xT19e1N2FcrjBp0algBmveg79TzZUnHdWJ48nHep8CoIgVNWB9a6Vc5WMY4Ip+7IpGxkUo6GrERu3FVpOFNWZgNuR1qpKTt64rGew0JbjMw54rTP51m2Y3zDPFaeMCimtGKRGRigHFL1NGBWm5AHkZpm2nnpRtqGBinB5ptPkGG9O1Nxzjv61lJFh2PrQDilC4oIyetRYBCNw9KjY/NipScHpUbfeyKmw9BGXjpTCvPpUnOKjcGoYxtFFIelYtFJjH600jPWnED8aZzg1lJFXuyJ/TpUR69aGzuNX9H01r+XkERjqccGuKpU5Fdno4XD1MVUVKmtWZ6QSSZCIWPsKli0G8uDxEQvuK7+x0uC1jAWMA9yec1dKBWGAB+FfP1sbfSJ+q4Dgtygp1pajvh98KLXVc3N0xm2jPlrzg17LpXg6Czt1iitURAMDjrXlnh3xHc+G7wz25BBI3RtzmvcvBnjPS/ESIvmLDckZMbHAzXh16lSZWM4beFd6S0Mm38Oy2N4GWLCtjoOK7LRdNlWRC6EDPNb6WsbJnarD1HNWbVQjbcfpXlzUup4yocjs0SG3CRjAxVvTrowMOOanWMGPJwPrTYbfzZBj1rG1y7eR0CXUtzZl04I4A7Gm2Xh6fUZszyBM88YFKt3BZwgSsIgB1Y4Fcr4u+NGkeE7aYQTpc3QXCqrZFdNO6NKODrV58sYkvxW1bTfBeiPHJMkszKQFOCTXxzfql/ezzMoAdiwAGMA10fjLxxeeM9Tlurp2IJO1M8Aelc23PTvXr0alSDumfqOWZBSp0uavG7ZnPpFrPJyhB6ZBqrfeF5IITLAd6jkr3rcigJYHvWpaFRlX5yMEH0r1aGZ1ac1dl4zhPBYyEuWFpHnKxlcZ696f0963vEukCzlEsS/un547GsEJluvFfoGGqqvTU0fzjnGV1MsxUqU1sITnBIp+PlpCMUvXvXW9D58ik6VTnOSauSnbnvWfM+c8VhUVkCJrIZkrSzms/Tlyc1oDvVUdYikNAwenNFFFama1EbpTac3Sm1kyrGW/PXrTCMVI3DdOKZnn3FOasMRfypcYOaXGKCcdKzauK40jg1GelSA59s0w9euRWbKsIp6jvTHPJGKeBwTTC2TWb0GR0h6UrEYqNn5rBspIG6VGZBg0M+OKgdq5ZzNkgjjaaXYgJycYFdtpNqLe1RAOQOa5/w1b+ZM8hGQOBmuvtB8p44FfM5hXd+VH7FwflUWvrE16E6NtHWnFww96iyd+AOaaZACR3rwd9T9pVloOfvUttcy20geJ2jbsykg1CGDAe9OXrVXuDpxno0dfo3xQ17RCvl3ZlQYyJOa6eL496oAN0EZf+8BxXlh+lKorKUUzgnk+GqO8onuel/GPWtT0a8mFmGeMgqccEf5xXNTfHHXnjIiZIie4ByK5rRfHtzoOjy2EUET7wf3rgkiuZMm4n1JzWfsonJRyShGq3KGh0+o/EDXtWY/aNSlI9FOBWFLdSyuWd2cnqWOTVVSVOT0qVTwc8mrVOx9DQwNGlbkiWE+fvgmlbr+NLbJuAwelTvbHaOfetEj2lS5kOXCJnue9Nkm8iMSdSTgCoZ5NiAZwQcVX803NyqdlNNGf8OVjektl1Cx2OOWGRnscVwV3bNa3DxsMFTiu+tblAwTGccGuf8AGFjsuEuV+7Jwa+syfFOM/Ztn5Vx7ksMThli4L3o7nNP1pBwRSscHpSbuOlfcPU/md6aEM4wDVCbke2auzfdPNUJjz1z7VzVWKKLun8ISPXirlVrBf3QwMDvVmtqaajYiWrCiiitSFoI3Sm05ulNrKW5RQmX2quVyc5q7IMn0qsy45qppgMPAo7dOKUjNGGA9qzSAY3NNwfXFSbajY44JrOSQ7kcjAYx+tRM2CelLJz7moj1965Jl3FZsioXY54609uQSevaoWPrXPJjG80nfFBOaWP5pFAHJOK5JuybO2jHnkonUaLAIbRMDljkmtiKfycgjIqpaxbIY1HQCrhjBXIr4/FS55s/pnIsMsPg6cV2GC9EchZsgHpiohKZWLjgdsVBdHbGwwMiltG3QqR+NcaR7Uqr9pyl9JMIAepqynNUQcH1qzbscHOBk1LsdtKTbLew56ZFBQqc01XOMA0u407HrwjdBwx5HNIVx9BRnnNKSB1pg10BWzgdqmXk/WoFIPbFPVsmg0iaNsMBcHNa0NuGAOM1kWhxgd+1b9h/COCf509z2sMr7mLr9u1tFv6Z5rK0+cASSn73QV0/i6DGmOw6jBzXHWpzHHGOD1pdbHlY793iFHyN7TmYgyN1Jq5rVv9t0Zx/EvIqhbyZ2pjGOta8OJLaSMjOVP8q78LU9nVUjhzGhHF4GpTl1TPOJMKcdxxUZOasXsYjuHHQqxB/Oq7d8V+nU5c0Ez+LcdS9hXnTfRlaY9apydRjvVucjnmqhwccc5rGe5xRNOyG2Ie4qeorXPlLxgVLXXHZGLeoUZ5xRSY+arYmIxpu//P8AkUr96bWbGiJx8tVpVG0+p6VaYHHSoJcYORiuia0JiVR1p27JxS5AB45pgOX9q42yxxbaBx1qvIctU7YI4qBgS1ZMaITxTCeTUjjBxUR61yTNFuIelQN1qYn5TzUMhwD9K5pDRC781d0iEXF7GDzzk1R/irb8Mw753kxjaMV52IlywbPocooe3xkInTpkHjjsKkc4Smp0AqOd9vGK+Mk3KTZ/TeGiqdFIo38mCc9Mc0/Tm3xjJ4yaz9RmwpzVnRn3Qbs461oloea6qeI5TSJwx9KmhfAx0GaqB+vrT1c5qLHuUpWZoB+lSF84qqj5xUobtSPZhPQk3cmnO2ag3YY8ZpDORxil1G5olU4A7U9Dz1qure1PV8GqQ1NGnbPyO1bmnSAOATjHAzXOwNkrWzanlXHbGc07HvYWWxo+KRnTCc5FefxTZmwDjFdt4nvAuksP9nNeb2lzvncZzzRZ3PAzjERpV4xOts5OhJyTW5ZSjA5x0FcvZSEFK6GxKtjv0qk+V3LoTU4WfU5XxJaG11SQYwGOR6EVktwDXW+N7UNHDcAc/dzXIO/Br9JwFb2tCLP5T4uwP1XMai2T1KU/BPeq+7LZqac4zmoAMtXTL4j4fobNqcwin0y1GIgKlBHpXdDYxeoHpTP4qkfpTKtkjWPXimce9PfpTKykUhG5FVpxnPpVhj+PtUUvTpjNdbV0Qii3U8ZpE+mKlYYNN6exrikjQTbgVEzYJqZmOOtVpCSeB71gxohmfDZFRnjNOlJB5pg5BNcE73NBOox0qKQc/hUhHy9c0yQfKKwkVHcrkYBrqvDcJjs8/wB45rljyRXb6TCIrSNR2ANeJmEuWFj9C4Tw/tsVzvoXVHQ9KrXTcHHJq1tGOtUrw7VPc4r5dbn75N8tM5vXLkQoeecHFXvDk/m2HXPY1zfiC58ybA6A4NXvCV1tWSI9OoruVO0Ln5osxX9qqm3odSG5FPVyM+uaiBJxx7/WlUHr27muTqfo8ZdUW0fI61KCe1VoFLECrsaZGD+dQ9D1aTckNUkH0pS3pTxHg8ngUuz5sUkdSiRBj3609ac0PcVZs4gc56cUxxg2x0DBSN3TOK1YnkWIMoynqKrfZUlJ7D+tPjE9sp8t8x9cHpTuexS56epQ8UaoX0lwThh8v1rhdMmIkbJ6nP61u+MbndEoK7CzZIHfrzXMQtjBB5znNe1RoKdFyPxbibN5U80hC+h2ljNwOR0FdBp1wAw5xzXFaZdZA+ldFZXGSD0GRXkTVmffZZifaRTRv+KI/tOiEgZ2EHNefScA9+K9De7iuNPliY4Mi4HpmvP7yJoGdT1BxX2WS1bwcWflPiJg37SNeK3Rm3DZPPFMjXLj3NJMcg+vWi3yGGTmvdbuz8NS0NmMbUA9qk2/WmpyopefSvSh8KMGI1JjNO7c8Gm05EjGFR59v1qVhmmbRWTKQVBOcqDiph0pkwynvXX0JKZY5FRO3NTN6d6ix82Otckx2IyeOlRyEjOKnYDB4qCQ/Ieea5pOxSRVlOTTegAoc4b6UZyvXmuCTNLCHpUch4AAzUqggDJ5pjcNzXO2aJDLWPzLmNTxk120BCqApz0GPwrldJXdeKMdRXVQqIzx06V85mMtVE/ZeCqMVCVRllQWXgHPY1masXhQ5yDjrW1G24D3rW0/w3P4ikWCG380EYORx9a8G9nc/WsTGNSg7Ox4dev5sjnOTk1d8ONtvAOnFev67+zVqyWb3doyu/Uw9685fwRrOh6lH9qspk2tyQuRivRVWLgfgc6NWhmPtHrqbqkuozwfWnfdHfFOEMigbkZR/tLinICQRXA2kz9kw2IjOK1HwkhR71diOFH5VTTO4ACrcStg8EULU+hoSJz1GOaD0pq5HepBzjmix60eVoF6YNWLVcc1EsZ69PSrtlbO+QFY+wGaLFQqwg9WWUCkZBAIqKZ9mFBwOvFaWneFdR1eQpa2ssr5xgLzXTwfAjxlfKvl6VKAe5qLmlXMqEI6yPCfGshM8Az6mqGn2Ml4mI1JJ74Jr6c0/wDYy8ReILyGTUybaEckAEk17R4P/Za0fw3brE1iJj3aRQTXr0cZGnS5D+fM5UMXmTrN+6fFeh+FnjiDTAk9ePSupttEhZAEXb9e9fUnxL/Zws00iXUNGTyZ4V3NCvAYV86IvlSvEww6EqwPBBBry3U52fsfDtTDVqahDdFIWRhxGYwyH26e9ef68uy/mQdAcV6lc5FszDgqCQa8n1iYy3UrtySecV9Pkyak2fLeJEoQwcIdWzEm4NLbn5xTZWyfSlt/9ZX1b+I/mS2htxj5B9Kfu+tRoflX6UtenBe6jmY7g03v7UZxSd6GrkgxximbqVzxUVYS3LFBwKGGR1xTd2AaQtlK6myCBvvfjUB6nipm+8aizgnP1rlnoNMYx4NVpOlWX6mq7nrk4rlmaRKb8tS7cKMGmyHMg+tO3ZGK4ZdTTYbuJGaRgetA4J9KCflrnexaLelSCO8QtwK6dDuArig5VgR1FblhrqlVSX5SOAa8XG0HP3kfpfC2aUsLelUdrnX6DYvqWoQ26nlyAT+NfSHhXQbPQLGKOJRvIyzY5P418/fDq7iXXomYhgQcY9cV7fb6sxfg4AwBXy1eLjofZ5rmjdoUpaHZCQY+9VWewt7g5khjlJ/vLmsmHUyxUHpV1b4Y69K5FJpHx0pOTu9ySPwfot+4SbToG3dflFZ+t/B7wzeDm1MDY4MXBre0nUYkJJGWHSrV1didyRwKIyfU7IYytDZnkOpfAm0DbrK+dFz0cdKyz8ErsOQmoL+Ir2KaTgnNP0byp9QRZSAhPJNac7R69LOsRTVrnkA/Z+8RT6fNdWpjufLBOxeCa5LQfB+oa3qj6esLQ3EZ2usqkYPvX2TqN+ng7ThfRvmDoSvIxXI+ILjR9ahfUtJWNNSYctEuC9L2kj0I8Q1krM868PfBG0t7gJfSi4l4JVTwK918C/BPSmhEq6dEwA/jXJNZPwn8My3OqRyai+6SY5wTX1LoPhu20u3nUDOFyuO1UpyZ5WJzfE1X8R84eJfCv/CD6/YSaZBGrXEoXykUFifSvoHS7X7Dp0TXEQWYqN6EAEGvJ/F2pJpHxV8PXN44jtI58kuMgcda7b4lfEnR49dWW01GCS3aL5wrjG7/ADmtDyXisVWlyptm5f8AiS1swVKqPqKwrjxRbykksAPQV5VrfxHs7xiIbiMkHruFc9dePYoGybqIcZILioSnJ2iYVIOHvT0PW9W8SW4hdN2UZSDn6V8VfFWO00bx5c+QQtvcfOQOgau88b/HSw0u3dIZhPcYICryM183eJfFV14m1KW9nYhiSFGegr1MJgq1WdraHp5XnKy2Tqc2iNjxN4ojt7QxQNuZhgkdq89uJTISW6mrFxIeCfm+tVJORX3uGwkcNGy3Pk+IeIaudVbzfurZFOQru561JAo3jnrUcgGc9TmpIVIYexrs6o+J6Gyowo69KUjFKn3B9KWvUj8JzMb+dJT6jI5pEjG54qLbUrDk1HWDLI260jdBTh0pP4a6WZ9CB+TUbjnjmpDnJzUTH5gK55lIjYkLzVWVsZ9Ksy9eKpTHBIriqM2joQqMsW64pr9RxUiCmyda896mg1Mk0ElePWnL9aRjWbAjPWmMcvTwM0j8dqza7msZuLumX9K1q50ydJYHKupyDmvT9D+NflIiX0PPQuK8dBxTHY+tebWwdOpqejDMKqVmz6HHxu0dFHzsSOwFB+ONiynyYpJD244r51iw8oXHU8V2NnZiGBMDBxzXgYnCRpH1mTynjZtM9TX45ywOGjtDjrz1r0bwL8SbTxZAqk+VdZwY2ODXzSUzVzS7+fR7pLm2dkmQ5BB4rzvZxPtJ5alHQ+tZnOSAeO9WgLP+z3dJwt2gyFyeTXlfgz4qQatbiG8dYroADLHANdhFc21rAbjzFncjLBTnFc042eh4M8PKm9Te0rxLqmo6e9rf2wW2f5SH5B9639CstI8L6e0xMccQGSXOcV55aePbPU4ZYYnYSJwFCkkGn+EfDWr+LWnGqzlbAN8qMcFhSSMXHU9R8MeLYtQ1JLixJEUZyJOgNfTXgfxHFrGhs7ygzdMZ61802+mWei2MdnYRKCABhegFdB4W8XDwfcF7qXFsAScngHFaJamipubUV1Mv9rDxZb6PZQ28RVr5ySuPvKK+Qbm8v7+cyy3twNxydrnArvPjD41k8ceMr29JJgDMkQzkbc//AFq4YNhQOMetbJH63k2T0aVBSqxu2J5V0IyVvZuR/fOa5LUtQvorh45bmY4PGXPIrtBllPFcr4ttys0MuMBxgH1r6TKYwlV5ZI8DjXAU4YH2tFWaMNpS55LEnue9ISTmmjg8jpS7+3X3r9BjSjD4UfzhKrJ6NjbjlCQMVRYkJmr0pwh78VnynI+nWpqaGCKzk5GO1Wbf5iO2TVcD5xnpVu1XL9OM5rkjrJFPY1YlxGBnjFLTl+6KbXrx2Od9xoPPNB4NO6jFNGMVMhEcnQ+9RVI/Ipm0+lc0tykQLIDkdh600v1pCu1jxTSOtayZIbsmoiOc0ucGmlsn1xWLYEb9TxVScZbpVt+pqvKcA8VzSNEVkBHJ6dKUru70EEf4UpHFcLNBm2mvxUlMkOenWoY7jccUx+1Sfw1G/UVlItEDCmN/FUh6VERzWEnZDVybTY/Mvo19xXb4wAOBxXKeG4BLqGSPujNdc2S3TpXzmNneR+u8K0LUpTZAy4egpwTUjpg59KIxuyM815R9+oX0KM2UcEEg9iCc16t8NBa3OkvcX2sOJN2wWpbk15lc2xZAQO45qxps0un3cU8Jw0bbgD0NJxTR52KwfN0PoTT9X0fSZSILJnlY8kISTXRWPiG+jJIQW8THgHqK8Hm+JOrTSozJFGB12KOa1f8AhZupXHzrEqADjPNYODR4ayurKWiPpCLxZZaXal7l1jAGWkc4NeI/Er4vP4o1MWunE2+nIcEg8yVwus+JtS1zH2m4JXGAo4GKxolCMcmhRZ9JgcojTmp1DroW862LE59+tQsdgBzxSaC/nWsi9eOtMl4TBPOcVvY/ToqKpLlLFtLucjOeKp+J7Q3GiLJjBjk/xotZdl2h6DOMeta95ELjRruPHPX9a9jLp8leLPjeKIe2yuojzI8MRikCg98VI4wxyMHNNPSv06L5lc/kyro7EMvyqfSqDt1q/cfc98VmS5zgVjWRMQVSz561dsxzn9KoKdvf2rTsVxg9c1y01eVxydkaEa7gO3FIwwadggelMPJr1lsc7Y0/WkpxGabUvUCNzxUe73qRyBkUbh6Cud3KRVcc5qI9WqYjGcn/AOtUcgBNaSROxEelRlRUuMGoiOe/Fc70H1I3qKTBB5qZ+pqJsbT61zSLRXKjBpoYcj0qVuc+lVUPzkVySRaJAM0x15px7e1IwOM1mxjB0NRvyRTiSajPFZSLSGHpUZBNOYjcaVTg44rnnsawV3Y3fCiASSuRxjArpM5PT8ax/DcG2zdvVuPyFbKoQM9vSvk8S7zP3nh2lyYSL7kcg46Dmo7fibrT5jxUNu2ZxzxXGfVJe8jW8gNbnIHSqyoAcVoKgNofXrWcjZkIz/8Arq+h61ekkkybHy+1WbQfIf61Wx8p56VZtBmNjUbmdOCvsOZgaik4Gcc0oJNEuFiLE4ApWOyyTN/wnLuEqe1LfEo7oeoJOfxqDwjIBcY9RzVnV1AvXHqDmme9TfNQuVUwSCDyCDXRWil4HHUMuD+VczFwPauk0uf9ymRkHiu2hLkmmfP5jS+sYSrT7pnnOoJ5V5MnoxFVj0rZ8VW32bV5gBwfmH4isYkAc1+o4afPTTP5BxkPZ1pR7Mr3TbUzis0kMc1fu3xGV61mM2HNTVl0OWJIeo4rWsgdoPrWSnJHFbNoAsYwetKkrsJ7FxTleaYelKORmo2NenbQ57AOaaW4pT0FMPWs2HUjfJPSmZPpUkpqLaf8msWaETE8jpTNpA9QakyWJpCcADHSqkQRNUZBHapT3qJhkiuaS1GyNhgdKiccHirLqCMYqB1IzWMkNFZxhTVUN85q4/Q1RdsOB0riqaGqRMTgCmuOaQ/X8KVm5ArJjERQCfaoXOSe1TFqiZeaykXEgK4JPrSRnc9OYYpI/vGuWo/dOimveO20RNmmJjuSa0Y+V9qq6SgGmQj2z+tWkAAr5Kq7yP6JyWmoYOmvIguchDxzVS0I89c1fucBDxzWdbn/AElcetcx7G00dMhzbDB5rJJ8u4I7mta2XMFZV6uycEUH0GIjajFonkx5dWbQfuD+tZ8snyj2rQtD/ohPcig5KK1GbsnGKS7yLUj3ohUl/Wn6h/qDQdHct+GJNl3GM8tWtrq4vMY7Vh+HSBdRnPQ1veJEIuY3zwRmg9vDu+HaM6Ekkrjit7TGxCvqDk1g2z/vW/lWzp7fI4Ix3rSL1OOylBxZheOF3aikmMBlFcrN6Cur8YyiZomHBAwQK5R+vtX6fl0ubDxP5Gz+l7HH1YeZTvOg5qgxwScVbvD1GapEZHXJrWpqz59FiLkjitm2AVQDWZbqARxWvAAy10UUTIeWx0qNutSMvHBqP/Cu96IyADimHrT/AEph61kwGTdKg3mp5eRVesWUholQD3qMyZJqd4lXPFNMQ29MVo0RcgZqYWxjNStGB0qF06VzyVmMQyAg81E7qo561KEAFQyRce1c0jREEjAjiqEx/fL3FWZUMZxnNV2XDg964KhsiXrTfvEcUoOVz2NCZI6c1kSI4IGfemN3psrOCeKjZmYHkj2qJOxohHOWpIurGmOWGadGflPriuGq9Dqw/wASPQtOG7S7cjj5f6mp1BA59Kz9HuBJpcABycYIrRjIfjPNfJ1PiP6PylqWDp27EVwuUasyDi7Qe9bE4+U/SsrpdofcVidz0kjp7VSYABxWXqcZWbr04rWtf9SOcZrN1dSHHOeaD6eqr4dMrsMrmtC2GLQY5rNBBTrWjbAraDBzQebh3qLEPmPelvhmAgdzTYhiTrTr8/uTgZ5oOxdRukDZNH9a6bxGCY4T6AfyrltKJSRSfWut18brGBuh2ig9XCa0ZGNar+8B/wA9a27T759SCaxrXqvb2rWsyVlJ9u9HVERXvHP+JwQ6kjgiucY8HjpXTeKx5kUbZwelcrMSqE1+mZQ74dH8qcXU+TM6i8zPu5AzntUBGCOO1EpZ3J7URKXJyfpXVJ3kfFou23JB7VrW2Ng5+tZdoh3DvWpGoXP6V3UFqRIcxAzzioSwJOOTT360EjHA5rrZmMBI7ZpG606hzUgRSjjpUG6rLrlDVesWUgbIPY0xpGz0qWYZII6VFIcEEVUiUiFmJ4ximE5GKe7cmo85NYNDsGBj6GmSj5T9KlC8Go5CAhrnkVsZsr8H2qs0vOCM59e1WZT1/OqbHkfWvNqGqZYA+UD0pydeeajXAAOc1ImMVmgCT6VXcCrL8/lVduDSaLWhCw61G3y55qVzgVA/NefiNIHTDRo7Dww27T/+BECtyMAEcc1h+Fx/xLc/7RrdjHPvXyVRXkf0RkV3gqbHSD5T9KyHP+loPQ5rXlPyn6Vksubwc96zSPcqK7R09mQYx7VS1cZI+tW7EfIOeaq6spFJn00lfDIzEGRjvmtm1G22ANYsYIbNbELD7OAarQ8rD7sci5am3hxF059adF1zRermLrUHTfRlWx5Zcetdpfp52kQseeMfpXE2R2yAH6V3DfPo0Yz2oPXwGsZIw7dCpHGcVo2pzcgeo/pVRRtqzaH/AEpT0H/1qfoOKtMy/FSlLdOO/wDWuOmfcrDpkGu18YKFtk/OuCuJNufev0LKJf7Ofy5xpDlzOZSLcn0qW3wQfWoPvE4PWp7fIJB9eteluz4Kxo2gyR7Vor932rPtV+cc1oD7v4V6lFHPIYxyaQY70NQODW7RIlI3SlzmkbpUsLWGtyuKh21O3CVDWTKQFfy7VCy569am9PSmsu6rkiVoVyvWogBgZ61O67Qec1FXNMdxpyOnNRyjKHJqUEUyYBkNc72KMyUdcVSkT5wM8VoyAbTVBxhhx3rzapoiTOMcVIh+Wos5IPtTh19qxWhViQkH8qjK5NKBhT65peOKe5RVlGM1AelWJfvN6dKgbjPevOxPwnTT1aOw8MnGmJ/vVsxtyKx/DIJ0tPrW0iZ9q+Tnuf0ZkKtgqY6TlCazFG66H1rSkyEPfNZ8XN0OO9ZnuTXvROis84FRat/qxx2qa15xjiotVOE/SpZ9LvhzBRzvI71twj/Rl7nFYcZ/fituHiAEUXPGw+7sPi6470l0x2EUqDJBouvuYpHbb3Sna/6wex4rt7PMmmjnoK4a2GJh65ruNKw2nEUHpZc90ZzptJ46UWjkzqB0NPnGM1FZn9/n3qtjWS5ZlXxsStmme5rz64bdz1Neh+OOdOib3xXnT/rzX3GVP9zY/mfjmNsxb8iGMZarUIyw44FV4+WJq1D8rCvegtT80bsaEAwQau5+XpVO361bB4r16WiOeTuRk00HNOzzntSVT1JQqgYprdKWis2U9RjfdNRZ9jUjjIFR7T/k1k2NAWJP9KaSfxoAyaD+lbSIuRMxKn0qucjirD/dquRzXLItDf4qWX7h9KUjFNc/uz7CueWpVijJ0PpVCQndxV+T7pqmy/MRXnVVctDB0p46Uz0pwbpXOaD8E0o460bs4pW4PPNX0C1yq3zMahk7/SpccmoZR2rzMVpA6qO6Oy8NjGlR+5zW3H2rH8OY/sqKtiIcg9K+Tnuf0hka/wBjp+g6RcqfpWdCuLn6GtJxkGqAjJn4NZNnuyXvI3bRumBzTdTQmIkjtSWOR3p+pElPapaPfj/BZzQPlzjI71vQnMArBY77n8a3YMeWBTseNhviZIh5HOc0l0vBpVQbg2eaS6b5TRY738JSt+Jx6V2uhsGtSvtmuJg++Oea7Lw//wAe7c80jsy52nYiulwW+tV7cYnGOKuX6gO+OlULY/vx1HNW9jurRtNEPjTjSo+/zf41542CenWvRPGn/IGQ+jV5s5+bPavs8pf7s/mrjyNsffyCIbXPersfzMDiqSfeB9avRAlQe1fSU9WfljNGEZxx2qbbwcioYM4H0qZ3zXrU17pzsYCMdKTOKavWlPSkyUBbJ6UtIozStxSuMjbqfSmZNSEZNJs/z/k1nYCBW5xjH1pWNMaZQaYbkdAOKuQkJIeD6VD1NSNLvBwMdqhORjvxmuaRpsO57+tNY4U+9NLnv3ozhT9K52NsqSDg1Tf5XPFXpXJXB/lVGcHcOOK4Kpa2Iw2TyKMkHim04ZPeuIqw5GI7Uskg/Goy2KYvz5PatLloARuI69aryk5qwI+c55qCY9a8zFv3DqpfEjtvDo26TDgZ6/zrYiJNZegLjSYPoT+takQIr5Wpa5/R+Rr/AGSmvIeThTVNci4HPB61adcqarKuJQT0xWWx9BJe8jZseFHHWnaiuYjz2qKzO4jmrGoLugP0oep70f4LOU6XP41vwL+6DH1rnm/4+PxrobY5t1FN7HiYb4mOB6U24Hv1p69QCKbMAUqDuv7pSRSsw7iux8OHKEdeM1yEeA+M5INdT4ffGR+FB14B/vET355aqMC4lzjvV2/OGPas+KQiUDqM1fQ9Ku/3iGeMlJ0LPo2a82Jyce1el+L33eH5PYj+YrzLBL5z1r6/J3+7Z/OnH8bYyL8hVHI44zWtFH8g9OtZsH3wD0zzWrCuAAehr6qkj8fkyeJDtBqQr8pJpyKAgwfwpJD8letH4TmZCOtOzmkVc04KBUPQYA4phOacT600DNTsAlFKRim7aTApNCVbBHFOMWO1XHQE+tQsMEgjgVTjchMqMmMnpTHqxKBtJzVcjJ+tcskaXIyevrTSdqH0FOkU5JxxUT/cNczGtRpkDDjH0qndHParC46Zpsygj3rjmro1RmkkE8804GllXDfhTQcCuFmqBuR6mmKcGnYOKbjPPek2IlWqkuPmqyD61Vmxk15uLdoHZh9ZI7/Q8jSbf1x/WtGDk1R0hP8AiWWw/wBmtGFcfhXy03qf0nksbYWn6D5OnpVReZSO2KtSdORk1XX5Zs4wCMYNZbnuyXvF6xPPSr1180RHtVS0G08CrVx80R+lPoe7S1pNHJTDbc/jW3btiID2rGuQRc+hzWvbcx1pbQ8CjpUZODwOKJBlD2pwAwKbI3yEYrNno9CrDkSZrptAb5jXLx8N1710uhsBIPekb4J2qIvaoOc47VlxcSr9a19UTKZFY8QJlH1qz1q+k7jvFq58OS/Uf0rzIkHtXqPiUb/D049AD+teWAYJ+tfW5P8ACz+fPECP+0Ql5E9spZwcYIrXiTpWfaLyK0olxX2VKJ+Kz3JlJFMlORUhIUDPeopBkA9jXp7IyYmdoHrSg9ajXOeuakHIrBvUQhOaSnHIptJgKTmkooqJAIkgNMY7h0qJG+alZ+euK1uKxFIOeBxUDEA1O78HHNRhAVJziueQyJ2De1Qy8RkZ6U6UEE45FROcJk1yT0RaRVXPGPxp55H1qKNvnI7ZqwEGPqa4maJFOdcGq5GB71enXBPrVJ+VPvXJNWLWpGr4Jp1QBtsoz0p7P1wetYXGOLYI4qvIcmpDnHJzUTckD8K87F/CduGX7xHpGljbp1t/u1eiOc+tU7BcWEH+4KuRHBNfLT3P6YylWw1P0Q+QYU1VH3xkdDV5uVPGRiqLj5jkYrNHuy7mjbP0wMD3q3Kf3Z57VRtiOAKuS/6tvpVs9Sg7wZy95/x8H61qWuTEKzbofvj9a1LIfuvwq9keNT0qMnUkDrSuMqaSlkGV4rI7b6FNV/ej610WjjLrx07VziDMv410WkHEgoN8J8Zr35Hl471jK22TPvWxe4Mec1ik4kA9+tWezXXvXLGtjzfD93j+6P515aUweDzXqeonGhXX+5/WvLupFfWZO9GfgPiGv3sJeRdtU4XJrTTnAxWfb/dX61dTPavu6OqPwuRKy7se1IVzkdeKBnHJpCcA12PQgix15xSqdoNIDkUEZrme4Ck5pKKcRmgBtFKOnpzSVEgKY6Gkk70UVT3Aib7lCUUVjICKXq1Vpf8AViiiuSpsaIqp98/WrC/dH1oorj6mhDc/e/CqT9DRRXPUGipJ3pU6UUVxlCt0/CoT978aKK8/F/Cd+F/io9Ms/wDkHwf7gqxF940UV8vPc/pjKf8AdoeiLR6Cqcv3qKKzR7s9i1a9RV6X/Vt9KKK0ex6ND4Gcxc/65vrWvZf6r8KKKfQ8eH8Rkx6Clb7poorM6uhUT/WVu6T98fWiig6sL/ERrXv+rrHb/Wj/AD3ooqz2sRuWdR/5Ad3/ANc68uTt9aKK+qyjqfgPiF8UDStv9UPrVxKKK+9obH4VLckHQ0xulFFdr2JRCnSpF6fhRRXK9wY2n0UUmIaen40lFFTID//Z"/>
  <p:tag name="MMPROD_225027LOGO" val="/9j/4AAQSkZJRgABAQAAAQABAAD/2wBDAAMCAgMCAgMDAwMEAwMEBQgFBQQEBQoHBwYIDAoMDAsKCwsNDhIQDQ4RDgsLEBYQERMUFRUVDA8XGBYUGBIUFRT/2wBDAQMEBAUEBQkFBQkUDQsNFBQUFBQUFBQUFBQUFBQUFBQUFBQUFBQUFBQUFBQUFBQUFBQUFBQUFBQUFBQUFBQUFBT/wAARCAD9AQ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qkhYkbQSav22n5w0nB7CrUMSxdAMfSpVI3e1fhOGyqnS96erPdnUb0Fij24wQFzzio7mR1wBzuODU6EIm7PGelVg3myoxH0r34JJWRg2WEXgc470joJUIboelOiwD0oYHcMdBRJKSswRi3Vq8DgZyuc1E2XIIPA4rfli80bWAII4rGu7RrVjkcZ4I7V8dmGAdN+0prQ2jPuVixUH1xTkyQpPXFMmIKbQcHrmnDgAZJGK+dNUKq5OCaeemBz71HuyadkY6ZpWNLjsZIIP4UjMQcYoxnvRvIxnkUWuSOPAA65py5wQDmmDDHpSluRjoDWbSHcfsJGScUHOOtNBw/JGPSn/KQSGGKLDAZXvQGODjqOKaoHIySacowcZp2uCYokZWxj6mnFjwAOPT1phB5z0zQwXaMHBqrW3Fe4/e7ArjA44oG5OOxpuT0ByTS87sZOT60+VbhcVsphgM5p+58g4GcVGOqjdTmJ7MP61Fh3YhYkAMPWlThTgZ4pBuYgZBpwBTOWzUMAJJwCoAxTQQOQM+1BzuGTkChV2nKAk96wau0irj2z6YpuMYp+Mnkc0PnA4wBWrgK4qjg59KKRSQD70UrFF9RxyaXAHNPwGOcYFDE9MAg/pX6+eZe5F5XAJOQT0pm0BumCvT2qx5YJGDimEqpO480loSx27GMHBpNw3jkgHrSkqTkcgUH5lXjJ/lT3AexCZ5yMcCoZFWaMhhwTTsbuO1K2APpzjFKUFJWa0FqYF7Zskjnqg6egpiZA9uma6ExLNEytyD29KxZbNrQlOoJzmvjcwy/wBi/aU9jpjK+5Aq7TyM0/PHTj0pjZJp/Ix0xivBsbXQDkcjjNLuxkYznpQxwnfk0i46de/SrcW9EhOQHO3kAGlVTtGckdafHC79EY5qwLBwhZzsAGSSegreOErVfhiHMVRzwAadkD6Vet9MRgH80OjDIZTkEVYXT4QDkEkcHjP4V2QyetL4tBOZko/JwKcw5BAx64rSuWstNwLieGA5xh3AJq3EsbIHUIyMAQRgg+4rsjkk/tSCTcVdoxdm9TgNnNPW1ZsAJ9c1tDjO1BwenSmsx67ecY4rthk1NfEzn9r2KcVggwWOT/KlvbdBDuAwRwSKtjAUYGMnmiUBrd1IBNdtTL6MaMowjqKM3cwsKOcnNICuSck0K6yMxBBGccU8kKDgV8HOLi2jrXcQbMjkinjaQRmmBgvJGakUr129a57XG2MOFJI5NOj5OenrTHYq3TApykkcDimooEyRgAeKCcgDvSbep9qcrAkcVTVyriDntRUmMZOAfailyjL4+VeT1owcnHINMJyBgU8nLAdOlfq55o0nsR05phQNmpJSVIwMmmqM98HuKpIBiqyIxzx2zUqcRg80yXHlgA85p4UYUZzipS94BCCucdevWkA5GT14xUzAEfKKb8vAxk1qTcaFX15plxbrOvJGfWngKCeOaVtoXpUzgqkeWSHzWMG4t/JYqSep/KolG8jGSe1bN1D9ohJUYI6/Ss61dYZxvXIzivisTglRrqL+Fm6ldXJbbTnlAMpwPSr8dlFGoxgketT7xgEDg9BSPtOOxr6ejgaEEmkYSm7jgFAGOPTAqHUwh0m/eQgRLA5djjj5Tz+tToCzYPyMBkk9MV4r8ZPiQLmSTw/pk58kE/apozw5xwv6/pXoQp3ajFHrZdhKmMrJJaE/wa8fPJqMvhq8m80MS1lK3Uf7P8vzrpPiX8S4/CKvptjKj6rIME/eEOe57Z4/Svniwv20vUre8t2MVzbOHjbPIIx/hSX9893cy3Vy7SzStlpCck12/VrtXP0BZBTdRTe3Y3tHs7zx94qtLK4vJZ5LqTEjuxOAMlj7ZAP519RWVjHplpb2sWRBAgjQAk8CvDf2ffs8vijVXCAyJZ7o2POP3ijP6n8697A3j1J5NY17RfKj5PPvdqqlFWUQ6Hg8Z60FCzjB4xmlQAA5NOyFANcvofJpDGYqpGM80m4Hr1xginMCRn3pWUcY61VtAejMSa28mcqqhFJJwB2pm3A46e9X9TgOzeCQazfu9TmvzvMKXsq0jtg7oUKxPb2qRSyqRjNQk8gg4qYblXOevavJsWMJy/zDin7QFBXp7UjHLDIxSg4+VeRWiQD8nByO1ImN1H8XX8KTbuYADFVawDyWGMdKKUEjPGQKKB3LjLjDZ4FLEvzFiTmkuWxCFxgk4qVdyqADnAwfrX6cnd2OERi5PBPPrSrHtUnOTik5ZxzjHWpCu3J7muixDZBNjIz6ingru6YqK+YxRqxHcU+3UnEh6HgClH4mJu5IF6kHmm5xgEd6kOQTgYx1qP8A1jZzxVki53DgZFMAYqMYxmnjC5HbHNDDAwDkHmgCMuclccdazL1DHMCBgMM/jWlEWLE46cVFqMf7oN2Xn3ryswo89NyW6NYbjrOUzWwJ5K8Y9qmT5jnsOo9aztOl2uVAyCMirOq6kmh6Te6i4BW2iMmD0JA4FVgarq0lc1jTdSaijhfi38Qj4bsjpdi+/UZkJkkB/wBWp7fXrXzy5OASMkHr61o6rqdzrGoT3lxIzTTNuJJzis11ZiSTnngdMV9LQpqMbn7BlWBhhaKstXuNJO7OOfTGaldsxkbBn1IxTGVuD/WlwxU5I57ZzW9j6E674TeIR4d8eWDyJiG5zayEdBu6Z/ECvpWbVIYtZg0xzieaNpEHY4zn+Rr5EsfMS+t5EYArKrA9MYYH+leq+JPiA138U/DtxaSjybFYYpWGCH3YL/8AoRFcdenzao+FzjLJYqspx7P8D22C8huJbiNHAkhcJIg/h/z/AEqbBbGDwMivKvDfi8v8ZtfsD8trf/cUcgOnTH13H8q9TAwcZwPWuFx5dGfn+Mws8JNRl1H7ABndz6Uqrx60mevHFJvP4UrHnDZYhNCykZOOKxHj8tiAMEHBrfViACaztSj2ybwMhuSAK+YzjC89NVIrY6KUuhmnbkEg5qb+HI44puVfAxkn1pxOFxjpXxqR1jVYNwRkU84K+lMA5HOB7UzzwJFjIYFgSD6Yx/jWkQJdnJ54xTkY8DNKH4x+P4Uo+XtWlrgAGWPNFDYIJxg0VHKBLLJLLeopA2qMnA4q2S28AAfhVe1i8yUzlzyMAL0q4BjBxgV+lYZ88efucL0EaMhdw696cpzt+lJtPGTxk0uAVOCAK7CVqVdRzIiADjI5/EVYThQoB46cVFdqfKHpkc1OJOBznjtUL4mQNlzg5PPFRkeVjvmpJmLKB26nNIyh0CjgkcGtLAIuMkdciiRtiepqNCVUqSCRyfpStliB1FIBsOdhyeTzSyoWhcY5A70+MjBAAJGRVe8uTAm3qW4rnxEoxpy5iovVGZaExzpk5ycDtisL4w6j5PgG9jjJG+SJWI/3xW2hDMPUnj2rK+JNnFe+AdSgXc0sYWX5RnO07j/KvAy6rJT5Olz18E0sTTb7nzYowBznnnmmMABgnHbNSOdpX5MAdaY3P3hX6BDZH7VS1SaEWNQAQSM00ovUE5OeppxCkAkkYPQUArwSGHNaGo1FP8L4PpU8RMTI4f51IIJ6j0qMFFYtjGaUrGxBwSfWoYSs0dB4N1Ka18c6Res7O6XALMTyc19WyxkyMucYJHTFfJ3guwOqeLtItkzvecYx04z/AIV9RStdSO0mSCTk89c15ONq+zatG5+XcSKPtopdi8d2MHoKUAketZxFyfX3OaRJ5LZ/nzj1ryfrPK/ei0j4rlNJM7RjnimTxm4icd/5URyCRAynHFSLwDz1PJrrmo1adujEnZmAyshI7j1pSWKjv0zVrUITHJkdG5zmqokCrwc1+cV6To1JRZ3Rdx4XoR2600pnBHBxgE9h/kUgbt2NKjEmuRIu4DCHvj61KG6HqDUbA7sg4+tG4DHt3rS9hk3Djpiio1ZhkgHFFO4GjZJsgAAxVntg9aqWU4ZAj8MPWrbZGOQQOlfpGFcfZpI4JDeM9M0wAHGAcU47gOevegP8pwPwrt6k3Irr/UuSGwBSwSJ9mMhdY0UZLOCAPxNLPl4GwMGvDP2p5J9P0Pw3Mk9xb20sksUqRPtD8J/jXVgsN9ZxCpt2uRJ2Vz0zWPid4S0FHF5r9qXwf3cEglYfgucVxF1+0zoC5GmadfauyAgeTGQD+YrqfBnwD8B6fY2l/HYNqrTxLIs92+8EEdeMV6Hp+gabpcQjs9NtIEB4EcQA/Wvr/wCzcNRfLK8jm9rJ7Hhj/HHxPesj6f8AD3UJUkAxvtpCB+IpyfF/4hKCP+FbXBHY+RLX0C0hVRghMDhVGKcs0jA/ORxWiw2GW0B88j5zn+OPjCyZmuvh3fRrjkxwSDH51SX9o+xeUDV9F1LTwnLBk6fpX0yWfbgAMevIzVK4srW7BE9hBLng74lIP6Vz1cuwVdWnD7mJVJI8o8OfF3wHr6hYNbSCXIyl3mPH4tgV3UcFlq1lIlvNFcWk8ZjZ4W3AqRg/zrN8QfBHwP4lV/t2hRRux3ebbfIwPr3/AJV53rH7Mt9oLveeBvFl9ZTjlbW+O5fXG7j+VcX9h4VP9y+X1No4icZKR5h4p0e48Oa7dafKhRonIBI+8vY/r+hrGUkngde3pXSePE8dw6nanxfpo3InlLqFvESj46ZP51zW1A+7fgHnls8+lTLCVKT5T9oyfMqWJw8fe1W4h3FsFe/UU8yMoC4BX6ZpGTBBJGCP72KTaQw+bJBxjPGKj2E+x73t6XcH3Zxtz9FpcsE+4SB1qQxlA3J4OMnpjsP5Uy3W/vLiODTrCbUrhmGIYlzk+9aU8PUqPlSOPE4+jh4c7lY9f+A/hGS4upPEdxCyRxAxWoI4Zj1f8MDH1NezXFxb2Sk3N1BbIOd0rhePXmvEtP8ACnxj8UafFbPLb+FNOUYRI1IIHpt/+vWvp37LyXZWfxB4r1HUp/4lgbywfzzW7ypSd6kkfjOZ5i8XXc1sd1efEXwjpzYuPEWnI+clPtKlj+GaxtQ+NHggxODrkbN22rkYp1l+zH4BsyGazurtu5uJdxz+AFbMfwK8C27IToEAA6EkkmieTYWpFxnJniqtK9zC0f4weDbjKnXrWJegMzbP511+meIdG1n5rLVrK8XHAt51Yn9aybn9n/wBqJO/Qo4jj70bYNc3q37K/hcxyPpN7qGkXOCVYS7lHHoAKzjk2HhDlpyfzD20nuehX0YeDOPxyDWMccADBrzC+0X4q/CeM3FpPD4q0dDhogp3hfpW14L+K+k+MZDaMDpuqrw9nO2CD3Ar8+z7I69N+1ormj1sdtGsnozuUG5sDk+lGcdqbCNrEkexB9fSlPK9K/Po6bo7txxjA5PJpDzgAU0N25peecUN2KJMsRgcCimBsqT1OKKyuBrzWomB52nrxxUKTNbZSbp0DYq+BvHv6imPGsoMbKGOMiv1N0rPmhuea3cbHlxuBDDHWjZxkcH0rM1DWtN8NxB7/U7S0iBAKzzKhB/E1wfiD9pHwXoCSrBeNqtyhwIoFJXOP73SvVw+Er4j4YMlyS3PQ9UvrfTLOS4up0trdRlpJGwo9q+bPj38WNM8c6bBpGj2U97b2M3mSXzIQi5HP57f0rW8LaR4h/aX1W41DVtVGmeGLOQRm0tmAZ24IGPoRya9S+IXw30bQPgt4i0rR7CO2Edo0olUEyMVB5Lde5r7PL8thhKkZ1H735HLOfMrI3fg3qP9pfC3wtdL9z7BEhCk8YUcV224OAT3ryL9lfVDefCSC3kcP9jupYu2Qufl/ka9bPyhRg5OSPpXZiY2quxkhroo5wM9qVQN2c8YpCpc80RJtTJ65rmLHDO04AHP40wly2MDoOaf5ZOefemEZIG/60AKS5HB9qOWU9z3oOc4U8UqoVAyc0ANlBuIjDMiywv1RuQa8Z+K37O2i65YX+saPO2jX0EbzukeRC+ASRjt09K9o2lm4wBVDxMwTwzrmVyn2GbI7H5Grog3zI2jWnT+B2Pzmmu7iEFRcykrxkNwaRdYuY0/4+ZAe4JzmmXOI+TEXHXIPWq4lVySYQSOQDmvso0abim4kPH4hO3O/vPdv2dfhfJ8Qr869qd5L/Y1hN5ZtWGVuJCDx9Bz+Qr610rS7LQ4Bb6daRWNv2SBdoP5V5x+zPpCaZ8H9KKjBuWedvfJJB/WvUACcY6V8njJfvWo6Iv6zVqx/eSbHvIQAM5HQ1DF94gAg9j3qRkzjPJPpSoMHAHOK8/XqYWHBPlwTkn86ULzknp05pQvHIw1DdPTHWp3JFwSPl4HoKblgCAcHoKepyODikXgkk5IPFFwGo0kakBiCRg44z9a+ZP2tdG0nR7vQb7TrZbTxFeS7vtEACsyZIycf7WK+nwoaRc5P0Ga+U/jrY3nxR/aBtfCmmShZ7WDyoZD92MiPzGz/wACWuilD2sXEpO2p7FoVvNb6HpqXMpmuxbJ5kj8szEZ/r+lXs4GGINeQ+Cvibq3hrXG8IeOoTY3sBEcF7Ku1ZBgbTnoRXrZGUBDgg8gg8V+C51ltbBYiTktG7rsexSqKUR+Oc44pWxgevPFNGUOCQD0waRSd53EAD3zXyzl3OkRMcjBopd21hgcHvRU8yA6HBXgc03OGBBABIB4zkZ6VI7BjwCD3qPPJIGO1fsa0PMPmu68HaTfftEXOheIRcT6dqEu+NRIVHIAUZOe4NfQFj8IfCGi6dd2mn6DaRAwvGHK5YnafWvD/wBpT7T4b8b+EfE8AyFVIyRwQ0bls/jvH5V9QCeOURyodyOqlSvIKmv0ehL9xTnB9Dinqz5t/ZIuv7N1fxp4dLbRDOZ1X02v5ZH/AI6a+gtY05NX0HUrEnie2kiOfcV89eDoo/A/7WGq6cUdItSDjcMBTvi80f8AjzV9KxhUYgjk5Brer8cZ9yF2Pm39j24P/CN+JNLZy0sV3DKR3AKvn+Yr6MHUc5PQfSvnD4GD/hGfjt4x8PpujRlnIAOFOyVQo/Imvo5FQBeSSQc+oNTiPiuUhobLHJ+oqdYwoBJ496gjgwScZBqx1AHQD1rhGMbGdwJ+lQShRKOOozVphjIqAoTNnGeMUAKwVQD096WNlYZByMUkpVVIIyB7ZpsQUrxjH0oWoDwAG71neLPl8Ja8R/z4zDB/3DWixwQBzx1rhfjH4av/ABH4OvZLPX7nRhYwPPIluOJ1x91uRxzW9BXmkxXPhCdp8KCgA28ZqvibYQUBPt9KklVgwVH3gAYIOAf85psFtO8oRXALMADu6Ekf4194lamcEnqfoD8HrE6d8J/CcDjDrpduzAjkExjNdgrYAOM1zXw40TXNB8KWOm6/d215eW6+WjWy7VWMD5QeByABXTAYOOoFfDV9ajZ2RdogWy3pTw2MgjHpTd2R04z0pdwBGRg+9ckti7inOBxk0fxelO9MUx+Tx1pRDccsfHJ/KjbhsZ47mmx8ZyDmnKTk8ZpWJDzkgV5WYARozkk4AAGf6V8zfs9RHxf8aPGXi4nMcRkETHnDyOD/AOgE17V8Y9dbw58L/EGoIdkqweVH6l2PT8ga4P8AZQ0F9M+F76hKiibU7p5N2OSiMVH5gCvQo+5TlIb2N/8AaC8EaR4r+HGqahqIMN3pdvJc292uN4Kgtt/HFeH+AvjpcaD4atE1nTr2+0+MmJdRjGQAMfKeOT0r1z9qjxQvh/4SXNshAl1GYRDjqigF/wBDW/8ABXw1HoXwf8P6bdQLK08Hn3EMifKXfqP0FcOKwVDG0LYiN1fQcajg7owPDHxG8OeL41OmanGZSOYpMBxx6V0ZGCO4IyDj9a8M/aa8GeH/AAz4i0NPD1lFYa1fMJG+z/KBltqnA6HJBr2jRbaSw0Sxt5pWlnjiUSSSNlnbHP8An2r8Y4kyehl3LOlLSXQ9SjVdTctlgAcHNFICSORxRX598jssdLtPUHimBsnGOBSRg7cZOfSlIIHUAV+znmnlH7SWhnVPh39uRSZrCcMpPICt97/0EV2/wV8SHxX8K/Dt7IwM626QTk8YkQYYfrVrxbop8SeENa0tSc3Nq6qfRsHBrzX9kLWpLjwZrmkyEiXT7pZArckhw2f5D86+5yyftcM4/wArOWorMx/2ipj4S+NHgnxBGm1LiWDzXU+koQ/+Og19JeYJGDgYDYYewOD/AFrwT9sPTJrjwXo2qQgiayuDHle24cfqRXr/AIM1Y694Q0TUV5FxaRnrkkj5T/Kvaqe9TjLtoYngeqY8NftdWxKGKHU5cl84z5kbv/NRX0rMm04Ucg4PrXzN+0tO+j/GDwVrMI+YPGrEcdGVP5Ma+nbqYzSPIuCrksMelTX1pwkUiNSwUH0pyHOTSQ5cYPHGS3b/AOtWLJ468OxTywnVbdpIjiQxksEOehrh3Yzcx8pOelQwEkucZ54qjB4o0i9trqa31O3mitjtmMbbhFwGw3pwQfxqG08W6DcuRDrVpImBna+cUgNR2bpjrTRuBxjHsamJBiVldWRhlWU5B981ANwbJcE+lWJk2046YzXO/ENzD8O/E+RgGxcE+nIrom3sF7CuY+KsqwfCzxazDIWxOSOv+sUVrS+NepJ+e4ESRrmTBxn9Kn0CzjvNd0yEuT51yi7QMk/N/wDWqCV4nVSsZzjGGPtXQ/DiKG9+IPhaBYyHkvkUndgd/b2r7uWlJ+hxPWVj9FbwBbiUBsgsQOMd6iQdutPmPmXEpPJznIOajK7Mdc18FJ3k2dsVohwUhjjg55oJyemfrSZO0nuD34GKMHvgZ4B6ViUx6napzxk01z82ARQxUAEnJxkjuKUDcQcc9CBzii1tQQISxPenkYJGeTgEUioMk5OOPxoUDcec88Gk3qDPCP2vtekt/BWkaHCzK2oXXnsFPJVPlA/HzP0r1jwDoQ8NeB9A0jyzE9rZRpIDx8+0bv1zXgnxQf8A4Tz9p3w/4fdg1tYhFdOoGMlv5JX00jKbvc2CoOSfQV31FyU4x7k7nzX+0fLJ49+KnhLwNbupi+RZwOcNK5U/+O7T+NfSVtbiCOG3RcRoNoA6ACvmT4ThfH/7UPiHxA4BtrEuyfNkA48tP1SvffiJ4mXwV4E1vWncKbe3by1zwXbgfzP5VNdWUIIErs+c7mV/ij+0xfzN+90zRyyqByoEXyKfxYA/jXt+dzZx3wQea8b/AGcdCkh0TU9cn5lv5iise6g/Mf8AvoV7RaxEHp0OK/EOJ8R9cxvsI7R0PToLljckitDIpxRV+IFABjrRXnU8tjyo35yzgBgc0OAGxng0pYMoIA+oppUNz6V9knfY5R3C/KCMY4NeA/BeOPwH8e/EnhwyoLe9SZIV6ZKupT/x0NXvOcsvXOQRgZBr55+MDJ4O+PXhXxBho47qSMF1BxkDY3/oYr6rJJ3nKm+qMKq6ns/x38PN4i+EmuW8ZBaFUugvfCOGb9Aaxv2ZtWGpfB2wBnR3sppLY4OSuMNj/wAer0/VrOHUdK1XTmbcl7aTQK3f542UH9RXzv8Asl6lHYN4x8OszOba5WYRsMDLFlP6IK+qp+9TlDtqcrZb/a+0kronhnWIyFa3uvLZx6kF/wD2QfnXuXhu9GreGdGvlYEXFlBJ7ZMa7v1zXn37SWlDVfhDe7wT9jmjmyO3VP8A2atD4A6uNa+EPh+Qvu8lJICcc4WRlHP4ClL3qCfZgrmZ+0t4g1Xwx8IdVudHmeC5mkS2aeNtrLG27dz26CrXwWg0/wAD/ATw/cuW+xvpsd7euF3h3ZQXZgOvU/rXdeIfDmm+LNDvdJ1a3W6sLuMxyRE44PcY71x2h/DXVPC/gK78HaZrscukPA1rbyXsJeeCE8bAVwDgcDIrgRoZHw8l8DT+GfH2peDr03tpeLLfXESwskSSC3A2ruAHO0H2ya4X9kLw7Za78MvFLavZRXKXWpzRESqrEoFHf8a9F+H/AMEx8M/hbrPg/StWM76kJQ17dLnZvTYcBcdAeKzfhz8HPEXwx8B33hfTPEdlJHeXElw2oPbMZoi6qDtB4428ZHc0xXOY/ZO8SarND4t8N393Le6fpdyosZZnLkJyMA88dPyr30Ivlg85xiuX+FPwr0X4S+GE0jTHlupXbzLi9uCGlnbB5Pp1PArrGWPJ3CgGOiH7sYJIHrXH/GyQwfBvxeykBzaxgZ9POj/+vXXQPwQpG3PeuG+P25fgx4r2kB3hiA6/89k/wNb0VepEOh8KyyMsn+q42jAIrsPgcjXvxe8IwmNQBfKx+Xnjv+tcfM0jkHOGx3Oa9J/Zps5bv4zaLv5EKSS8Dpgr/jX21d2oNrsecviPuDBEjDA4JGelOzlcdaCoLOOuT1zSbdo9a+DaPQjscf8AFzxFd+D/AIb6/rWm3sdnqFlbmaDzlUrIw/hw31rz74bfE/xp40+DMnjgXun3WowCZ30lolQPFE+Dyo3A7Qe2OldH+0nbWt18GvEPmWzXV+sP+hRxKXYy8chR1715b8JLrT/BfwBnuo9MvJfGt9b3VkdPWNzNKXbauYugHIOcdqlJDuekeDPi3qnxX0HwxqfhK3t7cXt1PBqyXmWFj5aBgOAcls8fUVj+D/jZ4r8Y/FfxT4IgtdLSTRElK3cucTsuMDAU4zk10H7Mfw0vvhf8N0j1pVttV1K6N/dRZAWDKhdvH+ygJ+pryr9nzVLe8/ac+INwHjSO4ErW7n/lryOh/Ciwz6M8D6tqWt+F7K81mwXT9Tcss1vG2VUjI4/KtyNkRw0jAICGYk4AHrTt7Dtkf3sYrkfi34gPhX4ZeJNSVAZVtWijA6l3BVf1xVxjzSQHiH7P8aeOPjp4v8XyIzeSrBQ3IDSt/Tyz+de7/EPXY/Cvw98Q6tKwQQ2rRqx4O5/kX9WFed/sq6Ktn8OJ9XaJUudTuyx28ZVOn/oZqn+134hfTvh3p+jwv+/1O7AMf95FBI/8eVa7ZfvKqh2MkyL9kbw19k8G6tr8sZWfU7vbGzDBaNQD/wChl/1qP9rbxT5fhzR/CkJZp9RmNxIAeVVcKB+O8/ka9V+FXh9fDHw58M6UqZeK2Vnwc5Z2Ln/0L9K+evEl8nxN/ace2wJdP0sFQc8bYu/5sPyrhxlaNKE6r2imaRV2j1jwhoKeFvCulaWq821uqyc5y+PmP55rftSSRnI5zULsJHLMucnPHSno3lsOOCelfznVxPtMTKtLqz2YxtGxrgEgYOaKhhuQynscUV9PTrwcU7kcoyO5a3kEUgwvY1fUgjPbHFVNRh3xhyQD15pNPuGdfLYkkdD1rppVHQm4TfoZtX1LO4jkYGTgZrxX9qbSzP4X0fV1g3zWFzsLDtuG7P5oPzr1a8u5FuCmSAvTsKwPiFpUniP4ca7ZqBLKsJljyuclTn+QNe5lGYwWMjBGM4aHYeAteXxL4M8P6ngN59pFvIPO4KFb9Qa8C+HmzwX+0/rWiiHylvRIq5bhzhSv/oRrtf2U/Ec+sfDN7O4TZNp100YBXBAYl+n/AAKuJ+N0s/hP9o7wpr2wJbSrA7SKnU72D8/QLX6lSVpSXc4Ge9/ELSxq/gLxDZFQ+6zZiM5B24b+leYfshaqL/4ZX9oV2PZ3zKFJzww3f+zV7ZqMXmW2o2wClXieLGOMFSB/MV84fsn3bWPiPxlohQKI5Cw4xysnln/0GsoK9OcQR9IjIJ/CnL94k9KRsnOe46evWhTsU8ZPvXnFbDzg5qPAwacjDnI6jikBHTgDH41SDcTJOABjmhx/s5OKeoOecA+1Bbg4OD60XHoV43HnYxhcV53+0Y4j+D2tqXCGQxqCeh+dT/SvQH83zhkDaa8w/ahkjj+E1wkpI33SKCvfgn+ldmH1qxJZ8Xy26AnM0YLDGASMV6/+yhaCT4tpKsqutvYTEgHJySnP6V40WhR9xJJA5AHNe6/se28c/j3WbhSSYbHaeOm49P8Ax019bivdoSOKPxH17wGPfmkVicnHFKcDPqMn9aQybWCYJBGc18Nc7l0GSxRXEW2RBIpOcNyB74pTCgfcIogVOVbYMg08BTjAwacUBAGR7e1FxCAGReeVOSe9RpYQRv5gtIUdejxooP0qcJ8o+bBpRGB3GKkBu1iF57dK8P8A2uNZu7HwJY6daB/Ovbguyp12qAVP4nNe4gDGd2Oh9eK+bPi9H/wn37SHhvw2s6SxWZginjB4C7zI5/75cV14ZXld9Bt6HuPw+0B/C/gPw/o8ikyW1qgdifvOR1/WvBPjRJP47/aJ8M+FrVg6WRjLr1H/AD1f8gpFfTbMIgWcjy403E54woPP6V80/s+Qt42+OPivxicSwQea0Dg8I0j4A/74Y1tTa5pzZHQ998X+Ij4L8JavrKx7/wCzrZ3iU4ALqp2r+OBXzt+zfo000Gs+I7tCZ7qXyo5WHzEAkt+eV/Ku1/a48RXOm/D200m1lUTahP50i7sMY0OcD6kEfhXQeAfBVx4Z8DaRYEgzxwhpsHkuep/lXxvEU6scE4Ut5P8AA6KKSkrmizE44IHvRgk81ZksLhG6ZHXrURjdG6EHvnpX4XUoVafxRPWTT2GBni5AOKKCZG4LAj+VFcntKkdLlGzcxJeRDDn2wapJZlHDiTYF65NWrJ0MaqMgjg1HGoa5mRslTzX6DVhGtyz6s5zPnikZ+MsWPBHerNvCRFcWkgwJozGAOuSMf1qWZVjeEKcAk02+xFNDJnowyc81WFpLDVPbLdEy10PE/wBmea48NfEjxd4ankOyQv5aluS0bdv+ArWt+2FpE934a8M6lBuRrW5eJnXIBDbcfyNYHiB4/h9+07pWpbxFa6kyKAOCTLGIif8Avpia9X/aG0KPXPhPrI/isit3GwGclM/41+14epzxp1F9pHlSVnY7DwfraeIvDuk6oDkXlrHOxz13Af4186eGdXtPhR+0N4hfVpWtdKmE26RULcuhlXp7sK774A+OdGs/g9pp1PVbexFgzW7CRsMFXp/WuM8d+NPgtrXim516a3uvEuqzFB5cbYgJVQo9T/CK66cHCcotaMV9DstV/at8GWEggtob7UZWJ2lI9gI/EVlL+1V9qJ+weCdTulwTuzkfoK5XTfHWtXZEPgn4X2NqrEbJHVpT9eQtab6D8ftbO6S40vw9Bj5QGEePwwatYekviX4jctTTf9p/WBgy/DzUkTqCVIz+dKn7XOlwyY1DwxqNk/dWYcfpXOXXwp8V3EZbxN8WrS1IPzCNg4B/MVg3nwt8CKf+Jj8V0uZR95orbGfb79aqhh2tf1J5mey6R+1J4C1MIJ7q605mOP38JwP0ruNC+IXhjxMD/ZOu2N6x6Ksy7vyzXyfceBvhbASIfiPOTjBAsQw/9DrIvvCPhS3Il0z4iRqyjI86y2ZH4SVEsLRl8DFzn2/cxSbg3zBRyBjrXkP7V1ykHwvtCYhKZNRRSCcD/Vuf6V4NZfE3xh4KZDpvi2HVrMHAjdtykfSr/wASvj3dfEjwTbaLc6WttqNtdCc3ETZR8Iy/d7fe9aVLCyhUi1qhueh5HLeQP9y0jDEYypORX0R+xdbxz6p4xuVi8oiK1QsDkHJl/wAK+cWeVnG6PBXrgZr2r9n74xaH8KtA11tRtZ7q/vZI/LiiUBSF3dT/AMC9K93FJzouMdznj8R9j8lWYDIPccipIlaRQQN5I/h5xXyfrX7YXiC4yukaRY6aDnaZszEj1/hrhdS/aD+IPiCZoTq8q7v+WdrHtGK+bhgKkt9DpukfdvkyLjzImQHox4BpjSwRH95KiZ4BZsV+fsuqeONayTa6peHryrc0xdM8Qqd11oWolsc5DVr9Qa3kDmj9BkeA4CzIw74apvJZ/uox9ABnNfn1AtlYqZNRsNZsj1farsB710Ok6l4RkA8vxjqukSnhWntyVH/j9Q8D/eDnPuIbIB5swaKNBucsOABk5/SvmL4FpH4x/aA8U+JnLPHbI5EuOCWLRD9FFV9F0Px5qWnsPCnxBtddtpI3R4nuTGzqwxjGD616H+z78O9W+HnhnV/7cs1ttRvLsuNkm/dGEUdcDuD+dSqaw8JXerJ5rnW/GjxEPCvwo8QajHKVn8vyImAwSzZ4H4A1w37IXhsaX8MP7QZTHLqtyz4IGSqEqD+OBWD+1/r8kfhTw94bjJZr+4NzImeflwq/+jD+Vev6NBbfDH4T2iSjyotF0xQ5Bx+9CdM+7Vlbkp2/mK30PDPGr23xR/aestJe4+0afo5WMgKSpVP3j5xx/ER+FfQgVQOH4ByOelfP37MGlDVdX8SeMLmORpLiUwxPIcnklmI/BwPwr6BATaMDmvjM6qJzjSX2TpprXUd5YYfeHvmo3tozkHbn2qU4VckYHrTMIDnHNfKzhGatJHTexSfSA5JRwg9DRV/5MHIJxRXnSy3Dyd+UrnZly/6Lc7xwjnjHQVFHdZkmOevApUuN8PlSkDaODVFGxIccjPJryKmK5XFw2NeUu3OPOgXGSMHrRqDBpVXHKnPPNQx3A373AOOBmoZZ2lYsQpLcct0FU8XeLXcXKeJ/tQ2ao2ga8BIWtJRGHj4IKnev6gV9C+XF438C+VHIfI1XTghZhu4ZcZP4g15V8a9KTVfh5qSmFZGttkwBYgLtILH8ga818I+O/iV4k8G2GheHLZbDTbVDC18qkEqTnl2yO56V+t5JmFKWXxlVmk4t7nBVg3I6G1/Z58EeCLNJvH3imMugDm3ibByBzwvzdz270yD4sfDbwlKLbwJ4IXVbvI8u6lttxJ45zgvV/wAOfs+2V1qAvfF2oz6tOpyYzIdpPoSefyNeo6NoOhaCR/ZmmW1lGhwojjyx/wCBHmujE8RYaEbQnzP7kRGkzymbxn8bvGQaOzRdBspASp8tEKA/+PfpTL34EeKNfbzfEnjie7dhloI3kdfyIx3r2iW4MsmGZi7nGM5OKuzSxxIg2bpGGCTXzs8/xFZS9lZI1VLueGWn7M3hRApvJ7m9KsC2CUBrqdP+Avw7jIjGjGTvmSVjXoVzDCsJjJIlJBAAqlIi2kwJyW4NeLLOsdSn787xK9lEwYfgb4AQgDw3antkjP61N/wpXwIM/wDFM2TAdMopNdNZ36zvtbj0NXT97AOe+fWvWo5nXrLmjN2IdOKPPL74CeAZ1z/YCxk8kxuVx+VYl3+zJ4LvNz2ovbOTOAyzFgPzNeuO3bHFJEVViMYHWu+GaYmmtJszdKLPAb39kkTXoa18TvHCCCVlj+apYv2UdNjwZfEN0zZ52wqRXvRfzH2r0I60oh2dcE56mtf7bxctFIFRjueGj9lHS3BYa7eJnp+6U/1qL/hlm4tJRNYeLriCRfu7ogpU/Va966NjPFO2YOQ2c01nOLW8w9imeJRfDH4t+H2D6R8RHmCD5Yp5ZDuHp0xTn8Z/tBeFlX7TY2uuxIeWRY9xH4c17WkTAkliMHjmmzXbQ42OxY8cE5Bq5Z/Vpq9RKQvY3PH7X9qe+spfs3i3wVd2x6SSRxbgffDYFdDYeKvg58UAEmt9PS5cZMd3ZiF8/wC9tx+tdu+lJexlr+CO8DdFmVW49K5LxB8DvB/iLdnS/sE7ciW1lZCPfrivQw+eUqivNOP4idFrYx9c/Ze8P3ROo+E799DuVyYzbnfHn6jp+Fcv/wAJp8U/gtIkXia2HiPw4vAuozuYLnru+9ke9OvPgv488F5n8IeMLiWJTzaXLqSef9oY/IVLZftB6t4aK6Z8RfDpe3DBZLiNDhxnrg5BH0r3KOKhXWkk1+Ji42ORl8WWnx5/aQ8NGxRzpUMSMI5eoRPvZH1Zfyr1n9rHxf8A2R8OV0yBPNudXugDEQcGNCWz/wB9KB+NQ/B3wl8PL/4h3HjHwRqkUr3Fq1udL3KGgLEEkDqPuiuR+Lo1L4jftCaZ4athMbDTTGJGCAgBQJJD09VI/GtK0ovVfDFFxPT/AIQ+H/8AhFPh1odi0IS5aIzTqowNzksP0IH4V2AYFsFcCmrlSqKoVEAVR3wOP6CpAZOu39K/M8TV9rVlN9TrgtBjp5mQc4HTtTwFUDCZHTmlaRzwV/PijedhwtcDRsMyM/cxRT5CW+8uOKKqyFY5sq5+8PwpBGw56Dt71LJGVx0JPfNMKkjryPevz9x5dzsbuxF3DqMe1Ny2TztpyoxIy360eW7F9m0vglQxwCcGtKceeXKBDNAk8TxyKJI3UqyleCDUaW6JEscaLGijCqoAA/Cs611PVLjXL3TFtLMz2kEMznzmAbfjKj6bj+VRReIbloPE0klhCv8AY/KqHYmU7Qf6178cvr8vKnobfVpy1RrMjIMjg49M1ExdVAIJGfpWUviuUjw0HsFB1mPzBtkz5eBmtDXdXXRJ9LiFtJcm/uPs6bWAAPqcnpXK8urRlykuhNPlsadrLHGQ8g5AwDUy3Qlk3FPnzgL/AFrAbX7VbDWbhorhptKyZ7JVXzBjv1285457GtSw1VJ7HS7tLacm/wAGMMFBQFSw3c+grtp4SvFJS0RjKjOKu0akSKu6WZctngGmzwLdEvtCemelRC/j/tOWymcm5SAXDJt4CkkD+X61DrfiC20PTPtt6WS1aQRFljLYJzjgc9v0rudBSjyNGahK6Vty1a2iRc5BOeoNXWYKvJwBXPJfxteT2sTkTwkGSJlKsFPQ89R/iKtx3qeeYC4kmUBmjzgoD0z+dRRqyot0+W1iZUp9UaDyM4+VePU0kcR3Zc/L0xUEGsWFzqs+mQ3avewp5kkIU5Vf73Tp/gaIr+2ksxercA2vUyEEDGcf1H5168YSauZOElui8CAABnA9ulKecAHJzwCO9VYNX0+8m8uC8hkfdtKq43A4HGPXmqV3cX99qU+nW4ggtnBRbtZgZQw6gL+I/WtY0pFxpzd9DYTGCp4POM9xSJsHQnPfPQVD59vbgxfaYQY8KVaZd5IHPfPao2vBcgLEMDkbxyDWFaXsltqLla3JLu7SP5A+XPfHAqK3eCJg8k2WPUBcihNNVhlySOpANWBaW8SjbExOAcZBNecqNerLnkkFuwrXkeTsJY+mMZpqSys2VTA7Zqwm3YPkK8ZPy54p6bSMcnnAFdKoVG9WMz7uS4A+VRyORVE6THqcUsd3aQXcTAho5hkEVrSruk7gDOc8VJFFtAwCp9D6V1QhUp6xkzFxTZ4z4j/ZwtXvRqHhK7fw3qK/MqRsTGT79Mf/AF6h+CPwx8ReG/HOv674mRJdQ2GGK4ExfzSxBLjgdefzr1u88Q2sN9JYR77jUljEiwBGAY+m7px359K1Y42+zI0hy5GWUHhW7jn8a9T67XVB05O9/vJdJrUaGY5yMdsClSXBAyfSngKAMMMkZz2pgiXJ569zXh2fUtaEgUlvvcehpyrI2BkdaYVAI59gc9acMJgBsHNTrYu4rLIrckGigoeu8H2JooEYMu0qCHyfpVYMrOcn2q27R84FVyycnaw57Cvi6sW9Tq2AxAY+bJ+tRugYgA45qZjG+OG/GmBYwS21sjpURsndlXMbw/YXDeO/EN5LE8cEywLDKVwCFRQf5GucOg3T+GPHU8llcLf3dxJ9mXbIGZSqhcDPsa7ouAepPPQHkfpTHA4w/U9692GaKFvd/E7I4lxf3fgcjNpcp1/wIixuqWNm6yfKQQcKMH9as+PrXzdd8IZcxxJdNI8gbCphTgn8q6RRhupHHBYc/Snb+QdwJ4BJ7Vos0g6im4h9avNSfQ4XUdM1O8sviTqcCgpqMYitI0BDOEHLD67v0NdRod3Fd6ToZimVktoknkIYZCrGQR+taanlvnO9QBnHbmhFVAQoCqRggDgj1rf+1Yz+KIqmIc1Zo5LVrmXSfG3hzW7p0jtdTL2TOJt3mBgTEceysv5VofFS6nbwrFFEDGjajbqA2ORk5/p+da9zCJRECVdIzlQf4T61OYE1FEiuY4p4wdwEoyo96SzGnOrGyE66bjJr4TP1G2lvvi/dS2uRZ2OlstzIACCxZCFPuAD+VYQNzY/EOG5lEgttatCitIBtLpkqAf8AdC12629rBbyQRRRyeaP3irkA85/pVTUNE+23kVxOkUyQFTaRNHzBgDkHPOSD+dehUr0qkJNItYqLb5l0sc14hhvNP8Z+GtSsnMU2pCXTLjCjlBsIb8Nx/Ou2gsbdRBZoga2VlQRYB4BGB+g/Ks240Q6hPZT3ltHK9szSQsx5iY45H5CpktZhciUuVcHIyeKinjJKMYKLOStVU1BLocf4WdEs/iDfC3UXVnfzS27KoBDxxKyn8wKzL65vLH4beG723YfaBdW8quVPmNK5fdk987Rx7CvQ9I8M2mim6e3jZDdy+fMCchnIAJ/QUQ+F7G3Fmp8yS3s5fOghdvlV+35ZOPqa9WNWUmdX1ikn/XY5rxzaQQ/ELwhH5YQXOo3Eso7v+7kyD7c11uo6ro/gzQTcahdQ6dpluSWnmbCjLE9T9abqfhyPVdc03VJpZhPp7M8KqwCDcCCSO/DH868d/bO+Jg8BfCC80+Jh/aOuN9ihBOSF6yP+C8D6iuiFP204wXU46+IjOMUuh1Wt/Ezw78QPhP4k1bwzqseoW9qywtJAWRkkz+B6H9as3OpLB488KBrSeGK30ae4kikaRRIyR8E5PPSuI/Zl+Dj+HfgDb6Zds1jqGvyDUbt/L3EKR+7QjI/hx+Zr2SXwzLL4j07VZrrzUtLV7U2/kgbwy4Y5z9a2mqdOcoxeh1YWvSjC1RdzjbjxJNZ/CKPxluzfm5FwxDkqU84rsxnH3VA/OugsdYfxB481bTmDRWOlW8QMcZwXkkDEk9+Nox9TSJ4VZrKLwzMpOhW0ouw5jGXHmF/K69iT+BFXrrQrm18V3etaY0IN7AsV1bzqVBKE7GDc/wB49vSsHKKHUq0JJ231sS2Wl3MVjNaPqDyyyTM0UzAbhGXyF/BeK5zSb/UbnxH4pRtUuPs2j3kJERVDvjEaPIn3e4J/Ou008PF5fm7ZWBJJHTrWF4f0GbT9Y8S3F8Ymg1ecNti5wnlqmD+C/rUqpE5KE4pS5zEXxVc23gXT/G9znzpLlWkgVVCiJyRtHGc8Dv8AyrT8TalqOla/o9smozCPU7+WJYwqERxhWZcfL/siqsfg+7fwdpvhaRYn062uFZ7ksQzwrkhdvqSfXtWt4p0m/wBX8S+G722t4HtbGV5ZzIdp+ZGX5ev96q9pFnY50X+P/ANu0SRbaOO6fzJ1JVnPAYZOP0xU+FC8n8qCWJ+4AOoA54zT1ZdoBGc9a82WrueRpfQCsbAYNIyoMHuaViAcbcU3PIyOKz3Fe4vykAA8/Sinqy8jGKKhvUDCZwMkIMegNRNJgZ2D6Zp7SMoOMA+uKvaJGl67eaitj2r5WjB4ioqfc6ZaamUrqMllGD05pGnTPHH411DaNayQnMYyD1qE+F7N8/eHHY17/wDq9Uf2kZe1scq0qhhyeT2p3mocHkAV0h8IWhAO+QHPXNJL4LtihxPKPpisXkNSL3Qe1uc+0yYABJzzUckibu9bTeDYRtIuZePUA1DL4WRP+Xlz9VFQ8lqLqhKaZmQujoc8e9Sl41IyRirr+GRC2BcEj0K//XqB9CIKjz+/9z/69ZvKqkexXtEV3aNlPPPNFuwLhDLsU9aSWxwceZ6/w1UkiK7vnzkelYPLqsZJpL7xc6ZtC6tbYbUOSD97HWn/AG0SHjOPpWLaxhYwzfOR608XrkHaAnXpXq08LWS1aJ5kacshZ1feQoPIA60y6vts4ABweQcVl3Nw+5VzxQuovuUFQfc1mqc27J2J5kzpIGLRqWIyRTyBjg45rFgvZXPUDHoKmSeR48lznNepC6jqZto2FDSDJfAxxXxJ8e0Pxf8A2uvC3gx2Munad5McyqcgZ/eyn/vkAfhX2TE7MxyzEema+NPgZ/xUP7aPjLULrmaD7cUA6DDrGP8Ax2vYwN1z1O0XYlvY+2k22qrGmAkY2qo4wAKcZpH6AkducVTeUo/AqRZDkV5DjNvVl8xZ/wBJkGcBR0Hzc1HKsyL88hJPGKaZHP8AFj8KiNw+4sTkj1q+R9WFy1BA8SDg49xmnyNzyMj6Yqus7gD5j+dPaUsRmoasNMmUYIIGfpUokkweCR+dVFmYuAOB7U7znU8HFJITZYVnwcqfypySMAQQCD/s1CLhzwTkULdSO+CRx7UrXE2SsxzwoHbpilZ/lAI5qEzsW55pBcsewqXEaJyxKj5eBzRTfOZM46Y6UVFmVc//2Q=="/>
  <p:tag name="MMPROD_UIDATA" val="&lt;database version=&quot;10.0&quot;&gt;&lt;object type=&quot;1&quot; unique_id=&quot;10001&quot;&gt;&lt;property id=&quot;20141&quot; value=&quot;Unit 2: I always get up early. How about you? - Lesson 1 (1, 2, 3)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MyPC\Desktop\Quế\&quot;/&gt;&lt;property id=&quot;20224&quot; value=&quot;C:\Users\MyPC\Desktop\Elearning tổng hợp 2018\Quế 1\BAIDUTHI&quot;/&gt;&lt;property id=&quot;20226&quot; value=&quot;C:\Users\MyPC\Desktop\Elearning tổng hợp 2018\Quế 1\TEPNGUON\Powerpoint\Presentation1.pptx&quot;/&gt;&lt;property id=&quot;20250&quot; value=&quot;0&quot;/&gt;&lt;property id=&quot;20251&quot; value=&quot;1&quot;/&gt;&lt;property id=&quot;20259&quot; value=&quot;1&quot;/&gt;&lt;property id=&quot;20263&quot; value=&quot;3&quot;/&gt;&lt;property id=&quot;20264&quot; value=&quot;1&quot;/&gt;&lt;property id=&quot;20700&quot; value=&quot;0&quot;/&gt;&lt;object type=&quot;8&quot; unique_id=&quot;32617&quot;&gt;&lt;/object&gt;&lt;object type=&quot;2&quot; unique_id=&quot;32618&quot;&gt;&lt;object type=&quot;3&quot; unique_id=&quot;32622&quot;&gt;&lt;property id=&quot;20148&quot; value=&quot;5&quot;/&gt;&lt;property id=&quot;20300&quot; value=&quot;Slide 5&quot;/&gt;&lt;property id=&quot;20301&quot; value=&quot;Lời dẫn vào bài&quot;/&gt;&lt;property id=&quot;20303&quot; value=&quot;Dương Ngọc Quế&quot;/&gt;&lt;property id=&quot;20307&quot; value=&quot;260&quot;/&gt;&lt;property id=&quot;20309&quot; value=&quot;225027&quot;/&gt;&lt;/object&gt;&lt;object type=&quot;3&quot; unique_id=&quot;32630&quot;&gt;&lt;property id=&quot;20148&quot; value=&quot;5&quot;/&gt;&lt;property id=&quot;20300&quot; value=&quot;Slide 14&quot;/&gt;&lt;property id=&quot;20301&quot; value=&quot;Dẫn vào trò chơi&quot;/&gt;&lt;property id=&quot;20303&quot; value=&quot;Dương Ngọc Quế&quot;/&gt;&lt;property id=&quot;20307&quot; value=&quot;268&quot;/&gt;&lt;property id=&quot;20309&quot; value=&quot;225027&quot;/&gt;&lt;/object&gt;&lt;object type=&quot;3&quot; unique_id=&quot;32633&quot;&gt;&lt;property id=&quot;20148&quot; value=&quot;5&quot;/&gt;&lt;property id=&quot;20300&quot; value=&quot;Slide 17&quot;/&gt;&lt;property id=&quot;20301&quot; value=&quot;Tranh a&quot;/&gt;&lt;property id=&quot;20303&quot; value=&quot;Dương Ngọc Quế&quot;/&gt;&lt;property id=&quot;20307&quot; value=&quot;271&quot;/&gt;&lt;property id=&quot;20309&quot; value=&quot;225027&quot;/&gt;&lt;/object&gt;&lt;object type=&quot;3&quot; unique_id=&quot;32634&quot;&gt;&lt;property id=&quot;20148&quot; value=&quot;5&quot;/&gt;&lt;property id=&quot;20300&quot; value=&quot;Slide 18&quot;/&gt;&lt;property id=&quot;20301&quot; value=&quot;Tranh b&quot;/&gt;&lt;property id=&quot;20303&quot; value=&quot;Dương Ngọc Quế&quot;/&gt;&lt;property id=&quot;20307&quot; value=&quot;272&quot;/&gt;&lt;property id=&quot;20309&quot; value=&quot;225027&quot;/&gt;&lt;/object&gt;&lt;object type=&quot;3&quot; unique_id=&quot;32635&quot;&gt;&lt;property id=&quot;20148&quot; value=&quot;5&quot;/&gt;&lt;property id=&quot;20300&quot; value=&quot;Slide 19&quot;/&gt;&lt;property id=&quot;20301&quot; value=&quot;Tranh c&quot;/&gt;&lt;property id=&quot;20303&quot; value=&quot;Dương Ngọc Quế&quot;/&gt;&lt;property id=&quot;20307&quot; value=&quot;273&quot;/&gt;&lt;property id=&quot;20309&quot; value=&quot;225027&quot;/&gt;&lt;/object&gt;&lt;object type=&quot;3&quot; unique_id=&quot;32636&quot;&gt;&lt;property id=&quot;20148&quot; value=&quot;5&quot;/&gt;&lt;property id=&quot;20300&quot; value=&quot;Slide 20&quot;/&gt;&lt;property id=&quot;20301&quot; value=&quot;Tranh d&quot;/&gt;&lt;property id=&quot;20303&quot; value=&quot;Dương Ngọc Quế&quot;/&gt;&lt;property id=&quot;20307&quot; value=&quot;274&quot;/&gt;&lt;property id=&quot;20309&quot; value=&quot;225027&quot;/&gt;&lt;/object&gt;&lt;object type=&quot;3&quot; unique_id=&quot;32638&quot;&gt;&lt;property id=&quot;20148&quot; value=&quot;5&quot;/&gt;&lt;property id=&quot;20300&quot; value=&quot;Slide 23 - &amp;quot;Example 1:&amp;quot;&quot;/&gt;&lt;property id=&quot;20301&quot; value=&quot;Ví dụ 1&quot;/&gt;&lt;property id=&quot;20303&quot; value=&quot;Dương Ngọc Quế&quot;/&gt;&lt;property id=&quot;20307&quot; value=&quot;276&quot;/&gt;&lt;property id=&quot;20309&quot; value=&quot;225027&quot;/&gt;&lt;/object&gt;&lt;object type=&quot;3&quot; unique_id=&quot;32639&quot;&gt;&lt;property id=&quot;20148&quot; value=&quot;5&quot;/&gt;&lt;property id=&quot;20300&quot; value=&quot;Slide 22 - &amp;quot;Grammar:&amp;quot;&quot;/&gt;&lt;property id=&quot;20301&quot; value=&quot;Mẫu câu&quot;/&gt;&lt;property id=&quot;20303&quot; value=&quot;Dương Ngọc Quế&quot;/&gt;&lt;property id=&quot;20307&quot; value=&quot;277&quot;/&gt;&lt;property id=&quot;20309&quot; value=&quot;225027&quot;/&gt;&lt;/object&gt;&lt;object type=&quot;3&quot; unique_id=&quot;32641&quot;&gt;&lt;property id=&quot;20148&quot; value=&quot;5&quot;/&gt;&lt;property id=&quot;20300&quot; value=&quot;Slide 25 - &amp;quot;2. Point and say &amp;quot;&quot;/&gt;&lt;property id=&quot;20301&quot; value=&quot;2. Point and say - tranh a&quot;/&gt;&lt;property id=&quot;20303&quot; value=&quot;Dương Ngọc Quế&quot;/&gt;&lt;property id=&quot;20307&quot; value=&quot;279&quot;/&gt;&lt;property id=&quot;20309&quot; value=&quot;225027&quot;/&gt;&lt;/object&gt;&lt;object type=&quot;3&quot; unique_id=&quot;32646&quot;&gt;&lt;property id=&quot;20148&quot; value=&quot;5&quot;/&gt;&lt;property id=&quot;20300&quot; value=&quot;Slide 35&quot;/&gt;&lt;property id=&quot;20301&quot; value=&quot;Lời chào tạm biệt&quot;/&gt;&lt;property id=&quot;20303&quot; value=&quot;Dương Ngọc Quế&quot;/&gt;&lt;property id=&quot;20307&quot; value=&quot;284&quot;/&gt;&lt;property id=&quot;20309&quot; value=&quot;225027&quot;/&gt;&lt;/object&gt;&lt;object type=&quot;3&quot; unique_id=&quot;33787&quot;&gt;&lt;property id=&quot;20148&quot; value=&quot;5&quot;/&gt;&lt;property id=&quot;20300&quot; value=&quot;Slide 3&quot;/&gt;&lt;property id=&quot;20301&quot; value=&quot;Lời dẫn vào bài hát khởi động&quot;/&gt;&lt;property id=&quot;20303&quot; value=&quot;Dương Ngọc Quế&quot;/&gt;&lt;property id=&quot;20307&quot; value=&quot;286&quot;/&gt;&lt;property id=&quot;20309&quot; value=&quot;225027&quot;/&gt;&lt;/object&gt;&lt;object type=&quot;3&quot; unique_id=&quot;222453&quot;&gt;&lt;property id=&quot;20148&quot; value=&quot;5&quot;/&gt;&lt;property id=&quot;20300&quot; value=&quot;Slide 1&quot;/&gt;&lt;property id=&quot;20301&quot; value=&quot;Trang bìa&quot;/&gt;&lt;property id=&quot;20303&quot; value=&quot;Dương Ngọc Quế&quot;/&gt;&lt;property id=&quot;20307&quot; value=&quot;289&quot;/&gt;&lt;property id=&quot;20309&quot; value=&quot;225027&quot;/&gt;&lt;/object&gt;&lt;object type=&quot;3&quot; unique_id=&quot;223079&quot;&gt;&lt;property id=&quot;20148&quot; value=&quot;5&quot;/&gt;&lt;property id=&quot;20300&quot; value=&quot;Slide 4&quot;/&gt;&lt;property id=&quot;20301&quot; value=&quot;Bài hát khởi động&quot;/&gt;&lt;property id=&quot;20303&quot; value=&quot;Dương Ngọc Quế&quot;/&gt;&lt;property id=&quot;20307&quot; value=&quot;293&quot;/&gt;&lt;property id=&quot;20309&quot; value=&quot;225027&quot;/&gt;&lt;/object&gt;&lt;object type=&quot;3&quot; unique_id=&quot;224169&quot;&gt;&lt;property id=&quot;20148&quot; value=&quot;5&quot;/&gt;&lt;property id=&quot;20300&quot; value=&quot;Slide 6 - &amp;quot;OBJECTIVES&amp;quot;&quot;/&gt;&lt;property id=&quot;20301&quot; value=&quot;Mục tiêu bài học&quot;/&gt;&lt;property id=&quot;20303&quot; value=&quot;Dương Ngọc Quế&quot;/&gt;&lt;property id=&quot;20307&quot; value=&quot;295&quot;/&gt;&lt;property id=&quot;20309&quot; value=&quot;225027&quot;/&gt;&lt;/object&gt;&lt;object type=&quot;3&quot; unique_id=&quot;224955&quot;&gt;&lt;property id=&quot;20148&quot; value=&quot;5&quot;/&gt;&lt;property id=&quot;20300&quot; value=&quot;Slide 24 - &amp;quot;Example 2:&amp;quot;&quot;/&gt;&lt;property id=&quot;20301&quot; value=&quot;Ví dụ 2&quot;/&gt;&lt;property id=&quot;20303&quot; value=&quot;Dương Ngọc Quế&quot;/&gt;&lt;property id=&quot;20307&quot; value=&quot;296&quot;/&gt;&lt;property id=&quot;20309&quot; value=&quot;225027&quot;/&gt;&lt;/object&gt;&lt;object type=&quot;3&quot; unique_id=&quot;225425&quot;&gt;&lt;property id=&quot;20148&quot; value=&quot;5&quot;/&gt;&lt;property id=&quot;20300&quot; value=&quot;Slide 36 - &amp;quot;Tài liệu tham khảo&amp;quot;&quot;/&gt;&lt;property id=&quot;20301&quot; value=&quot;Tài liệu tham khảo&quot;/&gt;&lt;property id=&quot;20303&quot; value=&quot;Dương Ngọc Quế&quot;/&gt;&lt;property id=&quot;20307&quot; value=&quot;297&quot;/&gt;&lt;property id=&quot;20309&quot; value=&quot;225027&quot;/&gt;&lt;/object&gt;&lt;object type=&quot;3&quot; unique_id=&quot;225670&quot;&gt;&lt;property id=&quot;20148&quot; value=&quot;5&quot;/&gt;&lt;property id=&quot;20300&quot; value=&quot;Slide 33 - &amp;quot;Let’s sing a song&amp;quot;&quot;/&gt;&lt;property id=&quot;20301&quot; value=&quot;Lời dẫn vào bài hát kết thúc&quot;/&gt;&lt;property id=&quot;20303&quot; value=&quot;Dương Ngọc Quế&quot;/&gt;&lt;property id=&quot;20307&quot; value=&quot;298&quot;/&gt;&lt;property id=&quot;20309&quot; value=&quot;225027&quot;/&gt;&lt;/object&gt;&lt;object type=&quot;3&quot; unique_id=&quot;225744&quot;&gt;&lt;property id=&quot;20148&quot; value=&quot;5&quot;/&gt;&lt;property id=&quot;20300&quot; value=&quot;Slide 29 - &amp;quot;Let’s talk&amp;quot;&quot;/&gt;&lt;property id=&quot;20301&quot; value=&quot;3. Let's talk&quot;/&gt;&lt;property id=&quot;20303&quot; value=&quot;Dương Ngọc Quế&quot;/&gt;&lt;property id=&quot;20307&quot; value=&quot;300&quot;/&gt;&lt;property id=&quot;20309&quot; value=&quot;225027&quot;/&gt;&lt;/object&gt;&lt;object type=&quot;3&quot; unique_id=&quot;226152&quot;&gt;&lt;property id=&quot;20148&quot; value=&quot;5&quot;/&gt;&lt;property id=&quot;20300&quot; value=&quot;Slide 7 - &amp;quot;New words &amp;quot;&quot;/&gt;&lt;property id=&quot;20301&quot; value=&quot;Lời dẫn vào phần từ vựng&quot;/&gt;&lt;property id=&quot;20303&quot; value=&quot;Dương Ngọc Quế&quot;/&gt;&lt;property id=&quot;20307&quot; value=&quot;301&quot;/&gt;&lt;property id=&quot;20309&quot; value=&quot;225027&quot;/&gt;&lt;/object&gt;&lt;object type=&quot;3&quot; unique_id=&quot;226500&quot;&gt;&lt;property id=&quot;20148&quot; value=&quot;5&quot;/&gt;&lt;property id=&quot;20300&quot; value=&quot;Slide 15 - &amp;quot;Match the English words in column 1 with their meanings  in column 2&amp;quot;&quot;/&gt;&lt;property id=&quot;20301&quot; value=&quot;Trò nối&quot;/&gt;&lt;property id=&quot;20303&quot; value=&quot;Dương Ngọc Quế&quot;/&gt;&lt;property id=&quot;20307&quot; value=&quot;302&quot;/&gt;&lt;property id=&quot;20309&quot; value=&quot;225027&quot;/&gt;&lt;/object&gt;&lt;object type=&quot;3&quot; unique_id=&quot;226858&quot;&gt;&lt;property id=&quot;20148&quot; value=&quot;5&quot;/&gt;&lt;property id=&quot;20300&quot; value=&quot;Slide 16 - &amp;quot;1. Look, listen and repeat&amp;quot;&quot;/&gt;&lt;property id=&quot;20301&quot; value=&quot;1. Look, listen and repeat&quot;/&gt;&lt;property id=&quot;20303&quot; value=&quot;Dương Ngọc Quế&quot;/&gt;&lt;property id=&quot;20307&quot; value=&quot;303&quot;/&gt;&lt;property id=&quot;20309&quot; value=&quot;225027&quot;/&gt;&lt;/object&gt;&lt;object type=&quot;3&quot; unique_id=&quot;227059&quot;&gt;&lt;property id=&quot;20148&quot; value=&quot;5&quot;/&gt;&lt;property id=&quot;20300&quot; value=&quot;Slide 32 - &amp;quot;What do you do in the evening?&amp;quot;&quot;/&gt;&lt;property id=&quot;20301&quot; value=&quot;Tranh c&quot;/&gt;&lt;property id=&quot;20303&quot; value=&quot;Dương Ngọc Quế&quot;/&gt;&lt;property id=&quot;20307&quot; value=&quot;306&quot;/&gt;&lt;property id=&quot;20309&quot; value=&quot;225027&quot;/&gt;&lt;/object&gt;&lt;object type=&quot;3&quot; unique_id=&quot;227456&quot;&gt;&lt;property id=&quot;20148&quot; value=&quot;5&quot;/&gt;&lt;property id=&quot;20300&quot; value=&quot;Slide 30 - &amp;quot;What do you do in the morning?  &amp;quot;&quot;/&gt;&lt;property id=&quot;20301&quot; value=&quot;Tranh a&quot;/&gt;&lt;property id=&quot;20303&quot; value=&quot;Dương Ngọc Quế&quot;/&gt;&lt;property id=&quot;20307&quot; value=&quot;304&quot;/&gt;&lt;property id=&quot;20309&quot; value=&quot;225027&quot;/&gt;&lt;/object&gt;&lt;object type=&quot;3&quot; unique_id=&quot;227457&quot;&gt;&lt;property id=&quot;20148&quot; value=&quot;5&quot;/&gt;&lt;property id=&quot;20300&quot; value=&quot;Slide 31 - &amp;quot;What do you do in the afternoon?&amp;quot;&quot;/&gt;&lt;property id=&quot;20301&quot; value=&quot;Tranh b&quot;/&gt;&lt;property id=&quot;20303&quot; value=&quot;Dương Ngọc Quế&quot;/&gt;&lt;property id=&quot;20307&quot; value=&quot;305&quot;/&gt;&lt;property id=&quot;20309&quot; value=&quot;225027&quot;/&gt;&lt;/object&gt;&lt;object type=&quot;3&quot; unique_id=&quot;228452&quot;&gt;&lt;property id=&quot;20148&quot; value=&quot;5&quot;/&gt;&lt;property id=&quot;20300&quot; value=&quot;Slide 8 - &amp;quot;Brush teeth &amp;quot;&quot;/&gt;&lt;property id=&quot;20301&quot; value=&quot;Brush teeth&quot;/&gt;&lt;property id=&quot;20303&quot; value=&quot;Dương Ngọc Quế&quot;/&gt;&lt;property id=&quot;20307&quot; value=&quot;307&quot;/&gt;&lt;property id=&quot;20309&quot; value=&quot;225027&quot;/&gt;&lt;/object&gt;&lt;object type=&quot;3&quot; unique_id=&quot;228453&quot;&gt;&lt;property id=&quot;20148&quot; value=&quot;5&quot;/&gt;&lt;property id=&quot;20300&quot; value=&quot;Slide 9 - &amp;quot;Do morning excercise&amp;quot;&quot;/&gt;&lt;property id=&quot;20301&quot; value=&quot;Do morning excercise&quot;/&gt;&lt;property id=&quot;20303&quot; value=&quot;Dương Ngọc Quế&quot;/&gt;&lt;property id=&quot;20307&quot; value=&quot;308&quot;/&gt;&lt;property id=&quot;20309&quot; value=&quot;225027&quot;/&gt;&lt;/object&gt;&lt;object type=&quot;3&quot; unique_id=&quot;228454&quot;&gt;&lt;property id=&quot;20148&quot; value=&quot;5&quot;/&gt;&lt;property id=&quot;20300&quot; value=&quot;Slide 10 - &amp;quot;Cook dinner&amp;quot;&quot;/&gt;&lt;property id=&quot;20301&quot; value=&quot;Cook dinner&quot;/&gt;&lt;property id=&quot;20303&quot; value=&quot;Dương Ngọc Quế&quot;/&gt;&lt;property id=&quot;20307&quot; value=&quot;309&quot;/&gt;&lt;property id=&quot;20309&quot; value=&quot;225027&quot;/&gt;&lt;/object&gt;&lt;object type=&quot;3&quot; unique_id=&quot;228455&quot;&gt;&lt;property id=&quot;20148&quot; value=&quot;5&quot;/&gt;&lt;property id=&quot;20300&quot; value=&quot;Slide 11 - &amp;quot;Watch TV&amp;quot;&quot;/&gt;&lt;property id=&quot;20301&quot; value=&quot;Watch TV&quot;/&gt;&lt;property id=&quot;20303&quot; value=&quot;Dương Ngọc Quế&quot;/&gt;&lt;property id=&quot;20307&quot; value=&quot;310&quot;/&gt;&lt;property id=&quot;20309&quot; value=&quot;225027&quot;/&gt;&lt;/object&gt;&lt;object type=&quot;3&quot; unique_id=&quot;228456&quot;&gt;&lt;property id=&quot;20148&quot; value=&quot;5&quot;/&gt;&lt;property id=&quot;20300&quot; value=&quot;Slide 12 - &amp;quot;Get up&amp;quot;&quot;/&gt;&lt;property id=&quot;20301&quot; value=&quot;Get up&quot;/&gt;&lt;property id=&quot;20303&quot; value=&quot;Dương Ngọc Quế&quot;/&gt;&lt;property id=&quot;20307&quot; value=&quot;311&quot;/&gt;&lt;property id=&quot;20309&quot; value=&quot;225027&quot;/&gt;&lt;/object&gt;&lt;object type=&quot;3&quot; unique_id=&quot;228457&quot;&gt;&lt;property id=&quot;20148&quot; value=&quot;5&quot;/&gt;&lt;property id=&quot;20300&quot; value=&quot;Slide 13 - &amp;quot;Talk with friends online&amp;quot;&quot;/&gt;&lt;property id=&quot;20301&quot; value=&quot;Talk with friends online&quot;/&gt;&lt;property id=&quot;20303&quot; value=&quot;Dương Ngọc Quế&quot;/&gt;&lt;property id=&quot;20307&quot; value=&quot;312&quot;/&gt;&lt;property id=&quot;20309&quot; value=&quot;225027&quot;/&gt;&lt;/object&gt;&lt;object type=&quot;3&quot; unique_id=&quot;228980&quot;&gt;&lt;property id=&quot;20148&quot; value=&quot;5&quot;/&gt;&lt;property id=&quot;20300&quot; value=&quot;Slide 21 - &amp;quot;Adverbs of frequency &amp;quot;&quot;/&gt;&lt;property id=&quot;20301&quot; value=&quot;Trạng từ chỉ tần suất&quot;/&gt;&lt;property id=&quot;20303&quot; value=&quot;Dương Ngọc Quế&quot;/&gt;&lt;property id=&quot;20307&quot; value=&quot;313&quot;/&gt;&lt;property id=&quot;20309&quot; value=&quot;225027&quot;/&gt;&lt;/object&gt;&lt;object type=&quot;3&quot; unique_id=&quot;228981&quot;&gt;&lt;property id=&quot;20148&quot; value=&quot;5&quot;/&gt;&lt;property id=&quot;20300&quot; value=&quot;Slide 26 - &amp;quot;morning/ usually do morning exercise &amp;quot;&quot;/&gt;&lt;property id=&quot;20301&quot; value=&quot;Tranh b&quot;/&gt;&lt;property id=&quot;20303&quot; value=&quot;Dương Ngọc Quế&quot;/&gt;&lt;property id=&quot;20307&quot; value=&quot;314&quot;/&gt;&lt;property id=&quot;20309&quot; value=&quot;225027&quot;/&gt;&lt;/object&gt;&lt;object type=&quot;3&quot; unique_id=&quot;228982&quot;&gt;&lt;property id=&quot;20148&quot; value=&quot;5&quot;/&gt;&lt;property id=&quot;20300&quot; value=&quot;Slide 27 - &amp;quot;afternoon/ often cook dinner &amp;quot;&quot;/&gt;&lt;property id=&quot;20301&quot; value=&quot;Tranh c&quot;/&gt;&lt;property id=&quot;20303&quot; value=&quot;Dương Ngọc Quế&quot;/&gt;&lt;property id=&quot;20307&quot; value=&quot;315&quot;/&gt;&lt;property id=&quot;20309&quot; value=&quot;225027&quot;/&gt;&lt;/object&gt;&lt;object type=&quot;3&quot; unique_id=&quot;228983&quot;&gt;&lt;property id=&quot;20148&quot; value=&quot;5&quot;/&gt;&lt;property id=&quot;20300&quot; value=&quot;Slide 28 - &amp;quot;evening/ sometimes watch TV &amp;quot;&quot;/&gt;&lt;property id=&quot;20301&quot; value=&quot;Tranh d&quot;/&gt;&lt;property id=&quot;20303&quot; value=&quot;Dương Ngọc Quế&quot;/&gt;&lt;property id=&quot;20307&quot; value=&quot;316&quot;/&gt;&lt;property id=&quot;20309&quot; value=&quot;225027&quot;/&gt;&lt;/object&gt;&lt;object type=&quot;3&quot; unique_id=&quot;229130&quot;&gt;&lt;property id=&quot;20148&quot; value=&quot;5&quot;/&gt;&lt;property id=&quot;20300&quot; value=&quot;Slide 2 - &amp;quot;Video giới thiệu&amp;quot;&quot;/&gt;&lt;property id=&quot;20301&quot; value=&quot;Video giới thiệu&quot;/&gt;&lt;property id=&quot;20303&quot; value=&quot;Dương Ngọc Quế&quot;/&gt;&lt;property id=&quot;20307&quot; value=&quot;319&quot;/&gt;&lt;property id=&quot;20309&quot; value=&quot;225027&quot;/&gt;&lt;/object&gt;&lt;object type=&quot;3&quot; unique_id=&quot;229131&quot;&gt;&lt;property id=&quot;20148&quot; value=&quot;5&quot;/&gt;&lt;property id=&quot;20300&quot; value=&quot;Slide 34 - &amp;quot;Morning routines song&amp;quot;&quot;/&gt;&lt;property id=&quot;20301&quot; value=&quot;Morning routines song&quot;/&gt;&lt;property id=&quot;20303&quot; value=&quot;Dương Ngọc Quế&quot;/&gt;&lt;property id=&quot;20307&quot; value=&quot;318&quot;/&gt;&lt;property id=&quot;20309&quot; value=&quot;225027&quot;/&gt;&lt;/object&gt;&lt;/object&gt;&lt;object type=&quot;4&quot; unique_id=&quot;34152&quot;&gt;&lt;object type=&quot;5&quot; unique_id=&quot;225027&quot;&gt;&lt;property id=&quot;20000&quot; value=&quot;0&quot;/&gt;&lt;property id=&quot;20149&quot; value=&quot;Dương Ngọc Quế&quot;/&gt;&lt;property id=&quot;20150&quot; value=&quot;Giáo viên&quot;/&gt;&lt;property id=&quot;20151&quot; value=&quot;anh chan dung6.jpg&quot;/&gt;&lt;property id=&quot;20153&quot; value=&quot;C1tichson.vinhyen@vinhphuc.edu.vn&quot;/&gt;&lt;property id=&quot;20159&quot; value=&quot;logo truong.jpg&quot;/&gt;&lt;/object&gt;&lt;/object&gt;&lt;object type=&quot;10&quot; unique_id=&quot;34153&quot;&gt;&lt;object type=&quot;11&quot; unique_id=&quot;34154&quot;&gt;&lt;property id=&quot;20180&quot; value=&quot;1&quot;/&gt;&lt;property id=&quot;20181&quot; value=&quot;1&quot;/&gt;&lt;property id=&quot;20183&quot; value=&quot;1&quot;/&gt;&lt;/object&gt;&lt;object type=&quot;12&quot; unique_id=&quot;225028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9448F42-DE5C-475E-AD9B-8CDF3067354A}_11.png&quot;/&gt;&lt;left val=&quot;403&quot;/&gt;&lt;top val=&quot;441&quot;/&gt;&lt;width val=&quot;283&quot;/&gt;&lt;height val=&quot;90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2136149514,C:\Users\MyPC\Desktop\Elearning tổng hợp 2018\Quế 1\TEPNGUON\Powerpoint\Presentation1_pptx\Media.ppcx"/>
  <p:tag name="HTML_SHAPEINFO" val="&lt;SlideThumbPath val=&quot;Slide12.PNG&quot;/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2A9A5B4-7D34-4DCF-A7A0-38186EC31EE7}_12.png&quot;/&gt;&lt;left val=&quot;411&quot;/&gt;&lt;top val=&quot;447&quot;/&gt;&lt;width val=&quot;343&quot;/&gt;&lt;height val=&quot;88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2136149514,C:\Users\MyPC\Desktop\Elearning tổng hợp 2018\Quế 1\TEPNGUON\Powerpoint\Presentation1_pptx\Media.ppcx"/>
  <p:tag name="HTML_SHAPEINFO" val="&lt;SlideThumbPath val=&quot;Slide13.PNG&quot;/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7D97882-8F9E-4770-9144-05D81CB08465}_13.png&quot;/&gt;&lt;left val=&quot;271&quot;/&gt;&lt;top val=&quot;440&quot;/&gt;&lt;width val=&quot;478&quot;/&gt;&lt;height val=&quot;86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2136149514,C:\Users\MyPC\Desktop\Elearning tổng hợp 2018\Quế 1\TEPNGUON\Powerpoint\Presentation1_pptx\Media.ppcx"/>
  <p:tag name="HTML_SHAPEINFO" val="&lt;SlideThumbPath val=&quot;Slide14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2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6779B7C-205B-407B-A2AC-F0D3D1C4DC7B}_14.png&quot;/&gt;&lt;left val=&quot;67&quot;/&gt;&lt;top val=&quot;153&quot;/&gt;&lt;width val=&quot;775&quot;/&gt;&lt;height val=&quot;199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2]]&gt;&lt;/SlideID&gt;&lt;/ChangeData&gt;"/>
  <p:tag name="MMPROD_PASSDATA" val="&lt;object type=&quot;10050&quot; unique_id=&quot;1024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45&quot;&gt;&lt;property id=&quot;10020&quot; value=&quot;2&quot;/&gt;&lt;property id=&quot;10102&quot; value=&quot;1&quot;/&gt;&lt;property id=&quot;10191&quot; value=&quot;-1&quot;/&gt;&lt;/object&gt;"/>
  <p:tag name="MMPROD_ID" val="10242"/>
  <p:tag name="MMPROD_TYPE" val="10016"/>
  <p:tag name="MMPROD_DATA" val="&lt;property id=&quot;10026&quot; value=&quot;10&quot;/&gt;&lt;property id=&quot;10027&quot; value=&quot;Interaction10242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PPSNARRATION" val="14,2136149514,C:\Users\MyPC\Desktop\Elearning tổng hợp 2018\Quế 1\TEPNGUON\Powerpoint\Presentation1_pptx\Media.ppcx"/>
  <p:tag name="HTML_SHAPEINFO" val="&lt;SlideThumbPath val=&quot;Slide15.PNG&quot;/&gt;"/>
  <p:tag name="MMPROD_ANSWERCOUNT" val="6"/>
  <p:tag name="MMPROD_ITEMCOUNT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42"/>
  <p:tag name="MMPROD_ABSOLUTEPOSITIONID" val="100"/>
  <p:tag name="MMPROD_LASTVALUES" val="&lt;ChangeData&gt;&lt;Text&gt;&lt;![CDATA[Match the English words in column 1 with their meanings  in column 2]]&gt;&lt;/Text&gt;&lt;FontSize&gt;&lt;![CDATA[4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7&quot;/&gt;&lt;lineCharCount val=&quot;21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C46563D4-41F9-4C10-B67D-BF9C333A7235}_15.png&quot;/&gt;&lt;left val=&quot;114&quot;/&gt;&lt;top val=&quot;12&quot;/&gt;&lt;width val=&quot;794&quot;/&gt;&lt;height val=&quot;120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olumn 1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0&quot;/&gt;&lt;isInvalidForFieldText val=&quot;0&quot;/&gt;&lt;Image&gt;&lt;filename val=&quot;C:\Users\MyPC\AppData\Local\Temp\PR\data\asimages\{DC1C28CF-9D0A-4760-A39E-9B17DE264C5D}_15.png&quot;/&gt;&lt;left val=&quot;79&quot;/&gt;&lt;top val=&quot;120&quot;/&gt;&lt;width val=&quot;378&quot;/&gt;&lt;height val=&quot;7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olumn 2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30910&quot;/&gt;&lt;isInvalidForFieldText val=&quot;0&quot;/&gt;&lt;Image&gt;&lt;filename val=&quot;C:\Users\MyPC\AppData\Local\Temp\PR\data\asimages\{6010122D-42D2-4A34-B47A-9D624DA5073D}_15.png&quot;/&gt;&lt;left val=&quot;478&quot;/&gt;&lt;top val=&quot;120&quot;/&gt;&lt;width val=&quot;378&quot;/&gt;&lt;height val=&quot;76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799]]&gt;&lt;/Left&gt;&lt;Top&gt;&lt;![CDATA[231,0666]]&gt;&lt;/Top&gt;&lt;/ChangeData&gt;"/>
  <p:tag name="MMPROD_ABSOLUTEPOSITIONID" val="4001"/>
  <p:tag name="MMPROD_ID" val="10247"/>
  <p:tag name="MMPROD_TYPE" val="10023"/>
  <p:tag name="MMPROD_DATA" val="&lt;property id=&quot;10193&quot; value=&quot;A&quot;/&gt;&lt;property id=&quot;10199&quot; value=&quot;0&quot;/&gt;"/>
  <p:tag name="MMPROD_COLLECTIONCONTAINERID" val="10243"/>
  <p:tag name="MMPROD_PARENTID" val="10242"/>
  <p:tag name="HTML_SHAPEINFO" val="&lt;ThreeDShapeInfo&gt;&lt;uuid val=&quot;4001&quot;/&gt;&lt;isInvalidForFieldText val=&quot;0&quot;/&gt;&lt;Image&gt;&lt;filename val=&quot;C:\Users\MyPC\AppData\Local\Temp\PR\data\asimages\{B5CABCF3-4F48-40AE-B950-60009F50C914}_15.png&quot;/&gt;&lt;left val=&quot;497&quot;/&gt;&lt;top val=&quot;190&quot;/&gt;&lt;width val=&quot;347&quot;/&gt;&lt;height val=&quot;30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250,2864]]&gt;&lt;/Top&gt;&lt;/ChangeData&gt;"/>
  <p:tag name="MMPROD_ABSOLUTEPOSITIONID" val="4002"/>
  <p:tag name="MMPROD_ID" val="10248"/>
  <p:tag name="MMPROD_TYPE" val="10023"/>
  <p:tag name="MMPROD_DATA" val="&lt;property id=&quot;10193&quot; value=&quot;B&quot;/&gt;&lt;property id=&quot;10199&quot; value=&quot;0&quot;/&gt;"/>
  <p:tag name="MMPROD_COLLECTIONCONTAINERID" val="10243"/>
  <p:tag name="MMPROD_PARENTID" val="10242"/>
  <p:tag name="HTML_SHAPEINFO" val="&lt;ThreeDShapeInfo&gt;&lt;uuid val=&quot;4002&quot;/&gt;&lt;isInvalidForFieldText val=&quot;0&quot;/&gt;&lt;Image&gt;&lt;filename val=&quot;C:\Users\MyPC\AppData\Local\Temp\PR\data\asimages\{30713360-0368-4E49-BA2D-9B4464192155}_15.png&quot;/&gt;&lt;left val=&quot;496&quot;/&gt;&lt;top val=&quot;214&quot;/&gt;&lt;width val=&quot;348&quot;/&gt;&lt;height val=&quot;30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269,5062]]&gt;&lt;/Top&gt;&lt;/ChangeData&gt;"/>
  <p:tag name="MMPROD_ABSOLUTEPOSITIONID" val="4003"/>
  <p:tag name="MMPROD_ID" val="10249"/>
  <p:tag name="MMPROD_TYPE" val="10023"/>
  <p:tag name="MMPROD_DATA" val="&lt;property id=&quot;10193&quot; value=&quot;C&quot;/&gt;&lt;property id=&quot;10199&quot; value=&quot;0&quot;/&gt;"/>
  <p:tag name="MMPROD_COLLECTIONCONTAINERID" val="10243"/>
  <p:tag name="MMPROD_PARENTID" val="10242"/>
  <p:tag name="HTML_SHAPEINFO" val="&lt;ThreeDShapeInfo&gt;&lt;uuid val=&quot;4003&quot;/&gt;&lt;isInvalidForFieldText val=&quot;0&quot;/&gt;&lt;Image&gt;&lt;filename val=&quot;C:\Users\MyPC\AppData\Local\Temp\PR\data\asimages\{3BB62AB3-47C8-4DAA-B246-4257C2C04B75}_15.png&quot;/&gt;&lt;left val=&quot;496&quot;/&gt;&lt;top val=&quot;244&quot;/&gt;&lt;width val=&quot;348&quot;/&gt;&lt;height val=&quot;3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799]]&gt;&lt;/Left&gt;&lt;Top&gt;&lt;![CDATA[288,726]]&gt;&lt;/Top&gt;&lt;/ChangeData&gt;"/>
  <p:tag name="MMPROD_ABSOLUTEPOSITIONID" val="4004"/>
  <p:tag name="MMPROD_ID" val="10250"/>
  <p:tag name="MMPROD_TYPE" val="10023"/>
  <p:tag name="MMPROD_DATA" val="&lt;property id=&quot;10193&quot; value=&quot;D&quot;/&gt;&lt;property id=&quot;10199&quot; value=&quot;0&quot;/&gt;"/>
  <p:tag name="MMPROD_COLLECTIONCONTAINERID" val="10243"/>
  <p:tag name="MMPROD_PARENTID" val="10242"/>
  <p:tag name="HTML_SHAPEINFO" val="&lt;ThreeDShapeInfo&gt;&lt;uuid val=&quot;4004&quot;/&gt;&lt;isInvalidForFieldText val=&quot;0&quot;/&gt;&lt;Image&gt;&lt;filename val=&quot;C:\Users\MyPC\AppData\Local\Temp\PR\data\asimages\{FF5B7CCB-2291-4953-A77A-A4812E1294A7}_15.png&quot;/&gt;&lt;left val=&quot;497&quot;/&gt;&lt;top val=&quot;271&quot;/&gt;&lt;width val=&quot;347&quot;/&gt;&lt;height val=&quot;30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]]&gt;&lt;/Left&gt;&lt;Top&gt;&lt;![CDATA[307,9457]]&gt;&lt;/Top&gt;&lt;/ChangeData&gt;"/>
  <p:tag name="MMPROD_ABSOLUTEPOSITIONID" val="4005"/>
  <p:tag name="MMPROD_ID" val="10251"/>
  <p:tag name="MMPROD_TYPE" val="10023"/>
  <p:tag name="MMPROD_DATA" val="&lt;property id=&quot;10193&quot; value=&quot;E&quot;/&gt;&lt;property id=&quot;10199&quot; value=&quot;0&quot;/&gt;"/>
  <p:tag name="MMPROD_COLLECTIONCONTAINERID" val="10243"/>
  <p:tag name="MMPROD_PARENTID" val="10242"/>
  <p:tag name="HTML_SHAPEINFO" val="&lt;ThreeDShapeInfo&gt;&lt;uuid val=&quot;4005&quot;/&gt;&lt;isInvalidForFieldText val=&quot;0&quot;/&gt;&lt;Image&gt;&lt;filename val=&quot;C:\Users\MyPC\AppData\Local\Temp\PR\data\asimages\{AFD81DD8-5E0C-43A5-AFCE-36F10839005A}_15.png&quot;/&gt;&lt;left val=&quot;496&quot;/&gt;&lt;top val=&quot;302&quot;/&gt;&lt;width val=&quot;349&quot;/&gt;&lt;height val=&quot;3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502,6801]]&gt;&lt;/Left&gt;&lt;Top&gt;&lt;![CDATA[327,1655]]&gt;&lt;/Top&gt;&lt;/ChangeData&gt;"/>
  <p:tag name="MMPROD_ABSOLUTEPOSITIONID" val="4006"/>
  <p:tag name="MMPROD_ID" val="10252"/>
  <p:tag name="MMPROD_TYPE" val="10023"/>
  <p:tag name="MMPROD_DATA" val="&lt;property id=&quot;10193&quot; value=&quot;F&quot;/&gt;&lt;property id=&quot;10199&quot; value=&quot;0&quot;/&gt;"/>
  <p:tag name="MMPROD_COLLECTIONCONTAINERID" val="10243"/>
  <p:tag name="MMPROD_PARENTID" val="10242"/>
  <p:tag name="HTML_SHAPEINFO" val="&lt;ThreeDShapeInfo&gt;&lt;uuid val=&quot;4006&quot;/&gt;&lt;isInvalidForFieldText val=&quot;0&quot;/&gt;&lt;Image&gt;&lt;filename val=&quot;C:\Users\MyPC\AppData\Local\Temp\PR\data\asimages\{402EA350-7C39-429E-8B72-B2A14BA2223D}_15.png&quot;/&gt;&lt;left val=&quot;497&quot;/&gt;&lt;top val=&quot;326&quot;/&gt;&lt;width val=&quot;351&quot;/&gt;&lt;height val=&quot;31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31,0665]]&gt;&lt;/Top&gt;&lt;/ChangeData&gt;"/>
  <p:tag name="MMPROD_ABSOLUTEPOSITIONID" val="3001"/>
  <p:tag name="MMPROD_ID" val="10253"/>
  <p:tag name="MMPROD_TYPE" val="10028"/>
  <p:tag name="MMPROD_COLLECTIONCONTAINERID" val="10246"/>
  <p:tag name="MMPROD_PARENTID" val="10242"/>
  <p:tag name="HTML_AUTOSHAPE_INFO" val="&lt;ThreeDShapeInfo&gt;&lt;uuid val=&quot;3001&quot;/&gt;&lt;isInvalidForFieldText val=&quot;0&quot;/&gt;&lt;hasMultipleQuizShape val=&quot;1&quot;/&gt;&lt;Image&gt;&lt;filename val=&quot;C:\Users\MyPC\AppData\Local\Temp\PR\data\asimages\{777B6F3F-5AF8-47DE-A571-8A6F726457D0}_15.png&quot;/&gt;&lt;left val=&quot;96&quot;/&gt;&lt;top val=&quot;185&quot;/&gt;&lt;width val=&quot;27&quot;/&gt;&lt;height val=&quot;30&quot;/&gt;&lt;hasText val=&quot;1&quot;/&gt;&lt;/Image&gt;&lt;Image&gt;&lt;filename val=&quot;C:\Users\MyPC\AppData\Local\Temp\PR\data\asimages\{F3EC8F03-041D-4396-8A21-B1C12BE8311F}_15.png&quot;/&gt;&lt;left val=&quot;114&quot;/&gt;&lt;top val=&quot;185&quot;/&gt;&lt;width val=&quot;343&quot;/&gt;&lt;height val=&quot;30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52,8665]]&gt;&lt;/Top&gt;&lt;/ChangeData&gt;"/>
  <p:tag name="MMPROD_ABSOLUTEPOSITIONID" val="3002"/>
  <p:tag name="MMPROD_ID" val="10254"/>
  <p:tag name="MMPROD_TYPE" val="10028"/>
  <p:tag name="MMPROD_COLLECTIONCONTAINERID" val="10246"/>
  <p:tag name="MMPROD_PARENTID" val="10242"/>
  <p:tag name="HTML_AUTOSHAPE_INFO" val="&lt;ThreeDShapeInfo&gt;&lt;uuid val=&quot;3002&quot;/&gt;&lt;isInvalidForFieldText val=&quot;0&quot;/&gt;&lt;hasMultipleQuizShape val=&quot;1&quot;/&gt;&lt;Image&gt;&lt;filename val=&quot;C:\Users\MyPC\AppData\Local\Temp\PR\data\asimages\{4249AB87-3E86-4D29-B51E-EE8907DE6A0A}_15.png&quot;/&gt;&lt;left val=&quot;96&quot;/&gt;&lt;top val=&quot;214&quot;/&gt;&lt;width val=&quot;27&quot;/&gt;&lt;height val=&quot;30&quot;/&gt;&lt;hasText val=&quot;1&quot;/&gt;&lt;/Image&gt;&lt;Image&gt;&lt;filename val=&quot;C:\Users\MyPC\AppData\Local\Temp\PR\data\asimages\{95057250-23AF-455C-AE18-512A0396AA2E}_15.png&quot;/&gt;&lt;left val=&quot;114&quot;/&gt;&lt;top val=&quot;214&quot;/&gt;&lt;width val=&quot;343&quot;/&gt;&lt;height val=&quot;30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74,6665]]&gt;&lt;/Top&gt;&lt;/ChangeData&gt;"/>
  <p:tag name="MMPROD_ABSOLUTEPOSITIONID" val="3003"/>
  <p:tag name="MMPROD_ID" val="10255"/>
  <p:tag name="MMPROD_TYPE" val="10028"/>
  <p:tag name="MMPROD_COLLECTIONCONTAINERID" val="10246"/>
  <p:tag name="MMPROD_PARENTID" val="10242"/>
  <p:tag name="HTML_AUTOSHAPE_INFO" val="&lt;ThreeDShapeInfo&gt;&lt;uuid val=&quot;3003&quot;/&gt;&lt;isInvalidForFieldText val=&quot;0&quot;/&gt;&lt;hasMultipleQuizShape val=&quot;1&quot;/&gt;&lt;Image&gt;&lt;filename val=&quot;C:\Users\MyPC\AppData\Local\Temp\PR\data\asimages\{5116FBCB-069C-4F39-B72B-501AF4C7966A}_15.png&quot;/&gt;&lt;left val=&quot;96&quot;/&gt;&lt;top val=&quot;242&quot;/&gt;&lt;width val=&quot;27&quot;/&gt;&lt;height val=&quot;30&quot;/&gt;&lt;hasText val=&quot;1&quot;/&gt;&lt;/Image&gt;&lt;Image&gt;&lt;filename val=&quot;C:\Users\MyPC\AppData\Local\Temp\PR\data\asimages\{1A704B1E-8CCF-4D36-80C7-2DC452349CE6}_15.png&quot;/&gt;&lt;left val=&quot;114&quot;/&gt;&lt;top val=&quot;242&quot;/&gt;&lt;width val=&quot;343&quot;/&gt;&lt;height val=&quot;30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296,4665]]&gt;&lt;/Top&gt;&lt;/ChangeData&gt;"/>
  <p:tag name="MMPROD_ABSOLUTEPOSITIONID" val="3004"/>
  <p:tag name="MMPROD_ID" val="10256"/>
  <p:tag name="MMPROD_TYPE" val="10028"/>
  <p:tag name="MMPROD_COLLECTIONCONTAINERID" val="10246"/>
  <p:tag name="MMPROD_PARENTID" val="10242"/>
  <p:tag name="HTML_AUTOSHAPE_INFO" val="&lt;ThreeDShapeInfo&gt;&lt;uuid val=&quot;3004&quot;/&gt;&lt;isInvalidForFieldText val=&quot;0&quot;/&gt;&lt;hasMultipleQuizShape val=&quot;1&quot;/&gt;&lt;Image&gt;&lt;filename val=&quot;C:\Users\MyPC\AppData\Local\Temp\PR\data\asimages\{CD967260-F3C3-4C8D-839D-3FD188F9FB45}_15.png&quot;/&gt;&lt;left val=&quot;96&quot;/&gt;&lt;top val=&quot;268&quot;/&gt;&lt;width val=&quot;27&quot;/&gt;&lt;height val=&quot;30&quot;/&gt;&lt;hasText val=&quot;1&quot;/&gt;&lt;/Image&gt;&lt;Image&gt;&lt;filename val=&quot;C:\Users\MyPC\AppData\Local\Temp\PR\data\asimages\{450148EA-63F1-4798-BCD6-9F10F6E6C15E}_15.png&quot;/&gt;&lt;left val=&quot;114&quot;/&gt;&lt;top val=&quot;268&quot;/&gt;&lt;width val=&quot;343&quot;/&gt;&lt;height val=&quot;30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318,2666]]&gt;&lt;/Top&gt;&lt;/ChangeData&gt;"/>
  <p:tag name="MMPROD_ABSOLUTEPOSITIONID" val="3005"/>
  <p:tag name="MMPROD_ID" val="10257"/>
  <p:tag name="MMPROD_TYPE" val="10028"/>
  <p:tag name="MMPROD_COLLECTIONCONTAINERID" val="10246"/>
  <p:tag name="MMPROD_PARENTID" val="10242"/>
  <p:tag name="HTML_AUTOSHAPE_INFO" val="&lt;ThreeDShapeInfo&gt;&lt;uuid val=&quot;3005&quot;/&gt;&lt;isInvalidForFieldText val=&quot;0&quot;/&gt;&lt;hasMultipleQuizShape val=&quot;1&quot;/&gt;&lt;Image&gt;&lt;filename val=&quot;C:\Users\MyPC\AppData\Local\Temp\PR\data\asimages\{1470127B-1BF3-4BCF-94F1-45225A90E838}_15.png&quot;/&gt;&lt;left val=&quot;97&quot;/&gt;&lt;top val=&quot;297&quot;/&gt;&lt;width val=&quot;26&quot;/&gt;&lt;height val=&quot;30&quot;/&gt;&lt;hasText val=&quot;1&quot;/&gt;&lt;/Image&gt;&lt;Image&gt;&lt;filename val=&quot;C:\Users\MyPC\AppData\Local\Temp\PR\data\asimages\{D048EE68-EEC3-455D-A608-907A9436ED61}_15.png&quot;/&gt;&lt;left val=&quot;114&quot;/&gt;&lt;top val=&quot;297&quot;/&gt;&lt;width val=&quot;343&quot;/&gt;&lt;height val=&quot;30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102,0001]]&gt;&lt;/Left&gt;&lt;Top&gt;&lt;![CDATA[340,0666]]&gt;&lt;/Top&gt;&lt;/ChangeData&gt;"/>
  <p:tag name="MMPROD_ABSOLUTEPOSITIONID" val="3006"/>
  <p:tag name="MMPROD_ID" val="10258"/>
  <p:tag name="MMPROD_TYPE" val="10028"/>
  <p:tag name="MMPROD_COLLECTIONCONTAINERID" val="10246"/>
  <p:tag name="MMPROD_PARENTID" val="10242"/>
  <p:tag name="HTML_AUTOSHAPE_INFO" val="&lt;ThreeDShapeInfo&gt;&lt;uuid val=&quot;3006&quot;/&gt;&lt;isInvalidForFieldText val=&quot;0&quot;/&gt;&lt;hasMultipleQuizShape val=&quot;1&quot;/&gt;&lt;Image&gt;&lt;filename val=&quot;C:\Users\MyPC\AppData\Local\Temp\PR\data\asimages\{C1684820-DE6C-4CDE-9AEC-6CACE7508E2D}_15.png&quot;/&gt;&lt;left val=&quot;96&quot;/&gt;&lt;top val=&quot;326&quot;/&gt;&lt;width val=&quot;27&quot;/&gt;&lt;height val=&quot;30&quot;/&gt;&lt;hasText val=&quot;1&quot;/&gt;&lt;/Image&gt;&lt;Image&gt;&lt;filename val=&quot;C:\Users\MyPC\AppData\Local\Temp\PR\data\asimages\{5E2AB4ED-70F2-4FE0-954E-9FF527E7F996}_15.png&quot;/&gt;&lt;left val=&quot;114&quot;/&gt;&lt;top val=&quot;326&quot;/&gt;&lt;width val=&quot;343&quot;/&gt;&lt;height val=&quot;3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D4AF3C00-C405-42FB-B4E8-33525A4A6436}&quot;/&gt;&lt;isInvalidForFieldText val=&quot;0&quot;/&gt;&lt;Image&gt;&lt;filename val=&quot;C:\Users\MyPC\AppData\Local\Temp\PR\data\asimages\{D4AF3C00-C405-42FB-B4E8-33525A4A6436}_15.png&quot;/&gt;&lt;left val=&quot;165&quot;/&gt;&lt;top val=&quot;374&quot;/&gt;&lt;width val=&quot;328&quot;/&gt;&lt;height val=&quot;63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2B586B4A-98D4-46BD-8BFA-A6A3E326127C}&quot;/&gt;&lt;isInvalidForFieldText val=&quot;0&quot;/&gt;&lt;Image&gt;&lt;filename val=&quot;C:\Users\MyPC\AppData\Local\Temp\PR\data\asimages\{2B586B4A-98D4-46BD-8BFA-A6A3E326127C}_15.png&quot;/&gt;&lt;left val=&quot;539&quot;/&gt;&lt;top val=&quot;374&quot;/&gt;&lt;width val=&quot;314&quot;/&gt;&lt;height val=&quot;64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724D7ADC-D73C-4F93-A918-40A25B1F3F68}&quot;/&gt;&lt;isInvalidForFieldText val=&quot;0&quot;/&gt;&lt;Image&gt;&lt;filename val=&quot;C:\Users\MyPC\AppData\Local\Temp\PR\data\asimages\{724D7ADC-D73C-4F93-A918-40A25B1F3F68}_15.png&quot;/&gt;&lt;left val=&quot;277&quot;/&gt;&lt;top val=&quot;426&quot;/&gt;&lt;width val=&quot;314&quot;/&gt;&lt;height val=&quot;51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D4F47298-2AA1-4720-9B08-87645411BAF5}&quot;/&gt;&lt;isInvalidForFieldText val=&quot;0&quot;/&gt;&lt;Image&gt;&lt;filename val=&quot;C:\Users\MyPC\AppData\Local\Temp\PR\data\asimages\{D4F47298-2AA1-4720-9B08-87645411BAF5}_15.png&quot;/&gt;&lt;left val=&quot;276&quot;/&gt;&lt;top val=&quot;440&quot;/&gt;&lt;width val=&quot;626&quot;/&gt;&lt;height val=&quot;56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A9974394-666C-42E6-B774-C02A9ADEC6F7}&quot;/&gt;&lt;isInvalidForFieldText val=&quot;0&quot;/&gt;&lt;Image&gt;&lt;filename val=&quot;C:\Users\MyPC\AppData\Local\Temp\PR\data\asimages\{A9974394-666C-42E6-B774-C02A9ADEC6F7}_15.png&quot;/&gt;&lt;left val=&quot;251&quot;/&gt;&lt;top val=&quot;473&quot;/&gt;&lt;width val=&quot;318&quot;/&gt;&lt;height val=&quot;5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4B311796-2FC8-4801-8EE8-92C4CD9D5FCD}&quot;/&gt;&lt;isInvalidForFieldText val=&quot;0&quot;/&gt;&lt;Image&gt;&lt;filename val=&quot;C:\Users\MyPC\AppData\Local\Temp\PR\data\asimages\{4B311796-2FC8-4801-8EE8-92C4CD9D5FCD}_15.png&quot;/&gt;&lt;left val=&quot;266&quot;/&gt;&lt;top val=&quot;468&quot;/&gt;&lt;width val=&quot;314&quot;/&gt;&lt;height val=&quot;63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1D7E7328-B018-48F7-8654-06BF67496984}&quot;/&gt;&lt;isInvalidForFieldText val=&quot;0&quot;/&gt;&lt;Image&gt;&lt;filename val=&quot;C:\Users\MyPC\AppData\Local\Temp\PR\data\asimages\{1D7E7328-B018-48F7-8654-06BF67496984}_15.png&quot;/&gt;&lt;left val=&quot;263&quot;/&gt;&lt;top val=&quot;466&quot;/&gt;&lt;width val=&quot;314&quot;/&gt;&lt;height val=&quot;64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0DBF98D1-EF5D-4969-9AF0-A2EF6C69F824}_15.png&quot;/&gt;&lt;left val=&quot;639&quot;/&gt;&lt;top val=&quot;437&quot;/&gt;&lt;width val=&quot;105&quot;/&gt;&lt;height val=&quot;30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8042A106-252B-4BF7-B12D-F0481B8B0979}_15.png&quot;/&gt;&lt;left val=&quot;753&quot;/&gt;&lt;top val=&quot;437&quot;/&gt;&lt;width val=&quot;105&quot;/&gt;&lt;height val=&quot;30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6"/>
  <p:tag name="MMPROD_ABSOLUTEPOSITIONID" val="3026"/>
  <p:tag name="MMPROD_LASTVALUES" val="&lt;ChangeData&gt;&lt;Text&gt;&lt;![CDATA[E]]&gt;&lt;/Text&gt;&lt;FontSize&gt;&lt;![CDATA[14]]&gt;&lt;/FontSize&gt;&lt;Left&gt;&lt;![CDATA[102,0001]]&gt;&lt;/Left&gt;&lt;Top&gt;&lt;![CDATA[339,165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57"/>
  <p:tag name="MAX_POSSIBLE_WIDTH" val="355,3199"/>
  <p:tag name="MMPROD_LASTVALUES" val="&lt;ChangeData&gt;&lt;Text&gt;&lt;![CDATA[6. Brush teeth]]&gt;&lt;/Text&gt;&lt;FontSize&gt;&lt;![CDATA[14]]&gt;&lt;/FontSize&gt;&lt;Left&gt;&lt;![CDATA[123,8401]]&gt;&lt;/Left&gt;&lt;Top&gt;&lt;![CDATA[339,1655]]&gt;&lt;/Top&gt;&lt;/ChangeData&gt;"/>
  <p:tag name="MMPROD_ABSOLUTEPOSITIONID" val="3016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5"/>
  <p:tag name="MMPROD_ABSOLUTEPOSITIONID" val="3025"/>
  <p:tag name="MMPROD_LASTVALUES" val="&lt;ChangeData&gt;&lt;Text&gt;&lt;![CDATA[F]]&gt;&lt;/Text&gt;&lt;FontSize&gt;&lt;![CDATA[14]]&gt;&lt;/FontSize&gt;&lt;Left&gt;&lt;![CDATA[102,0001]]&gt;&lt;/Left&gt;&lt;Top&gt;&lt;![CDATA[317,5457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74"/>
  <p:tag name="MAX_POSSIBLE_WIDTH" val="355,3199"/>
  <p:tag name="MMPROD_LASTVALUES" val="&lt;ChangeData&gt;&lt;Text&gt;&lt;![CDATA[5. Cook dinner]]&gt;&lt;/Text&gt;&lt;FontSize&gt;&lt;![CDATA[14]]&gt;&lt;/FontSize&gt;&lt;Left&gt;&lt;![CDATA[123,8401]]&gt;&lt;/Left&gt;&lt;Top&gt;&lt;![CDATA[317,5457]]&gt;&lt;/Top&gt;&lt;/ChangeData&gt;"/>
  <p:tag name="MMPROD_ABSOLUTEPOSITIONID" val="3015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B]]&gt;&lt;/Text&gt;&lt;FontSize&gt;&lt;![CDATA[14]]&gt;&lt;/FontSize&gt;&lt;Left&gt;&lt;![CDATA[102,0001]]&gt;&lt;/Left&gt;&lt;Top&gt;&lt;![CDATA[295,9258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58"/>
  <p:tag name="MAX_POSSIBLE_WIDTH" val="355,3199"/>
  <p:tag name="MMPROD_LASTVALUES" val="&lt;ChangeData&gt;&lt;Text&gt;&lt;![CDATA[4. Talk with friends online]]&gt;&lt;/Text&gt;&lt;FontSize&gt;&lt;![CDATA[14]]&gt;&lt;/FontSize&gt;&lt;Left&gt;&lt;![CDATA[123,8401]]&gt;&lt;/Left&gt;&lt;Top&gt;&lt;![CDATA[295,9258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A]]&gt;&lt;/Text&gt;&lt;FontSize&gt;&lt;![CDATA[14]]&gt;&lt;/FontSize&gt;&lt;Left&gt;&lt;![CDATA[102,0001]]&gt;&lt;/Left&gt;&lt;Top&gt;&lt;![CDATA[274,3061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234"/>
  <p:tag name="MAX_POSSIBLE_WIDTH" val="355,3199"/>
  <p:tag name="MMPROD_LASTVALUES" val="&lt;ChangeData&gt;&lt;Text&gt;&lt;![CDATA[3. Watch TV]]&gt;&lt;/Text&gt;&lt;FontSize&gt;&lt;![CDATA[14]]&gt;&lt;/FontSize&gt;&lt;Left&gt;&lt;![CDATA[123,8401]]&gt;&lt;/Left&gt;&lt;Top&gt;&lt;![CDATA[274,3061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C]]&gt;&lt;/Text&gt;&lt;FontSize&gt;&lt;![CDATA[14]]&gt;&lt;/FontSize&gt;&lt;Left&gt;&lt;![CDATA[102,0001]]&gt;&lt;/Left&gt;&lt;Top&gt;&lt;![CDATA[252,6864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43"/>
  <p:tag name="MAX_POSSIBLE_WIDTH" val="355,3199"/>
  <p:tag name="MMPROD_LASTVALUES" val="&lt;ChangeData&gt;&lt;Text&gt;&lt;![CDATA[2. Do morning excercise]]&gt;&lt;/Text&gt;&lt;FontSize&gt;&lt;![CDATA[14]]&gt;&lt;/FontSize&gt;&lt;Left&gt;&lt;![CDATA[123,8401]]&gt;&lt;/Left&gt;&lt;Top&gt;&lt;![CDATA[252,6864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14]]&gt;&lt;/FontSize&gt;&lt;Left&gt;&lt;![CDATA[102,0001]]&gt;&lt;/Left&gt;&lt;Top&gt;&lt;![CDATA[231,0665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4"/>
  <p:tag name="MAX_POSSIBLE_WIDTH" val="355,3199"/>
  <p:tag name="MMPROD_LASTVALUES" val="&lt;ChangeData&gt;&lt;Text&gt;&lt;![CDATA[1. Get up]]&gt;&lt;/Text&gt;&lt;FontSize&gt;&lt;![CDATA[14]]&gt;&lt;/FontSize&gt;&lt;Left&gt;&lt;![CDATA[123,8401]]&gt;&lt;/Left&gt;&lt;Top&gt;&lt;![CDATA[231,066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6"/>
  <p:tag name="MMPROD_ABSOLUTEPOSITIONID" val="4026"/>
  <p:tag name="MMPROD_LASTVALUES" val="&lt;ChangeData&gt;&lt;Text&gt;&lt;![CDATA[F.]]&gt;&lt;/Text&gt;&lt;FontSize&gt;&lt;![CDATA[14]]&gt;&lt;/FontSize&gt;&lt;Left&gt;&lt;![CDATA[502,6801]]&gt;&lt;/Left&gt;&lt;Top&gt;&lt;![CDATA[721,4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ấu bữa tối]]&gt;&lt;/Text&gt;&lt;FontSize&gt;&lt;![CDATA[14]]&gt;&lt;/FontSize&gt;&lt;Left&gt;&lt;![CDATA[525,5991]]&gt;&lt;/Left&gt;&lt;Top&gt;&lt;![CDATA[721,4666]]&gt;&lt;/Top&gt;&lt;/ChangeData&gt;"/>
  <p:tag name="MMPROD_ABSOLUTEPOSITIONID" val="4016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5"/>
  <p:tag name="MMPROD_ABSOLUTEPOSITIONID" val="4025"/>
  <p:tag name="MMPROD_LASTVALUES" val="&lt;ChangeData&gt;&lt;Text&gt;&lt;![CDATA[E.]]&gt;&lt;/Text&gt;&lt;FontSize&gt;&lt;![CDATA[14]]&gt;&lt;/FontSize&gt;&lt;Left&gt;&lt;![CDATA[502,68]]&gt;&lt;/Left&gt;&lt;Top&gt;&lt;![CDATA[655,0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ánh răng]]&gt;&lt;/Text&gt;&lt;FontSize&gt;&lt;![CDATA[14]]&gt;&lt;/FontSize&gt;&lt;Left&gt;&lt;![CDATA[528,0299]]&gt;&lt;/Left&gt;&lt;Top&gt;&lt;![CDATA[655,0666]]&gt;&lt;/Top&gt;&lt;/ChangeData&gt;"/>
  <p:tag name="MMPROD_ABSOLUTEPOSITIONID" val="4015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14]]&gt;&lt;/FontSize&gt;&lt;Left&gt;&lt;![CDATA[502,6799]]&gt;&lt;/Left&gt;&lt;Top&gt;&lt;![CDATA[588,6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ức dậy]]&gt;&lt;/Text&gt;&lt;FontSize&gt;&lt;![CDATA[14]]&gt;&lt;/FontSize&gt;&lt;Left&gt;&lt;![CDATA[530,1423]]&gt;&lt;/Left&gt;&lt;Top&gt;&lt;![CDATA[588,6666]]&gt;&lt;/Top&gt;&lt;/ChangeData&gt;"/>
  <p:tag name="MMPROD_ABSOLUTEPOSITIONID" val="4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14]]&gt;&lt;/FontSize&gt;&lt;Left&gt;&lt;![CDATA[502,6801]]&gt;&lt;/Left&gt;&lt;Top&gt;&lt;![CDATA[469,4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ập thể dục buổi sáng]]&gt;&lt;/Text&gt;&lt;FontSize&gt;&lt;![CDATA[14]]&gt;&lt;/FontSize&gt;&lt;Left&gt;&lt;![CDATA[529,1677]]&gt;&lt;/Left&gt;&lt;Top&gt;&lt;![CDATA[469,4666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14]]&gt;&lt;/FontSize&gt;&lt;Left&gt;&lt;![CDATA[502,6801]]&gt;&lt;/Left&gt;&lt;Top&gt;&lt;![CDATA[297,466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ói chuyện trên mạng với bạn bè]]&gt;&lt;/Text&gt;&lt;FontSize&gt;&lt;![CDATA[14]]&gt;&lt;/FontSize&gt;&lt;Left&gt;&lt;![CDATA[529,1677]]&gt;&lt;/Left&gt;&lt;Top&gt;&lt;![CDATA[297,4666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14]]&gt;&lt;/FontSize&gt;&lt;Left&gt;&lt;![CDATA[502,6799]]&gt;&lt;/Left&gt;&lt;Top&gt;&lt;![CDATA[231,0666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Xem tivi]]&gt;&lt;/Text&gt;&lt;FontSize&gt;&lt;![CDATA[14]]&gt;&lt;/FontSize&gt;&lt;Left&gt;&lt;![CDATA[530,1423]]&gt;&lt;/Left&gt;&lt;Top&gt;&lt;![CDATA[231,0666]]&gt;&lt;/Top&gt;&lt;/ChangeData&gt;"/>
  <p:tag name="MMPROD_ABSOLUTEPOSITIONID" val="4011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2136149514,C:\Users\MyPC\Desktop\Elearning tổng hợp 2018\Quế 1\TEPNGUON\Powerpoint\Presentation1_pptx\Media.ppcx"/>
  <p:tag name="HTML_SHAPEINFO" val="&lt;SlideThumbPath val=&quot;Slide16.PNG&quot;/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081DF30-BE0F-4F26-91E9-AB4A5BCCCA2D}_16.png&quot;/&gt;&lt;left val=&quot;120&quot;/&gt;&lt;top val=&quot;0&quot;/&gt;&lt;width val=&quot;529&quot;/&gt;&lt;height val=&quot;85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7.PNG&quot;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BE91C3B-C8AB-48EE-AE67-56316140D19D}_17.png&quot;/&gt;&lt;left val=&quot;138&quot;/&gt;&lt;top val=&quot;154&quot;/&gt;&lt;width val=&quot;372&quot;/&gt;&lt;height val=&quot;86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2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FFC92F-1B86-4FF4-BF85-3F10CF4F5B98}_17.png&quot;/&gt;&lt;left val=&quot;416&quot;/&gt;&lt;top val=&quot;358&quot;/&gt;&lt;width val=&quot;362&quot;/&gt;&lt;height val=&quot;162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8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9&quot;/&gt;&lt;lineCharCount val=&quot;28&quot;/&gt;&lt;lineCharCount val=&quot;2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AAA8FF-930E-4634-A4B4-AB3B05E97EB6}_18.png&quot;/&gt;&lt;left val=&quot;143&quot;/&gt;&lt;top val=&quot;43&quot;/&gt;&lt;width val=&quot;416&quot;/&gt;&lt;height val=&quot;186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1772EB5-A1C9-4DD7-B06C-E8249288CC19}_18.png&quot;/&gt;&lt;left val=&quot;401&quot;/&gt;&lt;top val=&quot;355&quot;/&gt;&lt;width val=&quot;354&quot;/&gt;&lt;height val=&quot;148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9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98DEAD7-849B-49D8-BEAB-BE8DA019AC8F}_19.png&quot;/&gt;&lt;left val=&quot;461&quot;/&gt;&lt;top val=&quot;95&quot;/&gt;&lt;width val=&quot;381&quot;/&gt;&lt;height val=&quot;187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6&quot;/&gt;&lt;lineCharCount val=&quot;14&quot;/&gt;&lt;lineCharCount val=&quot;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512B2E9-6008-4E53-8881-26D312622A0C}_19.png&quot;/&gt;&lt;left val=&quot;124&quot;/&gt;&lt;top val=&quot;238&quot;/&gt;&lt;width val=&quot;355&quot;/&gt;&lt;height val=&quot;285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20.PNG&quot;/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6834432-F241-4AC2-A159-337FF7993DC5}_20.png&quot;/&gt;&lt;left val=&quot;119&quot;/&gt;&lt;top val=&quot;81&quot;/&gt;&lt;width val=&quot;360&quot;/&gt;&lt;height val=&quot;198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F39E25C-163A-4B9D-A259-9A25F1FA3AC7}_20.png&quot;/&gt;&lt;left val=&quot;475&quot;/&gt;&lt;top val=&quot;431&quot;/&gt;&lt;width val=&quot;357&quot;/&gt;&lt;height val=&quot;92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136149514,C:\Users\MyPC\Desktop\Elearning tổng hợp 2018\Quế 1\TEPNGUON\Powerpoint\Presentation1_pptx\Media.ppcx"/>
  <p:tag name="HTML_SHAPEINFO" val="&lt;SlideThumbPath val=&quot;Slide21.PNG&quot;/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9E1943E-AF2E-4E61-A24C-898120ACE9AD}_21.png&quot;/&gt;&lt;left val=&quot;254&quot;/&gt;&lt;top val=&quot;32&quot;/&gt;&lt;width val=&quot;553&quot;/&gt;&lt;height val=&quot;85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0&quot;/&gt;&lt;lineCharCount val=&quot;13&quot;/&gt;&lt;lineCharCount val=&quot;13&quot;/&gt;&lt;lineCharCount val=&quot;13&quot;/&gt;&lt;lineCharCount val=&quot;13&quot;/&gt;&lt;lineCharCount val=&quot;11&quot;/&gt;&lt;lineCharCount val=&quot;7&quot;/&gt;&lt;lineCharCount val=&quot;9&quot;/&gt;&lt;lineCharCount val=&quot;14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1C135F1-318C-4B5B-9627-752C5FFB1486}_21.png&quot;/&gt;&lt;left val=&quot;511&quot;/&gt;&lt;top val=&quot;136&quot;/&gt;&lt;width val=&quot;344&quot;/&gt;&lt;height val=&quot;386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2136149514,C:\Users\MyPC\Desktop\Elearning tổng hợp 2018\Quế 1\TEPNGUON\Powerpoint\Presentation1_pptx\Media.ppcx"/>
  <p:tag name="HTML_SHAPEINFO" val="&lt;SlideThumbPath val=&quot;Slide22.PNG&quot;/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0894FCC-CA33-4F5E-8DF4-E97CFAE938FA}_22.png&quot;/&gt;&lt;left val=&quot;222&quot;/&gt;&lt;top val=&quot;117&quot;/&gt;&lt;width val=&quot;680&quot;/&gt;&lt;height val=&quot;98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15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2F32F059-274C-4B19-BC8C-659F8A86CC60}_22.png&quot;/&gt;&lt;left val=&quot;208&quot;/&gt;&lt;top val=&quot;329&quot;/&gt;&lt;width val=&quot;568&quot;/&gt;&lt;height val=&quot;21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C9E4D44-0995-4034-9CFC-0B3AD1C6C562}_22.png&quot;/&gt;&lt;left val=&quot;131&quot;/&gt;&lt;top val=&quot;2&quot;/&gt;&lt;width val=&quot;224&quot;/&gt;&lt;height val=&quot;76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2136149514,C:\Users\MyPC\Desktop\Elearning tổng hợp 2018\Quế 1\TEPNGUON\Powerpoint\Presentation1_pptx\Media.ppcx"/>
  <p:tag name="HTML_SHAPEINFO" val="&lt;SlideThumbPath val=&quot;Slide23.PNG&quot;/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118B04D-E7FC-4BB5-9424-429163E7A46F}_23.png&quot;/&gt;&lt;left val=&quot;234&quot;/&gt;&lt;top val=&quot;115&quot;/&gt;&lt;width val=&quot;607&quot;/&gt;&lt;height val=&quot;99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52B6608-22F6-4AD6-BA44-EA1901909D4F}_23.png&quot;/&gt;&lt;left val=&quot;282&quot;/&gt;&lt;top val=&quot;351&quot;/&gt;&lt;width val=&quot;456&quot;/&gt;&lt;height val=&quot;106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9EA93C84-6FC8-44C0-BEE8-31584345FD90}_23.png&quot;/&gt;&lt;left val=&quot;115&quot;/&gt;&lt;top val=&quot;11&quot;/&gt;&lt;width val=&quot;253&quot;/&gt;&lt;height val=&quot;76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2136149514,C:\Users\MyPC\Desktop\Elearning tổng hợp 2018\Quế 1\TEPNGUON\Powerpoint\Presentation1_pptx\Media.ppcx"/>
  <p:tag name="HTML_SHAPEINFO" val="&lt;SlideThumbPath val=&quot;Slide24.PNG&quot;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C3470548-B0A4-48BB-B822-5511D8C0E4C7}_24.png&quot;/&gt;&lt;left val=&quot;117&quot;/&gt;&lt;top val=&quot;16&quot;/&gt;&lt;width val=&quot;232&quot;/&gt;&lt;height val=&quot;76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EC5F34E0-EC3E-4C4C-A577-7B35E0196FD0}_24.png&quot;/&gt;&lt;left val=&quot;194&quot;/&gt;&lt;top val=&quot;113&quot;/&gt;&lt;width val=&quot;579&quot;/&gt;&lt;height val=&quot;98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AD72086-3863-4845-ABF3-6F183B18A7C1}_24.png&quot;/&gt;&lt;left val=&quot;266&quot;/&gt;&lt;top val=&quot;333&quot;/&gt;&lt;width val=&quot;432&quot;/&gt;&lt;height val=&quot;106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2136149514,C:\Users\MyPC\Desktop\Elearning tổng hợp 2018\Quế 1\TEPNGUON\Powerpoint\Presentation1_pptx\Media.ppcx"/>
  <p:tag name="HTML_SHAPEINFO" val="&lt;SlideThumbPath val=&quot;Slide25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89FA03C-D204-46F5-A2EE-ED16F76BE75C}_25.png&quot;/&gt;&lt;left val=&quot;60&quot;/&gt;&lt;top val=&quot;15&quot;/&gt;&lt;width val=&quot;722&quot;/&gt;&lt;height val=&quot;99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7B896D3-D3A9-4541-8C6C-CF85A7C5E511}_25.png&quot;/&gt;&lt;left val=&quot;185&quot;/&gt;&lt;top val=&quot;358&quot;/&gt;&lt;width val=&quot;717&quot;/&gt;&lt;height val=&quot;76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2136149514,C:\Users\MyPC\Desktop\Elearning tổng hợp 2018\Quế 1\TEPNGUON\Powerpoint\Presentation1_pptx\Media.ppcx"/>
  <p:tag name="HTML_SHAPEINFO" val="&lt;SlideThumbPath val=&quot;Slide26.PNG&quot;/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A937A330-44A8-4187-BC14-48677F04F384}_26.png&quot;/&gt;&lt;left val=&quot;164&quot;/&gt;&lt;top val=&quot;348&quot;/&gt;&lt;width val=&quot;717&quot;/&gt;&lt;height val=&quot;86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2136149514,C:\Users\MyPC\Desktop\Elearning tổng hợp 2018\Quế 1\TEPNGUON\Powerpoint\Presentation1_pptx\Media.ppcx"/>
  <p:tag name="HTML_SHAPEINFO" val="&lt;SlideThumbPath val=&quot;Slide27.PNG&quot;/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67751CC-ABE3-49E7-BF57-87119B34374F}_27.png&quot;/&gt;&lt;left val=&quot;235&quot;/&gt;&lt;top val=&quot;356&quot;/&gt;&lt;width val=&quot;587&quot;/&gt;&lt;height val=&quot;84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2136149514,C:\Users\MyPC\Desktop\Elearning tổng hợp 2018\Quế 1\TEPNGUON\Powerpoint\Presentation1_pptx\Media.ppcx"/>
  <p:tag name="HTML_SHAPEINFO" val="&lt;SlideThumbPath val=&quot;Slide28.PNG&quot;/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112C7F66-3B6A-4D2F-AB29-7E411BE0B959}_28.png&quot;/&gt;&lt;left val=&quot;205&quot;/&gt;&lt;top val=&quot;360&quot;/&gt;&lt;width val=&quot;580&quot;/&gt;&lt;height val=&quot;90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34929F-C7CB-4A66-BCBB-C50C4CB7FAE0}&quot;/&gt;&lt;isInvalidForFieldText val=&quot;0&quot;/&gt;&lt;Image&gt;&lt;filename val=&quot;C:\Users\MyPC\AppData\Local\Temp\PR\data\asimages\{8334929F-C7CB-4A66-BCBB-C50C4CB7FAE0}_MtorLt.png&quot;/&gt;&lt;left val=&quot;-1&quot;/&gt;&lt;top val=&quot;0&quot;/&gt;&lt;width val=&quot;964&quot;/&gt;&lt;height val=&quot;540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2136149514,C:\Users\MyPC\Desktop\Elearning tổng hợp 2018\Quế 1\TEPNGUON\Powerpoint\Presentation1_pptx\Media.ppcx"/>
  <p:tag name="HTML_SHAPEINFO" val="&lt;SlideThumbPath val=&quot;Slide29.PNG&quot;/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3D6E4667-A805-474D-A34E-DB50F281A8C6}_29.png&quot;/&gt;&lt;left val=&quot;182&quot;/&gt;&lt;top val=&quot;46&quot;/&gt;&lt;width val=&quot;777&quot;/&gt;&lt;height val=&quot;85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2&quot;/&gt;&lt;lineChar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29B643A-B423-4548-A432-3F35D7312874}_29.png&quot;/&gt;&lt;left val=&quot;101&quot;/&gt;&lt;top val=&quot;177&quot;/&gt;&lt;width val=&quot;810&quot;/&gt;&lt;height val=&quot;188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48D28262-15DE-486E-9A1F-07000B56C90F}_29.png&quot;/&gt;&lt;left val=&quot;145&quot;/&gt;&lt;top val=&quot;52&quot;/&gt;&lt;width val=&quot;54&quot;/&gt;&lt;height val=&quot;68&quot;/&gt;&lt;hasText val=&quot;1&quot;/&gt;&lt;/Image&gt;&lt;/ThreeDShape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4]]&gt;&lt;/SlideID&gt;&lt;/ChangeData&gt;"/>
  <p:tag name="MMPROD_PASSDATA" val="&lt;object type=&quot;10050&quot; unique_id=&quot;1028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85&quot;&gt;&lt;property id=&quot;10020&quot; value=&quot;2&quot;/&gt;&lt;property id=&quot;10102&quot; value=&quot;1&quot;/&gt;&lt;property id=&quot;10191&quot; value=&quot;-1&quot;/&gt;&lt;/object&gt;"/>
  <p:tag name="MMPROD_ID" val="10313"/>
  <p:tag name="MMPROD_TYPE" val="10008"/>
  <p:tag name="MMPROD_DATA" val="&lt;property id=&quot;10026&quot; value=&quot;10&quot;/&gt;&lt;property id=&quot;10027&quot; value=&quot;Interaction1028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0.PNG&quot;/&gt;"/>
  <p:tag name="MMPROD_ANSWERCOUNT" val="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82"/>
  <p:tag name="MMPROD_ABSOLUTEPOSITIONID" val="100"/>
  <p:tag name="MMPROD_LASTVALUES" val="&lt;ChangeData&gt;&lt;Text&gt;&lt;![CDATA[What do you do in the morning? &amp;#x0D;&amp;#x0A;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B0D05747-3075-4068-A95F-DF26F72A7133}_30.png&quot;/&gt;&lt;left val=&quot;60&quot;/&gt;&lt;top val=&quot;18&quot;/&gt;&lt;width val=&quot;674&quot;/&gt;&lt;height val=&quot;77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EDB4C99E-7B3C-4406-9BC8-0A4191957DDB}&quot;/&gt;&lt;isInvalidForFieldText val=&quot;0&quot;/&gt;&lt;Image&gt;&lt;filename val=&quot;C:\Users\MyPC\AppData\Local\Temp\PR\data\asimages\{EDB4C99E-7B3C-4406-9BC8-0A4191957DDB}_30.png&quot;/&gt;&lt;left val=&quot;132&quot;/&gt;&lt;top val=&quot;365&quot;/&gt;&lt;width val=&quot;328&quot;/&gt;&lt;height val=&quot;63&quot;/&gt;&lt;hasText val=&quot;1&quot;/&gt;&lt;/Image&gt;&lt;/ThreeDShape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C89D07DB-B45F-4D7F-B7A0-8475AD444225}&quot;/&gt;&lt;isInvalidForFieldText val=&quot;0&quot;/&gt;&lt;Image&gt;&lt;filename val=&quot;C:\Users\MyPC\AppData\Local\Temp\PR\data\asimages\{C89D07DB-B45F-4D7F-B7A0-8475AD444225}_30.png&quot;/&gt;&lt;left val=&quot;515&quot;/&gt;&lt;top val=&quot;365&quot;/&gt;&lt;width val=&quot;314&quot;/&gt;&lt;height val=&quot;63&quot;/&gt;&lt;hasText val=&quot;1&quot;/&gt;&lt;/Image&gt;&lt;/ThreeDShape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8AE517CF-4504-4328-AFFE-38D69C72C066}&quot;/&gt;&lt;isInvalidForFieldText val=&quot;0&quot;/&gt;&lt;Image&gt;&lt;filename val=&quot;C:\Users\MyPC\AppData\Local\Temp\PR\data\asimages\{8AE517CF-4504-4328-AFFE-38D69C72C066}_30.png&quot;/&gt;&lt;left val=&quot;294&quot;/&gt;&lt;top val=&quot;440&quot;/&gt;&lt;width val=&quot;314&quot;/&gt;&lt;height val=&quot;5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135EE5FA-5FBE-40B7-BFAB-1EF6E321AA13}&quot;/&gt;&lt;isInvalidForFieldText val=&quot;0&quot;/&gt;&lt;Image&gt;&lt;filename val=&quot;C:\Users\MyPC\AppData\Local\Temp\PR\data\asimages\{135EE5FA-5FBE-40B7-BFAB-1EF6E321AA13}_30.png&quot;/&gt;&lt;left val=&quot;284&quot;/&gt;&lt;top val=&quot;446&quot;/&gt;&lt;width val=&quot;626&quot;/&gt;&lt;height val=&quot;56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EBED23EB-4FBF-4B92-A5E2-C66C306CB77B}&quot;/&gt;&lt;isInvalidForFieldText val=&quot;0&quot;/&gt;&lt;Image&gt;&lt;filename val=&quot;C:\Users\MyPC\AppData\Local\Temp\PR\data\asimages\{EBED23EB-4FBF-4B92-A5E2-C66C306CB77B}_30.png&quot;/&gt;&lt;left val=&quot;294&quot;/&gt;&lt;top val=&quot;480&quot;/&gt;&lt;width val=&quot;626&quot;/&gt;&lt;height val=&quot;55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D27CE698-CF17-45BE-975F-C33C2481D36A}&quot;/&gt;&lt;isInvalidForFieldText val=&quot;0&quot;/&gt;&lt;Image&gt;&lt;filename val=&quot;C:\Users\MyPC\AppData\Local\Temp\PR\data\asimages\{D27CE698-CF17-45BE-975F-C33C2481D36A}_30.png&quot;/&gt;&lt;left val=&quot;293&quot;/&gt;&lt;top val=&quot;451&quot;/&gt;&lt;width val=&quot;314&quot;/&gt;&lt;height val=&quot;64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255123F0-0848-4471-B6C9-6C35E4916ECE}&quot;/&gt;&lt;isInvalidForFieldText val=&quot;0&quot;/&gt;&lt;Image&gt;&lt;filename val=&quot;C:\Users\MyPC\AppData\Local\Temp\PR\data\asimages\{255123F0-0848-4471-B6C9-6C35E4916ECE}_30.png&quot;/&gt;&lt;left val=&quot;309&quot;/&gt;&lt;top val=&quot;475&quot;/&gt;&lt;width val=&quot;314&quot;/&gt;&lt;height val=&quot;64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D0124217-8634-4840-A412-929F4E43D870}_30.png&quot;/&gt;&lt;left val=&quot;639&quot;/&gt;&lt;top val=&quot;437&quot;/&gt;&lt;width val=&quot;105&quot;/&gt;&lt;height val=&quot;30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2B107071-8568-4A27-9D0C-A6F6C5ACC3F4}_30.png&quot;/&gt;&lt;left val=&quot;753&quot;/&gt;&lt;top val=&quot;437&quot;/&gt;&lt;width val=&quot;105&quot;/&gt;&lt;height val=&quot;30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3,2475]]&gt;&lt;/Left&gt;&lt;Top&gt;&lt;![CDATA[204,9332]]&gt;&lt;/Top&gt;&lt;/ChangeData&gt;"/>
  <p:tag name="MMPROD_ID" val="10286"/>
  <p:tag name="MMPROD_TYPE" val="10018"/>
  <p:tag name="MMPROD_DATA" val="&lt;property id=&quot;10074&quot; value=&quot;1&quot;/&gt;&lt;property id=&quot;10193&quot; value=&quot;A&quot;/&gt;&lt;property id=&quot;10199&quot; value=&quot;0&quot;/&gt;&lt;object type=&quot;10049&quot; unique_id=&quot;10287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29CBCC0B-20D0-49B2-8026-7C333099F3A1}_30.png&quot;/&gt;&lt;left val=&quot;150&quot;/&gt;&lt;top val=&quot;145&quot;/&gt;&lt;width val=&quot;94&quot;/&gt;&lt;height val=&quot;43&quot;/&gt;&lt;hasText val=&quot;1&quot;/&gt;&lt;/Image&gt;&lt;Image&gt;&lt;filename val=&quot;C:\Users\MyPC\AppData\Local\Temp\PR\data\asimages\{FC80D247-CCB9-4A56-8625-7A4CE70E0B26}_30.png&quot;/&gt;&lt;left val=&quot;190&quot;/&gt;&lt;top val=&quot;145&quot;/&gt;&lt;width val=&quot;423&quot;/&gt;&lt;height val=&quot;55&quot;/&gt;&lt;hasText val=&quot;1&quot;/&gt;&lt;/Image&gt;&lt;Image&gt;&lt;filename val=&quot;C:\Users\MyPC\AppData\Local\Temp\PR\data\asimages\{C619D7D4-91EE-4E12-923B-A48594C8A001}_30.png&quot;/&gt;&lt;left val=&quot;115&quot;/&gt;&lt;top val=&quot;152&quot;/&gt;&lt;width val=&quot;17&quot;/&gt;&lt;height val=&quot;17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3,2475]]&gt;&lt;/Left&gt;&lt;Top&gt;&lt;![CDATA[255,353]]&gt;&lt;/Top&gt;&lt;/ChangeData&gt;"/>
  <p:tag name="MMPROD_ID" val="1028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89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5051ECE3-6DCC-4D05-9178-3F9B2514367C}_30.png&quot;/&gt;&lt;left val=&quot;150&quot;/&gt;&lt;top val=&quot;207&quot;/&gt;&lt;width val=&quot;94&quot;/&gt;&lt;height val=&quot;43&quot;/&gt;&lt;hasText val=&quot;1&quot;/&gt;&lt;/Image&gt;&lt;Image&gt;&lt;filename val=&quot;C:\Users\MyPC\AppData\Local\Temp\PR\data\asimages\{90864E7C-231C-4F91-B5F2-D295F909698F}_30.png&quot;/&gt;&lt;left val=&quot;191&quot;/&gt;&lt;top val=&quot;207&quot;/&gt;&lt;width val=&quot;423&quot;/&gt;&lt;height val=&quot;43&quot;/&gt;&lt;hasText val=&quot;1&quot;/&gt;&lt;/Image&gt;&lt;Image&gt;&lt;filename val=&quot;C:\Users\MyPC\AppData\Local\Temp\PR\data\asimages\{44B8F2F1-19EB-4673-974C-4A6221ADA55C}_30.png&quot;/&gt;&lt;left val=&quot;115&quot;/&gt;&lt;top val=&quot;215&quot;/&gt;&lt;width val=&quot;17&quot;/&gt;&lt;height val=&quot;17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3,2475]]&gt;&lt;/Left&gt;&lt;Top&gt;&lt;![CDATA[281,7728]]&gt;&lt;/Top&gt;&lt;/ChangeData&gt;"/>
  <p:tag name="MMPROD_ID" val="1029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291&quot;&gt;&lt;property id=&quot;10020&quot; value=&quot;9&quot;/&gt;&lt;property id=&quot;10102&quot; value=&quot;0&quot;/&gt;&lt;property id=&quot;10191&quot; value=&quot;-1&quot;/&gt;&lt;/object&gt;"/>
  <p:tag name="MMPROD_COLLECTIONCONTAINERID" val="10283"/>
  <p:tag name="MMPROD_PARENTID" val="10313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EC0ECAB5-27C8-4610-9801-018227529E04}_30.png&quot;/&gt;&lt;left val=&quot;150&quot;/&gt;&lt;top val=&quot;271&quot;/&gt;&lt;width val=&quot;94&quot;/&gt;&lt;height val=&quot;43&quot;/&gt;&lt;hasText val=&quot;1&quot;/&gt;&lt;/Image&gt;&lt;Image&gt;&lt;filename val=&quot;C:\Users\MyPC\AppData\Local\Temp\PR\data\asimages\{78B53F31-E96D-4229-AB87-3C557D5C0470}_30.png&quot;/&gt;&lt;left val=&quot;192&quot;/&gt;&lt;top val=&quot;271&quot;/&gt;&lt;width val=&quot;422&quot;/&gt;&lt;height val=&quot;43&quot;/&gt;&lt;hasText val=&quot;1&quot;/&gt;&lt;/Image&gt;&lt;Image&gt;&lt;filename val=&quot;C:\Users\MyPC\AppData\Local\Temp\PR\data\asimages\{9C18B4D4-CFC6-420F-8D6D-FC1F1DDAC2DD}_30.png&quot;/&gt;&lt;left val=&quot;115&quot;/&gt;&lt;top val=&quot;278&quot;/&gt;&lt;width val=&quot;17&quot;/&gt;&lt;height val=&quot;17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0]]&gt;&lt;/FontSize&gt;&lt;Left&gt;&lt;![CDATA[170]]&gt;&lt;/Left&gt;&lt;Top&gt;&lt;![CDATA[548,9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cook dinner.]]&gt;&lt;/Text&gt;&lt;FontSize&gt;&lt;![CDATA[20]]&gt;&lt;/FontSize&gt;&lt;Left&gt;&lt;![CDATA[252]]&gt;&lt;/Left&gt;&lt;Top&gt;&lt;![CDATA[548,9333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0]]&gt;&lt;/FontSize&gt;&lt;Left&gt;&lt;![CDATA[170]]&gt;&lt;/Left&gt;&lt;Top&gt;&lt;![CDATA[429,7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brush my teeth.]]&gt;&lt;/Text&gt;&lt;FontSize&gt;&lt;![CDATA[20]]&gt;&lt;/FontSize&gt;&lt;Left&gt;&lt;![CDATA[251]]&gt;&lt;/Left&gt;&lt;Top&gt;&lt;![CDATA[429,7333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0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often do morning excercise.&amp;#x0D;]]&gt;&lt;/Text&gt;&lt;FontSize&gt;&lt;![CDATA[20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5]]&gt;&lt;/SlideID&gt;&lt;/ChangeData&gt;"/>
  <p:tag name="MMPROD_PASSDATA" val="&lt;object type=&quot;10050&quot; unique_id=&quot;1029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295&quot;&gt;&lt;property id=&quot;10020&quot; value=&quot;2&quot;/&gt;&lt;property id=&quot;10102&quot; value=&quot;1&quot;/&gt;&lt;property id=&quot;10191&quot; value=&quot;-1&quot;/&gt;&lt;/object&gt;"/>
  <p:tag name="MMPROD_ID" val="10314"/>
  <p:tag name="MMPROD_TYPE" val="10008"/>
  <p:tag name="MMPROD_DATA" val="&lt;property id=&quot;10026&quot; value=&quot;10&quot;/&gt;&lt;property id=&quot;10027&quot; value=&quot;Interaction1029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1.PNG&quot;/&gt;"/>
  <p:tag name="MMPROD_ANSWERCOUNT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92"/>
  <p:tag name="MMPROD_ABSOLUTEPOSITIONID" val="100"/>
  <p:tag name="MMPROD_LASTVALUES" val="&lt;ChangeData&gt;&lt;Text&gt;&lt;![CDATA[What do you do in the afternoon?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D10B37D2-C97B-4CFB-8A01-597D0F3810C2}_31.png&quot;/&gt;&lt;left val=&quot;53&quot;/&gt;&lt;top val=&quot;0&quot;/&gt;&lt;width val=&quot;702&quot;/&gt;&lt;height val=&quot;101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A22A9838-17BF-4F72-BEBC-FB5C756C96A9}&quot;/&gt;&lt;isInvalidForFieldText val=&quot;0&quot;/&gt;&lt;Image&gt;&lt;filename val=&quot;C:\Users\MyPC\AppData\Local\Temp\PR\data\asimages\{A22A9838-17BF-4F72-BEBC-FB5C756C96A9}_31.png&quot;/&gt;&lt;left val=&quot;132&quot;/&gt;&lt;top val=&quot;365&quot;/&gt;&lt;width val=&quot;328&quot;/&gt;&lt;height val=&quot;63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03A00B18-66AF-4491-B9CC-602D9EE31C1B}&quot;/&gt;&lt;isInvalidForFieldText val=&quot;0&quot;/&gt;&lt;Image&gt;&lt;filename val=&quot;C:\Users\MyPC\AppData\Local\Temp\PR\data\asimages\{03A00B18-66AF-4491-B9CC-602D9EE31C1B}_31.png&quot;/&gt;&lt;left val=&quot;515&quot;/&gt;&lt;top val=&quot;365&quot;/&gt;&lt;width val=&quot;314&quot;/&gt;&lt;height val=&quot;63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14644926-A8E0-4F13-921E-12D832D6BDEF}&quot;/&gt;&lt;isInvalidForFieldText val=&quot;0&quot;/&gt;&lt;Image&gt;&lt;filename val=&quot;C:\Users\MyPC\AppData\Local\Temp\PR\data\asimages\{14644926-A8E0-4F13-921E-12D832D6BDEF}_31.png&quot;/&gt;&lt;left val=&quot;288&quot;/&gt;&lt;top val=&quot;414&quot;/&gt;&lt;width val=&quot;314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055AE225-30D6-43B0-B5FA-8B02360F36E9}&quot;/&gt;&lt;isInvalidForFieldText val=&quot;0&quot;/&gt;&lt;Image&gt;&lt;filename val=&quot;C:\Users\MyPC\AppData\Local\Temp\PR\data\asimages\{055AE225-30D6-43B0-B5FA-8B02360F36E9}_31.png&quot;/&gt;&lt;left val=&quot;279&quot;/&gt;&lt;top val=&quot;390&quot;/&gt;&lt;width val=&quot;626&quot;/&gt;&lt;height val=&quot;55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49490141-803D-4230-A615-6061D0463F7E}&quot;/&gt;&lt;isInvalidForFieldText val=&quot;0&quot;/&gt;&lt;Image&gt;&lt;filename val=&quot;C:\Users\MyPC\AppData\Local\Temp\PR\data\asimages\{49490141-803D-4230-A615-6061D0463F7E}_31.png&quot;/&gt;&lt;left val=&quot;279&quot;/&gt;&lt;top val=&quot;429&quot;/&gt;&lt;width val=&quot;626&quot;/&gt;&lt;height val=&quot;56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17F075E6-5089-48E0-80A7-17531D0FA8EB}&quot;/&gt;&lt;isInvalidForFieldText val=&quot;0&quot;/&gt;&lt;Image&gt;&lt;filename val=&quot;C:\Users\MyPC\AppData\Local\Temp\PR\data\asimages\{17F075E6-5089-48E0-80A7-17531D0FA8EB}_31.png&quot;/&gt;&lt;left val=&quot;288&quot;/&gt;&lt;top val=&quot;410&quot;/&gt;&lt;width val=&quot;314&quot;/&gt;&lt;height val=&quot;63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B9EB8376-33D1-4B17-B26B-F44E1D6D7690}&quot;/&gt;&lt;isInvalidForFieldText val=&quot;0&quot;/&gt;&lt;Image&gt;&lt;filename val=&quot;C:\Users\MyPC\AppData\Local\Temp\PR\data\asimages\{B9EB8376-33D1-4B17-B26B-F44E1D6D7690}_31.png&quot;/&gt;&lt;left val=&quot;303&quot;/&gt;&lt;top val=&quot;441&quot;/&gt;&lt;width val=&quot;314&quot;/&gt;&lt;height val=&quot;63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BBF107D1-CAC4-4ABD-8872-5A19AD52C02D}_31.png&quot;/&gt;&lt;left val=&quot;639&quot;/&gt;&lt;top val=&quot;437&quot;/&gt;&lt;width val=&quot;105&quot;/&gt;&lt;height val=&quot;30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311FB6C3-0E63-460D-8729-79D12906EDAF}_31.png&quot;/&gt;&lt;left val=&quot;753&quot;/&gt;&lt;top val=&quot;437&quot;/&gt;&lt;width val=&quot;105&quot;/&gt;&lt;height val=&quot;30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,1954]]&gt;&lt;/Left&gt;&lt;Top&gt;&lt;![CDATA[204,9332]]&gt;&lt;/Top&gt;&lt;/ChangeData&gt;"/>
  <p:tag name="MMPROD_ID" val="1029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297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60C04950-4273-4C48-84BB-CC81B76DDE68}_31.png&quot;/&gt;&lt;left val=&quot;156&quot;/&gt;&lt;top val=&quot;139&quot;/&gt;&lt;width val=&quot;95&quot;/&gt;&lt;height val=&quot;47&quot;/&gt;&lt;hasText val=&quot;1&quot;/&gt;&lt;/Image&gt;&lt;Image&gt;&lt;filename val=&quot;C:\Users\MyPC\AppData\Local\Temp\PR\data\asimages\{330FBC19-B94C-4AB7-9201-8798D783FD73}_31.png&quot;/&gt;&lt;left val=&quot;237&quot;/&gt;&lt;top val=&quot;139&quot;/&gt;&lt;width val=&quot;424&quot;/&gt;&lt;height val=&quot;47&quot;/&gt;&lt;hasText val=&quot;1&quot;/&gt;&lt;/Image&gt;&lt;Image&gt;&lt;filename val=&quot;C:\Users\MyPC\AppData\Local\Temp\PR\data\asimages\{DDEF002B-EDD5-41E1-8A9D-4131F5141D5B}_31.png&quot;/&gt;&lt;left val=&quot;123&quot;/&gt;&lt;top val=&quot;150&quot;/&gt;&lt;width val=&quot;17&quot;/&gt;&lt;height val=&quot;17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4,1954]]&gt;&lt;/Left&gt;&lt;Top&gt;&lt;![CDATA[233,753]]&gt;&lt;/Top&gt;&lt;/ChangeData&gt;"/>
  <p:tag name="MMPROD_ID" val="10298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99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14289874-70A5-4B15-A919-5229B0E87A0F}_31.png&quot;/&gt;&lt;left val=&quot;156&quot;/&gt;&lt;top val=&quot;197&quot;/&gt;&lt;width val=&quot;95&quot;/&gt;&lt;height val=&quot;47&quot;/&gt;&lt;hasText val=&quot;1&quot;/&gt;&lt;/Image&gt;&lt;Image&gt;&lt;filename val=&quot;C:\Users\MyPC\AppData\Local\Temp\PR\data\asimages\{C36DFB1B-EC25-4B96-8A46-A3AED1099A76}_31.png&quot;/&gt;&lt;left val=&quot;237&quot;/&gt;&lt;top val=&quot;197&quot;/&gt;&lt;width val=&quot;424&quot;/&gt;&lt;height val=&quot;47&quot;/&gt;&lt;hasText val=&quot;1&quot;/&gt;&lt;/Image&gt;&lt;Image&gt;&lt;filename val=&quot;C:\Users\MyPC\AppData\Local\Temp\PR\data\asimages\{9087FCBF-6F39-44CC-8D10-48ECC3EE98EA}_31.png&quot;/&gt;&lt;left val=&quot;123&quot;/&gt;&lt;top val=&quot;208&quot;/&gt;&lt;width val=&quot;17&quot;/&gt;&lt;height val=&quot;17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4,1954]]&gt;&lt;/Left&gt;&lt;Top&gt;&lt;![CDATA[262,5728]]&gt;&lt;/Top&gt;&lt;/ChangeData&gt;"/>
  <p:tag name="MMPROD_ID" val="10300"/>
  <p:tag name="MMPROD_TYPE" val="10018"/>
  <p:tag name="MMPROD_DATA" val="&lt;property id=&quot;10074&quot; value=&quot;1&quot;/&gt;&lt;property id=&quot;10193&quot; value=&quot;C&quot;/&gt;&lt;property id=&quot;10199&quot; value=&quot;0&quot;/&gt;&lt;object type=&quot;10049&quot; unique_id=&quot;10301&quot;&gt;&lt;property id=&quot;10020&quot; value=&quot;9&quot;/&gt;&lt;property id=&quot;10102&quot; value=&quot;0&quot;/&gt;&lt;property id=&quot;10191&quot; value=&quot;-1&quot;/&gt;&lt;/object&gt;"/>
  <p:tag name="MMPROD_COLLECTIONCONTAINERID" val="10293"/>
  <p:tag name="MMPROD_PARENTID" val="10314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F97103E0-3433-4F83-864B-C92EC0DB771E}_31.png&quot;/&gt;&lt;left val=&quot;156&quot;/&gt;&lt;top val=&quot;255&quot;/&gt;&lt;width val=&quot;96&quot;/&gt;&lt;height val=&quot;47&quot;/&gt;&lt;hasText val=&quot;1&quot;/&gt;&lt;/Image&gt;&lt;Image&gt;&lt;filename val=&quot;C:\Users\MyPC\AppData\Local\Temp\PR\data\asimages\{33752B1A-40F9-4C45-9269-82BDFBA53B49}_31.png&quot;/&gt;&lt;left val=&quot;238&quot;/&gt;&lt;top val=&quot;255&quot;/&gt;&lt;width val=&quot;423&quot;/&gt;&lt;height val=&quot;47&quot;/&gt;&lt;hasText val=&quot;1&quot;/&gt;&lt;/Image&gt;&lt;Image&gt;&lt;filename val=&quot;C:\Users\MyPC\AppData\Local\Temp\PR\data\asimages\{5D8326B3-8A14-4605-9F93-0B0C05664443}_31.png&quot;/&gt;&lt;left val=&quot;123&quot;/&gt;&lt;top val=&quot;266&quot;/&gt;&lt;width val=&quot;17&quot;/&gt;&lt;height val=&quot;17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2]]&gt;&lt;/FontSize&gt;&lt;Left&gt;&lt;![CDATA[170]]&gt;&lt;/Left&gt;&lt;Top&gt;&lt;![CDATA[443,3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cook dinner.]]&gt;&lt;/Text&gt;&lt;FontSize&gt;&lt;![CDATA[22]]&gt;&lt;/FontSize&gt;&lt;Left&gt;&lt;![CDATA[252]]&gt;&lt;/Left&gt;&lt;Top&gt;&lt;![CDATA[443,333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2]]&gt;&lt;/FontSize&gt;&lt;Left&gt;&lt;![CDATA[170]]&gt;&lt;/Left&gt;&lt;Top&gt;&lt;![CDATA[324,1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talk with friends online.]]&gt;&lt;/Text&gt;&lt;FontSize&gt;&lt;![CDATA[22]]&gt;&lt;/FontSize&gt;&lt;Left&gt;&lt;![CDATA[251]]&gt;&lt;/Left&gt;&lt;Top&gt;&lt;![CDATA[324,133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2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usually watch TV.]]&gt;&lt;/Text&gt;&lt;FontSize&gt;&lt;![CDATA[22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06]]&gt;&lt;/SlideID&gt;&lt;/ChangeData&gt;"/>
  <p:tag name="MMPROD_PASSDATA" val="&lt;object type=&quot;10050&quot; unique_id=&quot;10304&quot;&gt;&lt;property id=&quot;10020&quot; value=&quot;2&quot;/&gt;&lt;property id=&quot;10102&quot; value=&quot;1&quot;/&gt;&lt;property id=&quot;10191&quot; value=&quot;-1&quot;/&gt;&lt;/object&gt;"/>
  <p:tag name="MMPROD_FAILDATA" val="&lt;object type=&quot;10051&quot; unique_id=&quot;10305&quot;&gt;&lt;property id=&quot;10020&quot; value=&quot;2&quot;/&gt;&lt;property id=&quot;10102&quot; value=&quot;1&quot;/&gt;&lt;property id=&quot;10191&quot; value=&quot;-1&quot;/&gt;&lt;/object&gt;"/>
  <p:tag name="MMPROD_ID" val="10315"/>
  <p:tag name="MMPROD_TYPE" val="10008"/>
  <p:tag name="MMPROD_DATA" val="&lt;property id=&quot;10026&quot; value=&quot;10&quot;/&gt;&lt;property id=&quot;10027&quot; value=&quot;Interaction10302&quot;/&gt;&lt;property id=&quot;10028&quot; value=&quot;0&quot;/&gt;&lt;property id=&quot;10063&quot; value=&quot;2&quot;/&gt;&lt;property id=&quot;10070&quot; value=&quot;Multiple choice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2136149514,C:\Users\MyPC\Desktop\Quế\Presentation1_pptx\Media.ppcx"/>
  <p:tag name="HTML_SHAPEINFO" val="&lt;SlideThumbPath val=&quot;Slide32.PNG&quot;/&gt;"/>
  <p:tag name="MMPROD_ANSWERCOUNT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302"/>
  <p:tag name="MMPROD_ABSOLUTEPOSITIONID" val="100"/>
  <p:tag name="MMPROD_LASTVALUES" val="&lt;ChangeData&gt;&lt;Text&gt;&lt;![CDATA[What do you do in the evening?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100&quot;/&gt;&lt;isInvalidForFieldText val=&quot;0&quot;/&gt;&lt;Image&gt;&lt;filename val=&quot;C:\Users\MyPC\AppData\Local\Temp\PR\data\asimages\{40820F9F-7F7E-4A7A-B1A3-51A57DB3FEFE}_32.png&quot;/&gt;&lt;left val=&quot;82&quot;/&gt;&lt;top val=&quot;26&quot;/&gt;&lt;width val=&quot;702&quot;/&gt;&lt;height val=&quot;101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2&quot;/&gt;&lt;lineCharCount val=&quot;13&quot;/&gt;&lt;/TableIndex&gt;&lt;/ShapeTextInfo&gt;"/>
  <p:tag name="PRESENTER_SHAPEINFO" val="&lt;ThreeDShapeInfo&gt;&lt;uuid val=&quot;{3C0A749A-C8EE-432E-B000-9FAA7EE23C56}&quot;/&gt;&lt;isInvalidForFieldText val=&quot;0&quot;/&gt;&lt;Image&gt;&lt;filename val=&quot;C:\Users\MyPC\AppData\Local\Temp\PR\data\asimages\{3C0A749A-C8EE-432E-B000-9FAA7EE23C56}_32.png&quot;/&gt;&lt;left val=&quot;132&quot;/&gt;&lt;top val=&quot;365&quot;/&gt;&lt;width val=&quot;328&quot;/&gt;&lt;height val=&quot;63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Incorrect - Click anywhere or press Control Y to continue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21&quot;/&gt;&lt;/TableIndex&gt;&lt;/ShapeTextInfo&gt;"/>
  <p:tag name="PRESENTER_SHAPEINFO" val="&lt;ThreeDShapeInfo&gt;&lt;uuid val=&quot;{883D022D-7B2D-479D-A7B1-E406C94C2AC0}&quot;/&gt;&lt;isInvalidForFieldText val=&quot;0&quot;/&gt;&lt;Image&gt;&lt;filename val=&quot;C:\Users\MyPC\AppData\Local\Temp\PR\data\asimages\{883D022D-7B2D-479D-A7B1-E406C94C2AC0}_32.png&quot;/&gt;&lt;left val=&quot;515&quot;/&gt;&lt;top val=&quot;365&quot;/&gt;&lt;width val=&quot;314&quot;/&gt;&lt;height val=&quot;63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You answered this correctly!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EAEBD6B-0100-4993-92C6-B10470CE2469}&quot;/&gt;&lt;isInvalidForFieldText val=&quot;0&quot;/&gt;&lt;Image&gt;&lt;filename val=&quot;C:\Users\MyPC\AppData\Local\Temp\PR\data\asimages\{5EAEBD6B-0100-4993-92C6-B10470CE2469}_32.png&quot;/&gt;&lt;left val=&quot;288&quot;/&gt;&lt;top val=&quot;414&quot;/&gt;&lt;width val=&quot;314&quot;/&gt;&lt;height val=&quot;51&quot;/&gt;&lt;hasText val=&quot;1&quot;/&gt;&lt;/Image&gt;&lt;/ThreeDShape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Your answer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92C0228E-9151-4422-B4C8-CD015848562B}&quot;/&gt;&lt;isInvalidForFieldText val=&quot;0&quot;/&gt;&lt;Image&gt;&lt;filename val=&quot;C:\Users\MyPC\AppData\Local\Temp\PR\data\asimages\{92C0228E-9151-4422-B4C8-CD015848562B}_32.png&quot;/&gt;&lt;left val=&quot;279&quot;/&gt;&lt;top val=&quot;390&quot;/&gt;&lt;width val=&quot;626&quot;/&gt;&lt;height val=&quot;55&quot;/&gt;&lt;hasText val=&quot;1&quot;/&gt;&lt;/Image&gt;&lt;/ThreeDShape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The correct answer is: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6D8DF712-6A65-4739-9545-2CCDAFABB2D8}&quot;/&gt;&lt;isInvalidForFieldText val=&quot;0&quot;/&gt;&lt;Image&gt;&lt;filename val=&quot;C:\Users\MyPC\AppData\Local\Temp\PR\data\asimages\{6D8DF712-6A65-4739-9545-2CCDAFABB2D8}_32.png&quot;/&gt;&lt;left val=&quot;279&quot;/&gt;&lt;top val=&quot;429&quot;/&gt;&lt;width val=&quot;626&quot;/&gt;&lt;height val=&quot;56&quot;/&gt;&lt;hasText val=&quot;1&quot;/&gt;&lt;/Image&gt;&lt;/ThreeDShape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You did not answer this question completely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10&quot;/&gt;&lt;/TableIndex&gt;&lt;/ShapeTextInfo&gt;"/>
  <p:tag name="PRESENTER_SHAPEINFO" val="&lt;ThreeDShapeInfo&gt;&lt;uuid val=&quot;{40FDB4F1-20ED-44CF-840C-D45869329FDC}&quot;/&gt;&lt;isInvalidForFieldText val=&quot;0&quot;/&gt;&lt;Image&gt;&lt;filename val=&quot;C:\Users\MyPC\AppData\Local\Temp\PR\data\asimages\{40FDB4F1-20ED-44CF-840C-D45869329FDC}_32.png&quot;/&gt;&lt;left val=&quot;288&quot;/&gt;&lt;top val=&quot;410&quot;/&gt;&lt;width val=&quot;314&quot;/&gt;&lt;height val=&quot;63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You must answer the question before continuing]]&gt;&lt;/Text&gt;&lt;FontSize&gt;&lt;![CDATA[16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6&quot;/&gt;&lt;lineCharCount val=&quot;10&quot;/&gt;&lt;/TableIndex&gt;&lt;/ShapeTextInfo&gt;"/>
  <p:tag name="PRESENTER_SHAPEINFO" val="&lt;ThreeDShapeInfo&gt;&lt;uuid val=&quot;{D3DECFE1-C5C1-441E-B8A8-72D811C42093}&quot;/&gt;&lt;isInvalidForFieldText val=&quot;0&quot;/&gt;&lt;Image&gt;&lt;filename val=&quot;C:\Users\MyPC\AppData\Local\Temp\PR\data\asimages\{D3DECFE1-C5C1-441E-B8A8-72D811C42093}_32.png&quot;/&gt;&lt;left val=&quot;303&quot;/&gt;&lt;top val=&quot;441&quot;/&gt;&lt;width val=&quot;314&quot;/&gt;&lt;height val=&quot;63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640,5332]]&gt;&lt;/Left&gt;&lt;Top&gt;&lt;![CDATA[439,1468]]&gt;&lt;/Top&gt;&lt;/ChangeData&gt;"/>
  <p:tag name="HTML_SHAPEINFO" val="&lt;ThreeDShapeInfo&gt;&lt;uuid val=&quot;104&quot;/&gt;&lt;isInvalidForFieldText val=&quot;0&quot;/&gt;&lt;Image&gt;&lt;filename val=&quot;C:\Users\MyPC\AppData\Local\Temp\PR\data\asimages\{049F5A6A-EE40-465C-A47D-894290468344}_32.png&quot;/&gt;&lt;left val=&quot;639&quot;/&gt;&lt;top val=&quot;437&quot;/&gt;&lt;width val=&quot;105&quot;/&gt;&lt;height val=&quot;30&quot;/&gt;&lt;hasText val=&quot;1&quot;/&gt;&lt;/Image&gt;&lt;/ThreeDShape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753,9332]]&gt;&lt;/Left&gt;&lt;Top&gt;&lt;![CDATA[439,1468]]&gt;&lt;/Top&gt;&lt;/ChangeData&gt;"/>
  <p:tag name="HTML_SHAPEINFO" val="&lt;ThreeDShapeInfo&gt;&lt;uuid val=&quot;106&quot;/&gt;&lt;isInvalidForFieldText val=&quot;0&quot;/&gt;&lt;Image&gt;&lt;filename val=&quot;C:\Users\MyPC\AppData\Local\Temp\PR\data\asimages\{A088DF19-BA5D-4C29-A401-49CEA249C655}_32.png&quot;/&gt;&lt;left val=&quot;753&quot;/&gt;&lt;top val=&quot;437&quot;/&gt;&lt;width val=&quot;105&quot;/&gt;&lt;height val=&quot;30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24,1954]]&gt;&lt;/Left&gt;&lt;Top&gt;&lt;![CDATA[204,9332]]&gt;&lt;/Top&gt;&lt;/ChangeData&gt;"/>
  <p:tag name="MMPROD_ID" val="10306"/>
  <p:tag name="MMPROD_TYPE" val="10018"/>
  <p:tag name="MMPROD_DATA" val="&lt;property id=&quot;10074&quot; value=&quot;0&quot;/&gt;&lt;property id=&quot;10193&quot; value=&quot;A&quot;/&gt;&lt;property id=&quot;10199&quot; value=&quot;0&quot;/&gt;&lt;object type=&quot;10049&quot; unique_id=&quot;10307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C:\Users\MyPC\AppData\Local\Temp\PR\data\asimages\{70E4D3DF-7570-4E19-9CDB-D6C2B6487A42}_32.png&quot;/&gt;&lt;left val=&quot;163&quot;/&gt;&lt;top val=&quot;138&quot;/&gt;&lt;width val=&quot;95&quot;/&gt;&lt;height val=&quot;47&quot;/&gt;&lt;hasText val=&quot;1&quot;/&gt;&lt;/Image&gt;&lt;Image&gt;&lt;filename val=&quot;C:\Users\MyPC\AppData\Local\Temp\PR\data\asimages\{BED543CD-64EB-4F0B-B24D-BB93AB194711}_32.png&quot;/&gt;&lt;left val=&quot;244&quot;/&gt;&lt;top val=&quot;138&quot;/&gt;&lt;width val=&quot;424&quot;/&gt;&lt;height val=&quot;47&quot;/&gt;&lt;hasText val=&quot;1&quot;/&gt;&lt;/Image&gt;&lt;Image&gt;&lt;filename val=&quot;C:\Users\MyPC\AppData\Local\Temp\PR\data\asimages\{88FE06E4-6FE2-48F1-8B04-DE4FE4981B30}_32.png&quot;/&gt;&lt;left val=&quot;131&quot;/&gt;&lt;top val=&quot;149&quot;/&gt;&lt;width val=&quot;17&quot;/&gt;&lt;height val=&quot;17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24,1954]]&gt;&lt;/Left&gt;&lt;Top&gt;&lt;![CDATA[233,753]]&gt;&lt;/Top&gt;&lt;/ChangeData&gt;"/>
  <p:tag name="MMPROD_ID" val="10308"/>
  <p:tag name="MMPROD_TYPE" val="10018"/>
  <p:tag name="MMPROD_DATA" val="&lt;property id=&quot;10074&quot; value=&quot;1&quot;/&gt;&lt;property id=&quot;10193&quot; value=&quot;B&quot;/&gt;&lt;property id=&quot;10199&quot; value=&quot;0&quot;/&gt;&lt;object type=&quot;10049&quot; unique_id=&quot;10309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C:\Users\MyPC\AppData\Local\Temp\PR\data\asimages\{54C1FDF9-0BAC-4E32-808D-26932931BF40}_32.png&quot;/&gt;&lt;left val=&quot;163&quot;/&gt;&lt;top val=&quot;201&quot;/&gt;&lt;width val=&quot;95&quot;/&gt;&lt;height val=&quot;47&quot;/&gt;&lt;hasText val=&quot;1&quot;/&gt;&lt;/Image&gt;&lt;Image&gt;&lt;filename val=&quot;C:\Users\MyPC\AppData\Local\Temp\PR\data\asimages\{7BD96C47-63C1-4BF9-A19F-88BECD811C23}_32.png&quot;/&gt;&lt;left val=&quot;244&quot;/&gt;&lt;top val=&quot;201&quot;/&gt;&lt;width val=&quot;424&quot;/&gt;&lt;height val=&quot;47&quot;/&gt;&lt;hasText val=&quot;1&quot;/&gt;&lt;/Image&gt;&lt;Image&gt;&lt;filename val=&quot;C:\Users\MyPC\AppData\Local\Temp\PR\data\asimages\{0B28F2B9-1AA5-473F-B588-6A9BB2FB2486}_32.png&quot;/&gt;&lt;left val=&quot;131&quot;/&gt;&lt;top val=&quot;212&quot;/&gt;&lt;width val=&quot;17&quot;/&gt;&lt;height val=&quot;16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24,1954]]&gt;&lt;/Left&gt;&lt;Top&gt;&lt;![CDATA[262,5728]]&gt;&lt;/Top&gt;&lt;/ChangeData&gt;"/>
  <p:tag name="MMPROD_ID" val="10310"/>
  <p:tag name="MMPROD_TYPE" val="10018"/>
  <p:tag name="MMPROD_DATA" val="&lt;property id=&quot;10074&quot; value=&quot;0&quot;/&gt;&lt;property id=&quot;10193&quot; value=&quot;C&quot;/&gt;&lt;property id=&quot;10199&quot; value=&quot;0&quot;/&gt;&lt;object type=&quot;10049&quot; unique_id=&quot;10311&quot;&gt;&lt;property id=&quot;10020&quot; value=&quot;9&quot;/&gt;&lt;property id=&quot;10102&quot; value=&quot;0&quot;/&gt;&lt;property id=&quot;10191&quot; value=&quot;-1&quot;/&gt;&lt;/object&gt;"/>
  <p:tag name="MMPROD_COLLECTIONCONTAINERID" val="10303"/>
  <p:tag name="MMPROD_PARENTID" val="10315"/>
  <p:tag name="MMPROD_ANSWERLETTER" val="C) "/>
  <p:tag name="HTML_AUTOSHAPE_INFO" val="&lt;ThreeDShapeInfo&gt;&lt;uuid val=&quot;1003&quot;/&gt;&lt;isInvalidForFieldText val=&quot;0&quot;/&gt;&lt;hasMultipleQuizShape val=&quot;1&quot;/&gt;&lt;Image&gt;&lt;filename val=&quot;C:\Users\MyPC\AppData\Local\Temp\PR\data\asimages\{9C80B095-E9DA-4F22-B2E2-328164CEBD0A}_32.png&quot;/&gt;&lt;left val=&quot;163&quot;/&gt;&lt;top val=&quot;260&quot;/&gt;&lt;width val=&quot;96&quot;/&gt;&lt;height val=&quot;47&quot;/&gt;&lt;hasText val=&quot;1&quot;/&gt;&lt;/Image&gt;&lt;Image&gt;&lt;filename val=&quot;C:\Users\MyPC\AppData\Local\Temp\PR\data\asimages\{ECB5B2ED-26CE-49D5-986A-34AE6C6613C2}_32.png&quot;/&gt;&lt;left val=&quot;245&quot;/&gt;&lt;top val=&quot;260&quot;/&gt;&lt;width val=&quot;423&quot;/&gt;&lt;height val=&quot;47&quot;/&gt;&lt;hasText val=&quot;1&quot;/&gt;&lt;/Image&gt;&lt;Image&gt;&lt;filename val=&quot;C:\Users\MyPC\AppData\Local\Temp\PR\data\asimages\{A642FC06-9791-4EF9-9BAB-62521687A74D}_32.png&quot;/&gt;&lt;left val=&quot;131&quot;/&gt;&lt;top val=&quot;271&quot;/&gt;&lt;width val=&quot;17&quot;/&gt;&lt;height val=&quot;17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) ]]&gt;&lt;/Text&gt;&lt;FontSize&gt;&lt;![CDATA[22]]&gt;&lt;/FontSize&gt;&lt;Left&gt;&lt;![CDATA[170]]&gt;&lt;/Left&gt;&lt;Top&gt;&lt;![CDATA[443,3332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talk with friends online.]]&gt;&lt;/Text&gt;&lt;FontSize&gt;&lt;![CDATA[22]]&gt;&lt;/FontSize&gt;&lt;Left&gt;&lt;![CDATA[252]]&gt;&lt;/Left&gt;&lt;Top&gt;&lt;![CDATA[443,3332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4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22]]&gt;&lt;/FontSize&gt;&lt;Left&gt;&lt;![CDATA[170]]&gt;&lt;/Left&gt;&lt;Top&gt;&lt;![CDATA[324,133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watch TV.]]&gt;&lt;/Text&gt;&lt;FontSize&gt;&lt;![CDATA[22]]&gt;&lt;/FontSize&gt;&lt;Left&gt;&lt;![CDATA[251]]&gt;&lt;/Left&gt;&lt;Top&gt;&lt;![CDATA[324,133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22]]&gt;&lt;/FontSize&gt;&lt;Left&gt;&lt;![CDATA[170]]&gt;&lt;/Left&gt;&lt;Top&gt;&lt;![CDATA[204,9332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I always brush my teeth.]]&gt;&lt;/Text&gt;&lt;FontSize&gt;&lt;![CDATA[22]]&gt;&lt;/FontSize&gt;&lt;Left&gt;&lt;![CDATA[251]]&gt;&lt;/Left&gt;&lt;Top&gt;&lt;![CDATA[204,9332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Clear]]&gt;&lt;/Text&gt;&lt;FontSize&gt;&lt;![CDATA[14]]&gt;&lt;/FontSize&gt;&lt;Left&gt;&lt;![CDATA[755,9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Submit]]&gt;&lt;/Text&gt;&lt;FontSize&gt;&lt;![CDATA[14]]&gt;&lt;/FontSize&gt;&lt;Left&gt;&lt;![CDATA[642,5332]]&gt;&lt;/Left&gt;&lt;Top&gt;&lt;![CDATA[441,146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2136149514,C:\Users\MyPC\Desktop\Elearning tổng hợp 2018\Quế 1\TEPNGUON\Powerpoint\Presentation1_pptx\Media.ppcx"/>
  <p:tag name="HTML_SHAPEINFO" val="&lt;SlideThumbPath val=&quot;Slide33.PNG&quot;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0F5132D-1601-4C79-BCBB-29DAA5ECC615}_33.png&quot;/&gt;&lt;left val=&quot;88&quot;/&gt;&lt;top val=&quot;36&quot;/&gt;&lt;width val=&quot;760&quot;/&gt;&lt;height val=&quot;139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4.PNG&quot;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DDF36C0D-AC19-40A3-873E-C20C828566FB}_34.png&quot;/&gt;&lt;left val=&quot;253&quot;/&gt;&lt;top val=&quot;7&quot;/&gt;&lt;width val=&quot;453&quot;/&gt;&lt;height val=&quot;85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25AAC8-CA1B-4BFD-B1B1-081A1CAC6DBB}&quot;/&gt;&lt;isInvalidForFieldText val=&quot;0&quot;/&gt;&lt;Image&gt;&lt;filename val=&quot;C:\Users\MyPC\AppData\Local\Temp\PR\data\asimages\{8325AAC8-CA1B-4BFD-B1B1-081A1CAC6DBB}_MtorLt.png&quot;/&gt;&lt;left val=&quot;0&quot;/&gt;&lt;top val=&quot;17&quot;/&gt;&lt;width val=&quot;225&quot;/&gt;&lt;height val=&quot;523&quot;/&gt;&lt;hasText val=&quot;1&quot;/&gt;&lt;/Image&gt;&lt;/ThreeDShape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2136149514,C:\Users\MyPC\Desktop\Elearning tổng hợp 2018\Quế 1\TEPNGUON\Powerpoint\Presentation1_pptx\Media.ppcx"/>
  <p:tag name="HTML_SHAPEINFO" val="&lt;SlideThumbPath val=&quot;Slide35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78E919-0648-41DA-88A1-1DA626C803A4}&quot;/&gt;&lt;isInvalidForFieldText val=&quot;0&quot;/&gt;&lt;Image&gt;&lt;filename val=&quot;C:\Users\MyPC\AppData\Local\Temp\PR\data\asimages\{0078E919-0648-41DA-88A1-1DA626C803A4}_MtorLt.png&quot;/&gt;&lt;left val=&quot;1&quot;/&gt;&lt;top val=&quot;0&quot;/&gt;&lt;width val=&quot;186&quot;/&gt;&lt;height val=&quot;54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4&quot;/&gt;&lt;lineCharCount val=&quot;13&quot;/&gt;&lt;lineCharCount val=&quot;12&quot;/&gt;&lt;lineCharCount val=&quot;13&quot;/&gt;&lt;lineCharCount val=&quot;11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BB075F8E-820B-4AA7-AEBD-28A7E208B3F4}&quot;/&gt;&lt;isInvalidForFieldText val=&quot;1&quot;/&gt;&lt;Image&gt;&lt;filename val=&quot;C:\Users\MyPC\AppData\Local\Temp\PR\data\asimages\{BB075F8E-820B-4AA7-AEBD-28A7E208B3F4}_LtOfSld3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BB075F8E-820B-4AA7-AEBD-28A7E208B3F4}_MtorLt_text.png&quot;/&gt;&lt;left val=&quot;0&quot;/&gt;&lt;top val=&quot;55&quot;/&gt;&lt;width val=&quot;126&quot;/&gt;&lt;height val=&quot;4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2B393FB8-7B74-4D63-92ED-A01A1DF59FEC}&quot;/&gt;&lt;isInvalidForFieldText val=&quot;1&quot;/&gt;&lt;Image&gt;&lt;filename val=&quot;C:\Users\MyPC\AppData\Local\Temp\PR\data\asimages\{2B393FB8-7B74-4D63-92ED-A01A1DF59FEC}_LtOfSld2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2B393FB8-7B74-4D63-92ED-A01A1DF59FEC}_MtorLt_text.png&quot;/&gt;&lt;left val=&quot;0&quot;/&gt;&lt;top val=&quot;55&quot;/&gt;&lt;width val=&quot;126&quot;/&gt;&lt;height val=&quot;4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4C5FEBA9-13B2-40AA-8BBB-5DDBDC356324}&quot;/&gt;&lt;isInvalidForFieldText val=&quot;1&quot;/&gt;&lt;Image&gt;&lt;filename val=&quot;C:\Users\MyPC\AppData\Local\Temp\PR\data\asimages\{4C5FEBA9-13B2-40AA-8BBB-5DDBDC356324}_LtOfSld7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4C5FEBA9-13B2-40AA-8BBB-5DDBDC356324}_MtorLt_text.png&quot;/&gt;&lt;left val=&quot;0&quot;/&gt;&lt;top val=&quot;55&quot;/&gt;&lt;width val=&quot;126&quot;/&gt;&lt;height val=&quot;4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35DFD978-FAEC-45C4-9DB5-E18DBBCDC64A}&quot;/&gt;&lt;isInvalidForFieldText val=&quot;1&quot;/&gt;&lt;Image&gt;&lt;filename val=&quot;C:\Users\MyPC\AppData\Local\Temp\PR\data\asimages\{35DFD978-FAEC-45C4-9DB5-E18DBBCDC64A}_LtOfSld1.png&quot;/&gt;&lt;left val=&quot;0&quot;/&gt;&lt;top val=&quot;55&quot;/&gt;&lt;width val=&quot;126&quot;/&gt;&lt;height val=&quot;40&quot;/&gt;&lt;hasText val=&quot;0&quot;/&gt;&lt;/Image&gt;&lt;Image&gt;&lt;filename val=&quot;C:\Users\MyPC\AppData\Local\Temp\PR\data\asimages\{35DFD978-FAEC-45C4-9DB5-E18DBBCDC64A}_MtorLt_text.png&quot;/&gt;&lt;left val=&quot;0&quot;/&gt;&lt;top val=&quot;55&quot;/&gt;&lt;width val=&quot;126&quot;/&gt;&lt;height val=&quot;40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HTML_AUTOSHAPE_INFO" val="&lt;ThreeDShapeInfo&gt;&lt;uuid val=&quot;{07965B91-62BF-4927-931D-E35C2FB4D0B9}&quot;/&gt;&lt;isInvalidForFieldText val=&quot;1&quot;/&gt;&lt;Image&gt;&lt;filename val=&quot;C:\Users\MyPC\AppData\Local\Temp\PR\data\asimages\{07965B91-62BF-4927-931D-E35C2FB4D0B9}_LtOfSld8.png&quot;/&gt;&lt;left val=&quot;0&quot;/&gt;&lt;top val=&quot;386&quot;/&gt;&lt;width val=&quot;126&quot;/&gt;&lt;height val=&quot;40&quot;/&gt;&lt;hasText val=&quot;0&quot;/&gt;&lt;/Image&gt;&lt;Image&gt;&lt;filename val=&quot;C:\Users\MyPC\AppData\Local\Temp\PR\data\asimages\{07965B91-62BF-4927-931D-E35C2FB4D0B9}_MtorLt_text.png&quot;/&gt;&lt;left val=&quot;0&quot;/&gt;&lt;top val=&quot;386&quot;/&gt;&lt;width val=&quot;126&quot;/&gt;&lt;height val=&quot;4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3 (online-audio-converter.com).mp3"/>
  <p:tag name="PPSNARRATION" val="3,2136149514,C:\Users\MyPC\Desktop\Elearning tổng hợp 2018\Quế 1\TEPNGUON\Powerpoint\Presentation1_pptx\Media.ppcx"/>
  <p:tag name="HTML_SHAPEINFO" val="&lt;SlideThumbPath val=&quot;Slide3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315B74DF-AAD9-48D6-85BE-683757E31122}&quot;/&gt;&lt;isInvalidForFieldText val=&quot;0&quot;/&gt;&lt;Image&gt;&lt;filename val=&quot;C:\Users\MyPC\AppData\Local\Temp\PR\data\asimages\{315B74DF-AAD9-48D6-85BE-683757E31122}_3.png&quot;/&gt;&lt;left val=&quot;194&quot;/&gt;&lt;top val=&quot;29&quot;/&gt;&lt;width val=&quot;554&quot;/&gt;&lt;height val=&quot;5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F274AFC1-94FA-47A4-9771-1B2F722F004B}&quot;/&gt;&lt;isInvalidForFieldText val=&quot;0&quot;/&gt;&lt;Image&gt;&lt;filename val=&quot;C:\Users\MyPC\AppData\Local\Temp\PR\data\asimages\{F274AFC1-94FA-47A4-9771-1B2F722F004B}_4.png&quot;/&gt;&lt;left val=&quot;335&quot;/&gt;&lt;top val=&quot;5&quot;/&gt;&lt;width val=&quot;303&quot;/&gt;&lt;height val=&quot;90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MyPC\Desktop\Quế\S5 (online-audio-converter.com).mp3"/>
  <p:tag name="PPSNARRATION" val="4,2136149514,C:\Users\MyPC\Desktop\Elearning tổng hợp 2018\Quế 1\TEPNGUON\Powerpoint\Presentation1_pptx\Media.ppcx"/>
  <p:tag name="HTML_SHAPEINFO" val="&lt;SlideThumbPath val=&quot;Slide5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1&quot;/&gt;&lt;lineCharCount val=&quot;5&quot;/&gt;&lt;lineCharCount val=&quot;17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B545C4B4-92E7-43A4-BA1F-87C3E310A0CC}_5.png&quot;/&gt;&lt;left val=&quot;96&quot;/&gt;&lt;top val=&quot;6&quot;/&gt;&lt;width val=&quot;808&quot;/&gt;&lt;height val=&quot;181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2136149514,C:\Users\MyPC\Desktop\Elearning tổng hợp 2018\Quế 1\TEPNGUON\Powerpoint\Presentation1_pptx\Media.ppcx"/>
  <p:tag name="HTML_SHAPEINFO" val="&lt;SlideThumbPath val=&quot;Slide6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7223281A-8A12-4304-8B64-9C8DDA81662E}_6.png&quot;/&gt;&lt;left val=&quot;216&quot;/&gt;&lt;top val=&quot;25&quot;/&gt;&lt;width val=&quot;480&quot;/&gt;&lt;height val=&quot;7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82805F-7D64-4022-A367-3943E218655D}&quot;/&gt;&lt;isInvalidForFieldText val=&quot;0&quot;/&gt;&lt;Image&gt;&lt;filename val=&quot;C:\Users\MyPC\AppData\Local\Temp\PR\data\asimages\{5E82805F-7D64-4022-A367-3943E218655D}_MtorLt.png&quot;/&gt;&lt;left val=&quot;-1&quot;/&gt;&lt;top val=&quot;0&quot;/&gt;&lt;width val=&quot;964&quot;/&gt;&lt;height val=&quot;540&quot;/&gt;&lt;hasText val=&quot;1&quot;/&gt;&lt;/Image&gt;&lt;/ThreeDShape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51&quot;/&gt;&lt;lineCharCount val=&quot;41&quot;/&gt;&lt;lineCharCount val=&quot;1&quot;/&gt;&lt;lineCharCount val=&quot;30&quot;/&gt;&lt;lineCharCount val=&quot;1&quot;/&gt;&lt;lineCharCount val=&quot;47&quot;/&gt;&lt;lineCharCount val=&quot;1&quot;/&gt;&lt;lineCharCount val=&quot;29&quot;/&gt;&lt;lineCharCount val=&quot;52&quot;/&gt;&lt;/TableIndex&gt;&lt;/ShapeTextInfo&gt;"/>
  <p:tag name="HTML_SHAPEINFO" val="&lt;TextEffect&gt;&lt;Image&gt;&lt;filename val=&quot;C:\Users\MyPC\AppData\Local\Temp\PR\data\asimages\{47EC9D14-BAC9-4568-95F7-AD216313ACD9}_1.png_crop.png&quot;/&gt;&lt;left val=&quot;125&quot;/&gt;&lt;top val=&quot;103&quot;/&gt;&lt;width val=&quot;667&quot;/&gt;&lt;height val=&quot;56&quot;/&gt;&lt;hasText val=&quot;1&quot;/&gt;&lt;paraId val=&quot;1&quot;/&gt;&lt;/Image&gt;&lt;Image&gt;&lt;filename val=&quot;C:\Users\MyPC\AppData\Local\Temp\PR\data\asimages\{406DA1C9-5432-4D7D-BBF3-003A88D39BC4}_1.png_crop.png&quot;/&gt;&lt;left val=&quot;845&quot;/&gt;&lt;top val=&quot;465&quot;/&gt;&lt;width val=&quot;0&quot;/&gt;&lt;height val=&quot;0&quot;/&gt;&lt;hasText val=&quot;1&quot;/&gt;&lt;paraId val=&quot;2&quot;/&gt;&lt;/Image&gt;&lt;Image&gt;&lt;filename val=&quot;C:\Users\MyPC\AppData\Local\Temp\PR\data\asimages\{CB4D2E0F-DFB6-43A2-967F-5BC41E87FEC1}_1.png_crop.png&quot;/&gt;&lt;left val=&quot;125&quot;/&gt;&lt;top val=&quot;213&quot;/&gt;&lt;width val=&quot;371&quot;/&gt;&lt;height val=&quot;26&quot;/&gt;&lt;hasText val=&quot;1&quot;/&gt;&lt;paraId val=&quot;3&quot;/&gt;&lt;/Image&gt;&lt;Image&gt;&lt;filename val=&quot;C:\Users\MyPC\AppData\Local\Temp\PR\data\asimages\{26BA4C49-EF72-4121-81D9-271B4BC1041C}_1.png_crop.png&quot;/&gt;&lt;left val=&quot;845&quot;/&gt;&lt;top val=&quot;465&quot;/&gt;&lt;width val=&quot;0&quot;/&gt;&lt;height val=&quot;0&quot;/&gt;&lt;hasText val=&quot;1&quot;/&gt;&lt;paraId val=&quot;4&quot;/&gt;&lt;/Image&gt;&lt;Image&gt;&lt;filename val=&quot;C:\Users\MyPC\AppData\Local\Temp\PR\data\asimages\{84C0C69A-EB86-44DE-9171-D51052B172F3}_1.png_crop.png&quot;/&gt;&lt;left val=&quot;125&quot;/&gt;&lt;top val=&quot;294&quot;/&gt;&lt;width val=&quot;618&quot;/&gt;&lt;height val=&quot;26&quot;/&gt;&lt;hasText val=&quot;1&quot;/&gt;&lt;paraId val=&quot;5&quot;/&gt;&lt;/Image&gt;&lt;Image&gt;&lt;filename val=&quot;C:\Users\MyPC\AppData\Local\Temp\PR\data\asimages\{DE117B8B-1390-45F1-864E-74D0A71569BE}_1.png_crop.png&quot;/&gt;&lt;left val=&quot;845&quot;/&gt;&lt;top val=&quot;465&quot;/&gt;&lt;width val=&quot;0&quot;/&gt;&lt;height val=&quot;0&quot;/&gt;&lt;hasText val=&quot;1&quot;/&gt;&lt;paraId val=&quot;6&quot;/&gt;&lt;/Image&gt;&lt;Image&gt;&lt;filename val=&quot;C:\Users\MyPC\AppData\Local\Temp\PR\data\asimages\{511C767B-606A-4227-8052-30A88CCBD1AE}_1.png_crop.png&quot;/&gt;&lt;left val=&quot;125&quot;/&gt;&lt;top val=&quot;375&quot;/&gt;&lt;width val=&quot;413&quot;/&gt;&lt;height val=&quot;26&quot;/&gt;&lt;hasText val=&quot;1&quot;/&gt;&lt;paraId val=&quot;7&quot;/&gt;&lt;/Image&gt;&lt;Image&gt;&lt;filename val=&quot;C:\Users\MyPC\AppData\Local\Temp\PR\data\asimages\{E71FB2CF-2220-40B6-94C2-892FDD4D68F4}_1.png_crop.png&quot;/&gt;&lt;left val=&quot;311&quot;/&gt;&lt;top val=&quot;415&quot;/&gt;&lt;width val=&quot;312&quot;/&gt;&lt;height val=&quot;26&quot;/&gt;&lt;hasText val=&quot;1&quot;/&gt;&lt;paraId val=&quot;8&quot;/&gt;&lt;/Image&gt;&lt;/TextEffect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2136149514,C:\Users\MyPC\Desktop\Elearning tổng hợp 2018\Quế 1\TEPNGUON\Powerpoint\Presentation1_pptx\Media.ppcx"/>
  <p:tag name="HTML_SHAPEINFO" val="&lt;SlideThumbPath val=&quot;Slide7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562BE278-8F87-4078-8B64-1B906B1965F8}_7.png&quot;/&gt;&lt;left val=&quot;176&quot;/&gt;&lt;top val=&quot;134&quot;/&gt;&lt;width val=&quot;617&quot;/&gt;&lt;height val=&quot;152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2136149514,C:\Users\MyPC\Desktop\Elearning tổng hợp 2018\Quế 1\TEPNGUON\Powerpoint\Presentation1_pptx\Media.ppcx"/>
  <p:tag name="HTML_SHAPEINFO" val="&lt;SlideThumbPath val=&quot;Slide8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FDB258CE-F90D-4F93-B5BE-588994FF96C4}_8.png&quot;/&gt;&lt;left val=&quot;353&quot;/&gt;&lt;top val=&quot;438&quot;/&gt;&lt;width val=&quot;295&quot;/&gt;&lt;height val=&quot;85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2136149514,C:\Users\MyPC\Desktop\Elearning tổng hợp 2018\Quế 1\TEPNGUON\Powerpoint\Presentation1_pptx\Media.ppcx"/>
  <p:tag name="HTML_SHAPEINFO" val="&lt;SlideThumbPath val=&quot;Slide9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669931AD-C38E-4D5D-9A26-18892B89187F}_9.png&quot;/&gt;&lt;left val=&quot;271&quot;/&gt;&lt;top val=&quot;453&quot;/&gt;&lt;width val=&quot;488&quot;/&gt;&lt;height val=&quot;8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2136149514,C:\Users\MyPC\Desktop\Elearning tổng hợp 2018\Quế 1\TEPNGUON\Powerpoint\Presentation1_pptx\Media.ppcx"/>
  <p:tag name="HTML_SHAPEINFO" val="&lt;SlideThumbPath val=&quot;Slide10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&quot;/&gt;&lt;isInvalidForFieldText val=&quot;0&quot;/&gt;&lt;Image&gt;&lt;filename val=&quot;C:\Users\MyPC\AppData\Local\Temp\PR\data\asimages\{839526FD-0C4B-4F5E-96D2-314E17FAC01E}_10.png&quot;/&gt;&lt;left val=&quot;385&quot;/&gt;&lt;top val=&quot;432&quot;/&gt;&lt;width val=&quot;334&quot;/&gt;&lt;height val=&quot;9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2136149514,C:\Users\MyPC\Desktop\Elearning tổng hợp 2018\Quế 1\TEPNGUON\Powerpoint\Presentation1_pptx\Media.ppcx"/>
  <p:tag name="HTML_SHAPEINFO" val="&lt;SlideThumbPath val=&quot;Slide11.PNG&quot;/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1124</TotalTime>
  <Words>563</Words>
  <Application>Microsoft Office PowerPoint</Application>
  <PresentationFormat>Custom</PresentationFormat>
  <Paragraphs>145</Paragraphs>
  <Slides>33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30</vt:i4>
      </vt:variant>
      <vt:variant>
        <vt:lpstr>Slide Titles</vt:lpstr>
      </vt:variant>
      <vt:variant>
        <vt:i4>33</vt:i4>
      </vt:variant>
    </vt:vector>
  </HeadingPairs>
  <TitlesOfParts>
    <vt:vector size="69" baseType="lpstr">
      <vt:lpstr>Times New Roman</vt:lpstr>
      <vt:lpstr>Arial</vt:lpstr>
      <vt:lpstr>Tahoma</vt:lpstr>
      <vt:lpstr>Wingdings 3</vt:lpstr>
      <vt:lpstr>Garamond</vt:lpstr>
      <vt:lpstr>Century Gothic</vt:lpstr>
      <vt:lpstr>Organic</vt:lpstr>
      <vt:lpstr>Wisp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Wisp</vt:lpstr>
      <vt:lpstr>Slide 1</vt:lpstr>
      <vt:lpstr>Slide 2</vt:lpstr>
      <vt:lpstr>Slide 3</vt:lpstr>
      <vt:lpstr>OBJECTIVES</vt:lpstr>
      <vt:lpstr>New words </vt:lpstr>
      <vt:lpstr>Brush teeth </vt:lpstr>
      <vt:lpstr>Do morning excercise</vt:lpstr>
      <vt:lpstr>Cook dinner</vt:lpstr>
      <vt:lpstr>Watch TV</vt:lpstr>
      <vt:lpstr>Get up</vt:lpstr>
      <vt:lpstr>Talk with friends online</vt:lpstr>
      <vt:lpstr>Slide 12</vt:lpstr>
      <vt:lpstr>Match the English words in column 1 with their meanings  in column 2</vt:lpstr>
      <vt:lpstr>1. Look, listen and repeat</vt:lpstr>
      <vt:lpstr>Slide 15</vt:lpstr>
      <vt:lpstr>Slide 16</vt:lpstr>
      <vt:lpstr>Slide 17</vt:lpstr>
      <vt:lpstr>Slide 18</vt:lpstr>
      <vt:lpstr>Adverbs of frequency </vt:lpstr>
      <vt:lpstr>Grammar:</vt:lpstr>
      <vt:lpstr>Example 1:</vt:lpstr>
      <vt:lpstr>Example 2:</vt:lpstr>
      <vt:lpstr>2. Point and say </vt:lpstr>
      <vt:lpstr>morning/ usually do morning exercise </vt:lpstr>
      <vt:lpstr>afternoon/ often cook dinner </vt:lpstr>
      <vt:lpstr>evening/ sometimes watch TV </vt:lpstr>
      <vt:lpstr>Let’s talk</vt:lpstr>
      <vt:lpstr>What do you do in the morning?  </vt:lpstr>
      <vt:lpstr>What do you do in the afternoon?</vt:lpstr>
      <vt:lpstr>What do you do in the evening?</vt:lpstr>
      <vt:lpstr>Let’s sing a song</vt:lpstr>
      <vt:lpstr>Morning routines song</vt:lpstr>
      <vt:lpstr>Slide 33</vt:lpstr>
    </vt:vector>
  </TitlesOfParts>
  <Company>VietNam.Com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VHL</cp:lastModifiedBy>
  <cp:revision>186</cp:revision>
  <dcterms:created xsi:type="dcterms:W3CDTF">2018-02-13T01:51:30Z</dcterms:created>
  <dcterms:modified xsi:type="dcterms:W3CDTF">2020-02-19T13:51:51Z</dcterms:modified>
</cp:coreProperties>
</file>