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5" r:id="rId14"/>
    <p:sldId id="274" r:id="rId15"/>
    <p:sldId id="270" r:id="rId16"/>
    <p:sldId id="272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F748D-4616-45A0-9A35-8CA5409BD6EF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61927-0BF3-4697-B46E-9ECEB8966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46AD7-D7C9-410C-8D4F-6F6F4D326146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9E826FC-F507-4E09-89AB-97EB3069A43E}" type="slidenum">
              <a:rPr lang="en-US" sz="1200">
                <a:latin typeface="Calibri" pitchFamily="34" charset="0"/>
              </a:rPr>
              <a:pPr algn="r"/>
              <a:t>14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1536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92CAE4D-73E2-445F-8500-878D067221AC}" type="slidenum">
              <a:rPr lang="en-US" sz="1200" u="sng">
                <a:latin typeface="Calibri" pitchFamily="34" charset="0"/>
              </a:rPr>
              <a:pPr algn="r"/>
              <a:t>14</a:t>
            </a:fld>
            <a:endParaRPr lang="en-US" sz="1200" u="sng">
              <a:latin typeface="Calibri" pitchFamily="34" charset="0"/>
            </a:endParaRPr>
          </a:p>
        </p:txBody>
      </p:sp>
      <p:sp>
        <p:nvSpPr>
          <p:cNvPr id="153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2844-EC0B-4D53-9CD1-DFA37789724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3433-10D6-4C63-BD45-3408B17C26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2844-EC0B-4D53-9CD1-DFA37789724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3433-10D6-4C63-BD45-3408B17C26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2844-EC0B-4D53-9CD1-DFA37789724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3433-10D6-4C63-BD45-3408B17C26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2844-EC0B-4D53-9CD1-DFA37789724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3433-10D6-4C63-BD45-3408B17C26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2844-EC0B-4D53-9CD1-DFA37789724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3433-10D6-4C63-BD45-3408B17C26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2844-EC0B-4D53-9CD1-DFA37789724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3433-10D6-4C63-BD45-3408B17C26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2844-EC0B-4D53-9CD1-DFA37789724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3433-10D6-4C63-BD45-3408B17C26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2844-EC0B-4D53-9CD1-DFA37789724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3433-10D6-4C63-BD45-3408B17C26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2844-EC0B-4D53-9CD1-DFA37789724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3433-10D6-4C63-BD45-3408B17C26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2844-EC0B-4D53-9CD1-DFA37789724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3433-10D6-4C63-BD45-3408B17C26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2844-EC0B-4D53-9CD1-DFA37789724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3433-10D6-4C63-BD45-3408B17C26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B2844-EC0B-4D53-9CD1-DFA37789724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53433-10D6-4C63-BD45-3408B17C26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file:///D:\TAI%20LIEU%20DAY\ththcshl\thao%20gi&#7843;ng\37%20Track%2037%20(mp3cut.net)%20(2).mp3" TargetMode="External"/><Relationship Id="rId7" Type="http://schemas.openxmlformats.org/officeDocument/2006/relationships/image" Target="../media/image20.png"/><Relationship Id="rId2" Type="http://schemas.openxmlformats.org/officeDocument/2006/relationships/audio" Target="file:///D:\TAI%20LIEU%20DAY\ththcshl\thao%20gi&#7843;ng\37%20Track%2037%20(mp3cut.net)%20(1).mp3" TargetMode="External"/><Relationship Id="rId1" Type="http://schemas.openxmlformats.org/officeDocument/2006/relationships/audio" Target="file:///D:\TAI%20LIEU%20DAY\TH%20Kim%20Dong\file%20nghe\lop%203\tap%201\37%20Track%2037.mp3" TargetMode="External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2.xml"/><Relationship Id="rId4" Type="http://schemas.openxmlformats.org/officeDocument/2006/relationships/audio" Target="file:///D:\TAI%20LIEU%20DAY\ththcshl\thao%20gi&#7843;ng\37%20Track%2037%20(mp3cut.net).mp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hyperlink" Target="http://www.taochu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ochu.com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hyperlink" Target="http://www.taochu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hyperlink" Target="http://www.taochu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TAI%20LIEU%20DAY\TH%20Kim%20Dong\file%20nghe\lop%203\tap%201\35%20Track%2035.mp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file:///D:\TAI%20LIEU%20DAY\ththcshl\thao%20gi&#7843;ng\36%20Track%2036%20(mp3cut.net).mp3" TargetMode="External"/><Relationship Id="rId7" Type="http://schemas.openxmlformats.org/officeDocument/2006/relationships/image" Target="../media/image17.png"/><Relationship Id="rId2" Type="http://schemas.openxmlformats.org/officeDocument/2006/relationships/audio" Target="file:///D:\TAI%20LIEU%20DAY\ththcshl\thao%20gi&#7843;ng\36%20Track%2036%20(mp3cut.net).1.mp3" TargetMode="External"/><Relationship Id="rId1" Type="http://schemas.openxmlformats.org/officeDocument/2006/relationships/audio" Target="file:///D:\TAI%20LIEU%20DAY\TH%20Kim%20Dong\file%20nghe\lop%203\tap%201\36%20Track%2036.mp3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noProof="1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noProof="1" smtClean="0"/>
          </a:p>
        </p:txBody>
      </p:sp>
      <p:pic>
        <p:nvPicPr>
          <p:cNvPr id="27652" name="Picture 4" descr="PTI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2067166a35x1e8i0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1600200"/>
            <a:ext cx="7620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2067166a35x1e8i0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447800"/>
            <a:ext cx="609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724608s7aonrbep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2590800"/>
            <a:ext cx="762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724608s7aonrbep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048000"/>
            <a:ext cx="762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729747d8za2kbusq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2514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3d butterfly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3733800"/>
            <a:ext cx="1295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1" descr="3d butterfly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86200" y="2133600"/>
            <a:ext cx="8001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3d butterfly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4191000"/>
            <a:ext cx="9525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3" descr="3d butterfly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00200" y="243840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WordArt 3"/>
          <p:cNvSpPr>
            <a:spLocks noChangeArrowheads="1" noChangeShapeType="1" noTextEdit="1"/>
          </p:cNvSpPr>
          <p:nvPr/>
        </p:nvSpPr>
        <p:spPr bwMode="auto">
          <a:xfrm>
            <a:off x="1752600" y="914400"/>
            <a:ext cx="6400800" cy="1981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>
                  <a:outerShdw dist="443046" dir="7037974" sy="50000" kx="2453608" rotWithShape="0">
                    <a:schemeClr val="tx1"/>
                  </a:outerShdw>
                </a:effectLst>
                <a:latin typeface="VNI-Thuphap"/>
              </a:rPr>
              <a:t>Welcome to </a:t>
            </a:r>
          </a:p>
        </p:txBody>
      </p:sp>
      <p:sp>
        <p:nvSpPr>
          <p:cNvPr id="71709" name="WordArt 29"/>
          <p:cNvSpPr>
            <a:spLocks noChangeArrowheads="1" noChangeShapeType="1" noTextEdit="1"/>
          </p:cNvSpPr>
          <p:nvPr/>
        </p:nvSpPr>
        <p:spPr bwMode="auto">
          <a:xfrm>
            <a:off x="2209800" y="3200400"/>
            <a:ext cx="4953000" cy="1524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prstShdw prst="shdw11">
                    <a:srgbClr val="990000">
                      <a:alpha val="50000"/>
                    </a:srgbClr>
                  </a:prstShdw>
                </a:effectLst>
                <a:latin typeface="Impact"/>
              </a:rPr>
              <a:t>our class</a:t>
            </a:r>
          </a:p>
        </p:txBody>
      </p:sp>
      <p:pic>
        <p:nvPicPr>
          <p:cNvPr id="27664" name="Picture 30" descr="2067166a35x1e8i0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724400"/>
            <a:ext cx="2667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30"/>
          <p:cNvGrpSpPr/>
          <p:nvPr/>
        </p:nvGrpSpPr>
        <p:grpSpPr>
          <a:xfrm>
            <a:off x="381000" y="228600"/>
            <a:ext cx="8432408" cy="990600"/>
            <a:chOff x="381000" y="228600"/>
            <a:chExt cx="8432408" cy="990600"/>
          </a:xfrm>
        </p:grpSpPr>
        <p:grpSp>
          <p:nvGrpSpPr>
            <p:cNvPr id="2" name="Group 40"/>
            <p:cNvGrpSpPr>
              <a:grpSpLocks/>
            </p:cNvGrpSpPr>
            <p:nvPr/>
          </p:nvGrpSpPr>
          <p:grpSpPr bwMode="auto">
            <a:xfrm>
              <a:off x="381000" y="228600"/>
              <a:ext cx="7877175" cy="990600"/>
              <a:chOff x="240" y="144"/>
              <a:chExt cx="4655" cy="624"/>
            </a:xfrm>
          </p:grpSpPr>
          <p:sp>
            <p:nvSpPr>
              <p:cNvPr id="27666" name="Rectangle 14" descr="Water droplets"/>
              <p:cNvSpPr>
                <a:spLocks noChangeArrowheads="1"/>
              </p:cNvSpPr>
              <p:nvPr/>
            </p:nvSpPr>
            <p:spPr bwMode="auto">
              <a:xfrm>
                <a:off x="240" y="144"/>
                <a:ext cx="383" cy="384"/>
              </a:xfrm>
              <a:prstGeom prst="rect">
                <a:avLst/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9525">
                <a:solidFill>
                  <a:srgbClr val="0000FF">
                    <a:alpha val="89803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4800" b="1" dirty="0" smtClean="0">
                    <a:solidFill>
                      <a:srgbClr val="FF9900"/>
                    </a:solidFill>
                    <a:latin typeface="Comic Sans MS" pitchFamily="66" charset="0"/>
                  </a:rPr>
                  <a:t>g</a:t>
                </a:r>
                <a:endParaRPr lang="en-US" sz="4800" b="1" dirty="0">
                  <a:solidFill>
                    <a:srgbClr val="FF99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667" name="Rectangle 15" descr="Water droplets"/>
              <p:cNvSpPr>
                <a:spLocks noChangeArrowheads="1"/>
              </p:cNvSpPr>
              <p:nvPr/>
            </p:nvSpPr>
            <p:spPr bwMode="auto">
              <a:xfrm flipH="1">
                <a:off x="4224" y="192"/>
                <a:ext cx="345" cy="384"/>
              </a:xfrm>
              <a:prstGeom prst="rect">
                <a:avLst/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9525">
                <a:solidFill>
                  <a:srgbClr val="00FFFF">
                    <a:alpha val="89803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4800" b="1" dirty="0" smtClean="0">
                    <a:solidFill>
                      <a:srgbClr val="660066"/>
                    </a:solidFill>
                    <a:latin typeface="Comic Sans MS" pitchFamily="66" charset="0"/>
                  </a:rPr>
                  <a:t>o</a:t>
                </a:r>
                <a:endParaRPr lang="en-US" sz="4800" b="1" dirty="0">
                  <a:solidFill>
                    <a:srgbClr val="660066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668" name="Rectangle 16" descr="Water droplets"/>
              <p:cNvSpPr>
                <a:spLocks noChangeArrowheads="1"/>
              </p:cNvSpPr>
              <p:nvPr/>
            </p:nvSpPr>
            <p:spPr bwMode="auto">
              <a:xfrm>
                <a:off x="1006" y="144"/>
                <a:ext cx="345" cy="384"/>
              </a:xfrm>
              <a:prstGeom prst="rect">
                <a:avLst/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9525">
                <a:solidFill>
                  <a:srgbClr val="008000">
                    <a:alpha val="89803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4800" b="1" dirty="0" smtClean="0">
                    <a:solidFill>
                      <a:srgbClr val="FFFF00"/>
                    </a:solidFill>
                    <a:latin typeface="Comic Sans MS" pitchFamily="66" charset="0"/>
                  </a:rPr>
                  <a:t>o</a:t>
                </a:r>
                <a:endParaRPr lang="en-US" sz="4800" b="1" dirty="0">
                  <a:solidFill>
                    <a:srgbClr val="FFFF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669" name="Rectangle 17" descr="Water droplets"/>
              <p:cNvSpPr>
                <a:spLocks noChangeArrowheads="1"/>
              </p:cNvSpPr>
              <p:nvPr/>
            </p:nvSpPr>
            <p:spPr bwMode="auto">
              <a:xfrm>
                <a:off x="1389" y="240"/>
                <a:ext cx="384" cy="38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9900">
                    <a:alpha val="89803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4800" b="1" dirty="0" smtClean="0">
                    <a:solidFill>
                      <a:srgbClr val="006600"/>
                    </a:solidFill>
                    <a:latin typeface="Comic Sans MS" pitchFamily="66" charset="0"/>
                  </a:rPr>
                  <a:t>d</a:t>
                </a:r>
                <a:endParaRPr lang="en-US" sz="4800" b="1" dirty="0">
                  <a:solidFill>
                    <a:srgbClr val="0066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670" name="Rectangle 18" descr="Oak"/>
              <p:cNvSpPr>
                <a:spLocks noChangeArrowheads="1"/>
              </p:cNvSpPr>
              <p:nvPr/>
            </p:nvSpPr>
            <p:spPr bwMode="auto">
              <a:xfrm flipH="1">
                <a:off x="2117" y="192"/>
                <a:ext cx="345" cy="384"/>
              </a:xfrm>
              <a:prstGeom prst="rect">
                <a:avLst/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9525">
                <a:solidFill>
                  <a:srgbClr val="FFFF00">
                    <a:alpha val="89803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4800" b="1" dirty="0" smtClean="0">
                    <a:solidFill>
                      <a:srgbClr val="006600"/>
                    </a:solidFill>
                    <a:latin typeface="Comic Sans MS" pitchFamily="66" charset="0"/>
                  </a:rPr>
                  <a:t>a</a:t>
                </a:r>
                <a:endParaRPr lang="en-US" sz="4800" b="1" dirty="0">
                  <a:solidFill>
                    <a:srgbClr val="0066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671" name="Rectangle 19" descr="Oak"/>
              <p:cNvSpPr>
                <a:spLocks noChangeArrowheads="1"/>
              </p:cNvSpPr>
              <p:nvPr/>
            </p:nvSpPr>
            <p:spPr bwMode="auto">
              <a:xfrm>
                <a:off x="623" y="240"/>
                <a:ext cx="383" cy="384"/>
              </a:xfrm>
              <a:prstGeom prst="rect">
                <a:avLst/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9525">
                <a:solidFill>
                  <a:srgbClr val="009900">
                    <a:alpha val="89803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4800" b="1" dirty="0" smtClean="0">
                    <a:solidFill>
                      <a:srgbClr val="660066"/>
                    </a:solidFill>
                    <a:latin typeface="Comic Sans MS" pitchFamily="66" charset="0"/>
                  </a:rPr>
                  <a:t>o</a:t>
                </a:r>
                <a:endParaRPr lang="en-US" sz="4800" b="1" dirty="0">
                  <a:solidFill>
                    <a:srgbClr val="660066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672" name="Rectangle 20" descr="Oak"/>
              <p:cNvSpPr>
                <a:spLocks noChangeArrowheads="1"/>
              </p:cNvSpPr>
              <p:nvPr/>
            </p:nvSpPr>
            <p:spPr bwMode="auto">
              <a:xfrm flipH="1">
                <a:off x="2807" y="192"/>
                <a:ext cx="345" cy="384"/>
              </a:xfrm>
              <a:prstGeom prst="rect">
                <a:avLst/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9525">
                <a:solidFill>
                  <a:srgbClr val="663300">
                    <a:alpha val="89803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4800" b="1" dirty="0" smtClean="0">
                    <a:solidFill>
                      <a:srgbClr val="9966FF"/>
                    </a:solidFill>
                    <a:latin typeface="Comic Sans MS" pitchFamily="66" charset="0"/>
                  </a:rPr>
                  <a:t>t</a:t>
                </a:r>
                <a:endParaRPr lang="en-US" sz="4800" b="1" dirty="0">
                  <a:solidFill>
                    <a:srgbClr val="9966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673" name="Rectangle 21" descr="Water droplets"/>
              <p:cNvSpPr>
                <a:spLocks noChangeArrowheads="1"/>
              </p:cNvSpPr>
              <p:nvPr/>
            </p:nvSpPr>
            <p:spPr bwMode="auto">
              <a:xfrm flipH="1">
                <a:off x="3152" y="240"/>
                <a:ext cx="421" cy="384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rgbClr val="663300">
                    <a:alpha val="89803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4800" b="1" dirty="0" smtClean="0">
                    <a:solidFill>
                      <a:srgbClr val="FFFF99"/>
                    </a:solidFill>
                    <a:latin typeface="Comic Sans MS" pitchFamily="66" charset="0"/>
                  </a:rPr>
                  <a:t>e</a:t>
                </a:r>
                <a:endParaRPr lang="en-US" sz="4800" b="1" dirty="0">
                  <a:solidFill>
                    <a:srgbClr val="FFFF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674" name="Rectangle 22" descr="Oak"/>
              <p:cNvSpPr>
                <a:spLocks noChangeArrowheads="1"/>
              </p:cNvSpPr>
              <p:nvPr/>
            </p:nvSpPr>
            <p:spPr bwMode="auto">
              <a:xfrm flipH="1">
                <a:off x="3535" y="144"/>
                <a:ext cx="383" cy="384"/>
              </a:xfrm>
              <a:prstGeom prst="rect">
                <a:avLst/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9525">
                <a:solidFill>
                  <a:srgbClr val="FFFF00">
                    <a:alpha val="89803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4800" b="1" dirty="0" smtClean="0">
                    <a:solidFill>
                      <a:srgbClr val="66FFFF"/>
                    </a:solidFill>
                    <a:latin typeface="Comic Sans MS" pitchFamily="66" charset="0"/>
                  </a:rPr>
                  <a:t>r</a:t>
                </a:r>
                <a:endParaRPr lang="en-US" sz="4800" b="1" dirty="0">
                  <a:solidFill>
                    <a:srgbClr val="66FF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675" name="Rectangle 23" descr="Oak"/>
              <p:cNvSpPr>
                <a:spLocks noChangeArrowheads="1"/>
              </p:cNvSpPr>
              <p:nvPr/>
            </p:nvSpPr>
            <p:spPr bwMode="auto">
              <a:xfrm flipH="1">
                <a:off x="3888" y="336"/>
                <a:ext cx="345" cy="38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FF00">
                    <a:alpha val="89803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4800" b="1" dirty="0" smtClean="0">
                    <a:solidFill>
                      <a:srgbClr val="66FF33"/>
                    </a:solidFill>
                    <a:latin typeface="Comic Sans MS" pitchFamily="66" charset="0"/>
                  </a:rPr>
                  <a:t>n</a:t>
                </a:r>
                <a:endParaRPr lang="en-US" sz="4800" b="1" dirty="0">
                  <a:solidFill>
                    <a:srgbClr val="66FF33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676" name="Rectangle 15" descr="Water droplets"/>
              <p:cNvSpPr>
                <a:spLocks noChangeArrowheads="1"/>
              </p:cNvSpPr>
              <p:nvPr/>
            </p:nvSpPr>
            <p:spPr bwMode="auto">
              <a:xfrm flipH="1">
                <a:off x="2448" y="336"/>
                <a:ext cx="345" cy="384"/>
              </a:xfrm>
              <a:prstGeom prst="rect">
                <a:avLst/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9525">
                <a:solidFill>
                  <a:srgbClr val="00FFFF">
                    <a:alpha val="89803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4800" b="1" dirty="0" smtClean="0">
                    <a:solidFill>
                      <a:srgbClr val="660066"/>
                    </a:solidFill>
                    <a:latin typeface="Comic Sans MS" pitchFamily="66" charset="0"/>
                  </a:rPr>
                  <a:t>f</a:t>
                </a:r>
                <a:endParaRPr lang="en-US" sz="4800" b="1" dirty="0">
                  <a:solidFill>
                    <a:srgbClr val="660066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677" name="Rectangle 19" descr="Oak"/>
              <p:cNvSpPr>
                <a:spLocks noChangeArrowheads="1"/>
              </p:cNvSpPr>
              <p:nvPr/>
            </p:nvSpPr>
            <p:spPr bwMode="auto">
              <a:xfrm>
                <a:off x="4512" y="384"/>
                <a:ext cx="383" cy="384"/>
              </a:xfrm>
              <a:prstGeom prst="rect">
                <a:avLst/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9525">
                <a:solidFill>
                  <a:srgbClr val="009900">
                    <a:alpha val="89803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4800" b="1" dirty="0" smtClean="0">
                    <a:solidFill>
                      <a:srgbClr val="660066"/>
                    </a:solidFill>
                    <a:latin typeface="Comic Sans MS" pitchFamily="66" charset="0"/>
                  </a:rPr>
                  <a:t>o</a:t>
                </a:r>
                <a:endParaRPr lang="en-US" sz="4800" b="1" dirty="0">
                  <a:solidFill>
                    <a:srgbClr val="660066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30" name="Rectangle 23" descr="Oak"/>
            <p:cNvSpPr>
              <a:spLocks noChangeArrowheads="1"/>
            </p:cNvSpPr>
            <p:nvPr/>
          </p:nvSpPr>
          <p:spPr bwMode="auto">
            <a:xfrm flipH="1">
              <a:off x="8229600" y="381000"/>
              <a:ext cx="583808" cy="6096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FF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800" b="1" dirty="0" smtClean="0">
                  <a:solidFill>
                    <a:srgbClr val="66FF33"/>
                  </a:solidFill>
                  <a:latin typeface="Comic Sans MS" pitchFamily="66" charset="0"/>
                </a:rPr>
                <a:t>n</a:t>
              </a:r>
              <a:endParaRPr lang="en-US" sz="4800" b="1" dirty="0">
                <a:solidFill>
                  <a:srgbClr val="66FF33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  <p:bldP spid="7170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e-hs1-2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37 Track 3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3657600" y="228600"/>
            <a:ext cx="533400" cy="533400"/>
          </a:xfrm>
          <a:prstGeom prst="rect">
            <a:avLst/>
          </a:prstGeom>
        </p:spPr>
      </p:pic>
      <p:pic>
        <p:nvPicPr>
          <p:cNvPr id="8" name="37 Track 37 (mp3cut.net) (1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/>
          <a:stretch>
            <a:fillRect/>
          </a:stretch>
        </p:blipFill>
        <p:spPr>
          <a:xfrm>
            <a:off x="4191000" y="3733800"/>
            <a:ext cx="381000" cy="381000"/>
          </a:xfrm>
          <a:prstGeom prst="rect">
            <a:avLst/>
          </a:prstGeom>
        </p:spPr>
      </p:pic>
      <p:pic>
        <p:nvPicPr>
          <p:cNvPr id="9" name="37 Track 37 (mp3cut.net) (2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/>
          <a:stretch>
            <a:fillRect/>
          </a:stretch>
        </p:blipFill>
        <p:spPr>
          <a:xfrm>
            <a:off x="4267200" y="4953000"/>
            <a:ext cx="381000" cy="381000"/>
          </a:xfrm>
          <a:prstGeom prst="rect">
            <a:avLst/>
          </a:prstGeom>
        </p:spPr>
      </p:pic>
      <p:pic>
        <p:nvPicPr>
          <p:cNvPr id="10" name="37 Track 37 (mp3cut.net)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8"/>
          <a:stretch>
            <a:fillRect/>
          </a:stretch>
        </p:blipFill>
        <p:spPr>
          <a:xfrm>
            <a:off x="4267200" y="2667000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8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 (2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0"/>
            <a:ext cx="9155783" cy="6858000"/>
          </a:xfrm>
          <a:prstGeom prst="rect">
            <a:avLst/>
          </a:prstGeom>
        </p:spPr>
      </p:pic>
      <p:pic>
        <p:nvPicPr>
          <p:cNvPr id="3" name="Picture 2" descr="54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9144000" cy="51054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48000" y="3048000"/>
            <a:ext cx="2819400" cy="182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971800" y="4114800"/>
            <a:ext cx="29718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505200" y="3048000"/>
            <a:ext cx="2438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s (2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0"/>
            <a:ext cx="9155782" cy="6857999"/>
          </a:xfrm>
          <a:prstGeom prst="rect">
            <a:avLst/>
          </a:prstGeom>
        </p:spPr>
      </p:pic>
      <p:pic>
        <p:nvPicPr>
          <p:cNvPr id="3" name="Picture 2" descr="3e-hs1-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"/>
            <a:ext cx="9144000" cy="5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2600" y="19812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old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28194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I’m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43434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old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51816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I’m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51816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years old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 (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e-hs1-29 - Cop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664309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1981200"/>
            <a:ext cx="92202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800" smtClean="0">
                <a:solidFill>
                  <a:srgbClr val="F8A6F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bye bye song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981200"/>
            <a:ext cx="8229600" cy="45259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sz="4800" smtClean="0">
              <a:solidFill>
                <a:srgbClr val="0000FF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sz="4800" smtClean="0">
              <a:solidFill>
                <a:srgbClr val="0000FF"/>
              </a:solidFill>
            </a:endParaRPr>
          </a:p>
        </p:txBody>
      </p:sp>
      <p:pic>
        <p:nvPicPr>
          <p:cNvPr id="13316" name="Picture 4" descr="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0" y="-203200"/>
            <a:ext cx="9144000" cy="7137400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See you tomorrow.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See you tomorrow.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See you tomorrow.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Bye, bye.</a:t>
            </a:r>
          </a:p>
        </p:txBody>
      </p:sp>
      <p:pic>
        <p:nvPicPr>
          <p:cNvPr id="13318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321021">
            <a:off x="0" y="0"/>
            <a:ext cx="1676400" cy="9112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13319" name="Picture 7" descr="Guitar_note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510165">
            <a:off x="0" y="3200400"/>
            <a:ext cx="125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 descr="Guitar_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10525" y="0"/>
            <a:ext cx="11334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7" name="WordArt 9"/>
          <p:cNvSpPr>
            <a:spLocks noChangeArrowheads="1" noChangeShapeType="1" noTextEdit="1"/>
          </p:cNvSpPr>
          <p:nvPr/>
        </p:nvSpPr>
        <p:spPr bwMode="auto">
          <a:xfrm>
            <a:off x="838200" y="1066800"/>
            <a:ext cx="7467600" cy="4495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  <a:cs typeface="+mn-cs"/>
              </a:rPr>
              <a:t>The bye bye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  <a:cs typeface="+mn-cs"/>
              </a:rPr>
              <a:t>song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 descr="56CEE190D2834983BE9B1882D8651F7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-457200" y="4267200"/>
            <a:ext cx="16240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6" descr="friendship_day_wallpapers_4"/>
          <p:cNvPicPr>
            <a:picLocks noChangeAspect="1" noChangeArrowheads="1"/>
          </p:cNvPicPr>
          <p:nvPr/>
        </p:nvPicPr>
        <p:blipFill>
          <a:blip r:embed="rId3"/>
          <a:srcRect t="34683"/>
          <a:stretch>
            <a:fillRect/>
          </a:stretch>
        </p:blipFill>
        <p:spPr bwMode="auto">
          <a:xfrm>
            <a:off x="7316788" y="4876800"/>
            <a:ext cx="18272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2" descr="homework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52400"/>
            <a:ext cx="6781800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8" descr="56CEE190D2834983BE9B1882D8651F7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1054893" y="5269707"/>
            <a:ext cx="16240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9" descr="56CEE190D2834983BE9B1882D8651F7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6465093" y="-902493"/>
            <a:ext cx="16240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0" descr="56CEE190D2834983BE9B1882D8651F7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3388" y="76200"/>
            <a:ext cx="16240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Rectangle 9"/>
          <p:cNvSpPr>
            <a:spLocks noChangeArrowheads="1"/>
          </p:cNvSpPr>
          <p:nvPr/>
        </p:nvSpPr>
        <p:spPr bwMode="auto">
          <a:xfrm>
            <a:off x="1905000" y="3048000"/>
            <a:ext cx="5791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r>
              <a:rPr lang="en-US" sz="2800" b="1" dirty="0"/>
              <a:t>- </a:t>
            </a:r>
            <a:r>
              <a:rPr lang="en-US" sz="2800" b="1" dirty="0" err="1"/>
              <a:t>Practise</a:t>
            </a:r>
            <a:r>
              <a:rPr lang="en-US" sz="2800" b="1" dirty="0"/>
              <a:t> the chant at home.</a:t>
            </a:r>
          </a:p>
          <a:p>
            <a:endParaRPr lang="vi-VN" sz="2800" dirty="0"/>
          </a:p>
          <a:p>
            <a:r>
              <a:rPr lang="en-US" sz="2800" b="1" dirty="0"/>
              <a:t>- Prepare Unit </a:t>
            </a:r>
            <a:r>
              <a:rPr lang="en-US" sz="2800" b="1" dirty="0" smtClean="0"/>
              <a:t>5 </a:t>
            </a:r>
            <a:r>
              <a:rPr lang="en-US" sz="2800" b="1" dirty="0"/>
              <a:t>-  Lesson1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2" descr="200703240335296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684213" y="5013325"/>
            <a:ext cx="7943850" cy="1343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1968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2819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457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1066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4343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6324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8001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5334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3581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2484438" y="2493963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5868988" y="3068638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1066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43024" name="Picture 16" descr="4028x9kn03h8e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1125538"/>
            <a:ext cx="10795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5" name="Picture 17" descr="707627j14ckqnn9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9613" y="2957513"/>
            <a:ext cx="952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6" name="Picture 25" descr="duong phan cac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7" name="Picture 26" descr="duong phan cac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724608s7aonrbep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10075"/>
            <a:ext cx="762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9" descr="729747d8za2kbusq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54864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 descr="724608s7aonrbep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0" y="4410075"/>
            <a:ext cx="762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33400" y="1752600"/>
            <a:ext cx="8382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“Pass the box”</a:t>
            </a:r>
          </a:p>
          <a:p>
            <a:pPr algn="ctr"/>
            <a:r>
              <a:rPr lang="en-US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Game </a:t>
            </a:r>
            <a:endParaRPr lang="en-US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4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09600"/>
            <a:ext cx="9144000" cy="76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0" descr="j0435805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14600"/>
            <a:ext cx="2514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0" descr="j0435805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858000" y="2286000"/>
            <a:ext cx="228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7" name="WordArt 1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696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57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UNIT 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4: How old are you?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Lesson 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3, part 1-2-3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 descr="BDRLC0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90600"/>
            <a:ext cx="8001000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3" descr="-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29718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8" descr="-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6563" y="30734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9" descr="nature%20(6)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230313"/>
            <a:ext cx="1143000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9" name="WordArt 21"/>
          <p:cNvSpPr>
            <a:spLocks noChangeArrowheads="1" noChangeShapeType="1" noTextEdit="1"/>
          </p:cNvSpPr>
          <p:nvPr/>
        </p:nvSpPr>
        <p:spPr bwMode="auto">
          <a:xfrm>
            <a:off x="3048000" y="4800600"/>
            <a:ext cx="2971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6600"/>
              </a:solidFill>
              <a:latin typeface="VNI-Thufap3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14600" y="3429000"/>
            <a:ext cx="838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</a:rPr>
              <a:t>f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419600" y="3429000"/>
            <a:ext cx="2667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</a:rPr>
              <a:t>f</a:t>
            </a:r>
            <a:r>
              <a:rPr lang="en-US" sz="8800" b="1" dirty="0" smtClean="0"/>
              <a:t>ive</a:t>
            </a:r>
            <a:r>
              <a:rPr lang="en-US" sz="3600" dirty="0" smtClean="0"/>
              <a:t>  </a:t>
            </a:r>
            <a:endParaRPr lang="en-US" sz="36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3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09" grpId="0" animBg="1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13" descr="-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29718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18" descr="-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6563" y="30734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9" descr="nature%20(6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30313"/>
            <a:ext cx="1143000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9" name="WordArt 21"/>
          <p:cNvSpPr>
            <a:spLocks noChangeArrowheads="1" noChangeShapeType="1" noTextEdit="1"/>
          </p:cNvSpPr>
          <p:nvPr/>
        </p:nvSpPr>
        <p:spPr bwMode="auto">
          <a:xfrm>
            <a:off x="3048000" y="4800600"/>
            <a:ext cx="2971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6600"/>
              </a:solidFill>
              <a:latin typeface="VNI-Thufap3"/>
            </a:endParaRPr>
          </a:p>
        </p:txBody>
      </p:sp>
      <p:pic>
        <p:nvPicPr>
          <p:cNvPr id="12" name="Picture 3" descr="BDRLC08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57200" y="457200"/>
            <a:ext cx="9601200" cy="562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52600" y="3581400"/>
            <a:ext cx="609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f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667000" y="3581400"/>
            <a:ext cx="2819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five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191000" y="3657600"/>
            <a:ext cx="5181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/>
              <a:t>I’m </a:t>
            </a:r>
            <a:r>
              <a:rPr lang="en-US" sz="4800" b="1" dirty="0" smtClean="0">
                <a:solidFill>
                  <a:srgbClr val="FF0000"/>
                </a:solidFill>
              </a:rPr>
              <a:t>f</a:t>
            </a:r>
            <a:r>
              <a:rPr lang="en-US" sz="4800" b="1" dirty="0" smtClean="0"/>
              <a:t>ive years old</a:t>
            </a:r>
            <a:endParaRPr lang="en-US" sz="20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09" grpId="0" animBg="1"/>
      <p:bldP spid="13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BDRLC0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14400"/>
            <a:ext cx="8001000" cy="547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13" descr="-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29718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8" descr="-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6563" y="30734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9" descr="nature%20(6)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230313"/>
            <a:ext cx="1143000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WordArt 21"/>
          <p:cNvSpPr>
            <a:spLocks noChangeArrowheads="1" noChangeShapeType="1" noTextEdit="1"/>
          </p:cNvSpPr>
          <p:nvPr/>
        </p:nvSpPr>
        <p:spPr bwMode="auto">
          <a:xfrm>
            <a:off x="3048000" y="4800600"/>
            <a:ext cx="2971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6600"/>
              </a:solidFill>
              <a:latin typeface="VNI-Thufap3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10800000" flipV="1">
            <a:off x="2438400" y="3657600"/>
            <a:ext cx="152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191000" y="3657600"/>
            <a:ext cx="2971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s</a:t>
            </a:r>
            <a:r>
              <a:rPr lang="en-US" sz="9600" b="1" dirty="0" smtClean="0"/>
              <a:t>ix</a:t>
            </a:r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BDRLC0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547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3" descr="-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29718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18" descr="-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6563" y="30734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9" descr="nature%20(6)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230313"/>
            <a:ext cx="1143000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TextBox 11"/>
          <p:cNvSpPr txBox="1">
            <a:spLocks noChangeArrowheads="1"/>
          </p:cNvSpPr>
          <p:nvPr/>
        </p:nvSpPr>
        <p:spPr bwMode="auto">
          <a:xfrm rot="10800000" flipV="1">
            <a:off x="3581400" y="4833938"/>
            <a:ext cx="457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10800000" flipV="1">
            <a:off x="2133600" y="3810000"/>
            <a:ext cx="609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895600" y="3810000"/>
            <a:ext cx="129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267200" y="3962400"/>
            <a:ext cx="5867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I’m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ix years old.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2949220512059867599_574_5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3e-hs1-2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000"/>
            <a:ext cx="9144000" cy="3504029"/>
          </a:xfrm>
          <a:prstGeom prst="rect">
            <a:avLst/>
          </a:prstGeom>
        </p:spPr>
      </p:pic>
      <p:pic>
        <p:nvPicPr>
          <p:cNvPr id="7" name="35 Track 3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7239000" y="182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2949220512059867599_574_57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3e-hs1-28 (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47800"/>
            <a:ext cx="9144000" cy="36066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4800" y="26670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five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600" y="33528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six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36 Track 3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5257800" y="1676400"/>
            <a:ext cx="533400" cy="533400"/>
          </a:xfrm>
          <a:prstGeom prst="rect">
            <a:avLst/>
          </a:prstGeom>
        </p:spPr>
      </p:pic>
      <p:pic>
        <p:nvPicPr>
          <p:cNvPr id="14" name="36 Track 36 (mp3cut.net).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/>
          <a:stretch>
            <a:fillRect/>
          </a:stretch>
        </p:blipFill>
        <p:spPr>
          <a:xfrm>
            <a:off x="7239000" y="2971800"/>
            <a:ext cx="457200" cy="457200"/>
          </a:xfrm>
          <a:prstGeom prst="rect">
            <a:avLst/>
          </a:prstGeom>
        </p:spPr>
      </p:pic>
      <p:pic>
        <p:nvPicPr>
          <p:cNvPr id="15" name="36 Track 36 (mp3cut.net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/>
          <a:stretch>
            <a:fillRect/>
          </a:stretch>
        </p:blipFill>
        <p:spPr>
          <a:xfrm>
            <a:off x="7162800" y="3581400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5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0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0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3&quot;/&gt;&lt;/object&gt;&lt;object type=&quot;3&quot; unique_id=&quot;10010&quot;&gt;&lt;property id=&quot;20148&quot; value=&quot;5&quot;/&gt;&lt;property id=&quot;20300&quot; value=&quot;Slide 7&quot;/&gt;&lt;property id=&quot;20307&quot; value=&quot;264&quot;/&gt;&lt;/object&gt;&lt;object type=&quot;3&quot; unique_id=&quot;10011&quot;&gt;&lt;property id=&quot;20148&quot; value=&quot;5&quot;/&gt;&lt;property id=&quot;20300&quot; value=&quot;Slide 8&quot;/&gt;&lt;property id=&quot;20307&quot; value=&quot;265&quot;/&gt;&lt;/object&gt;&lt;object type=&quot;3&quot; unique_id=&quot;10012&quot;&gt;&lt;property id=&quot;20148&quot; value=&quot;5&quot;/&gt;&lt;property id=&quot;20300&quot; value=&quot;Slide 9&quot;/&gt;&lt;property id=&quot;20307&quot; value=&quot;266&quot;/&gt;&lt;/object&gt;&lt;object type=&quot;3&quot; unique_id=&quot;10013&quot;&gt;&lt;property id=&quot;20148&quot; value=&quot;5&quot;/&gt;&lt;property id=&quot;20300&quot; value=&quot;Slide 10&quot;/&gt;&lt;property id=&quot;20307&quot; value=&quot;267&quot;/&gt;&lt;/object&gt;&lt;object type=&quot;3&quot; unique_id=&quot;10014&quot;&gt;&lt;property id=&quot;20148&quot; value=&quot;5&quot;/&gt;&lt;property id=&quot;20300&quot; value=&quot;Slide 11&quot;/&gt;&lt;property id=&quot;20307&quot; value=&quot;268&quot;/&gt;&lt;/object&gt;&lt;object type=&quot;3&quot; unique_id=&quot;10015&quot;&gt;&lt;property id=&quot;20148&quot; value=&quot;5&quot;/&gt;&lt;property id=&quot;20300&quot; value=&quot;Slide 12&quot;/&gt;&lt;property id=&quot;20307&quot; value=&quot;269&quot;/&gt;&lt;/object&gt;&lt;object type=&quot;3&quot; unique_id=&quot;10016&quot;&gt;&lt;property id=&quot;20148&quot; value=&quot;5&quot;/&gt;&lt;property id=&quot;20300&quot; value=&quot;Slide 13&quot;/&gt;&lt;property id=&quot;20307&quot; value=&quot;275&quot;/&gt;&lt;/object&gt;&lt;object type=&quot;3&quot; unique_id=&quot;10017&quot;&gt;&lt;property id=&quot;20148&quot; value=&quot;5&quot;/&gt;&lt;property id=&quot;20300&quot; value=&quot;Slide 14 - &amp;quot;The bye bye song&amp;quot;&quot;/&gt;&lt;property id=&quot;20307&quot; value=&quot;274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131</Words>
  <Application>Microsoft Office PowerPoint</Application>
  <PresentationFormat>On-screen Show (4:3)</PresentationFormat>
  <Paragraphs>55</Paragraphs>
  <Slides>16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The bye bye song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DIEM_HO</dc:creator>
  <cp:lastModifiedBy>DIEM_HO</cp:lastModifiedBy>
  <cp:revision>26</cp:revision>
  <dcterms:created xsi:type="dcterms:W3CDTF">2019-10-06T22:25:59Z</dcterms:created>
  <dcterms:modified xsi:type="dcterms:W3CDTF">2019-11-05T05:54:41Z</dcterms:modified>
</cp:coreProperties>
</file>