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 id="2147483700" r:id="rId6"/>
  </p:sldMasterIdLst>
  <p:notesMasterIdLst>
    <p:notesMasterId r:id="rId14"/>
  </p:notesMasterIdLst>
  <p:sldIdLst>
    <p:sldId id="440" r:id="rId7"/>
    <p:sldId id="423" r:id="rId8"/>
    <p:sldId id="261" r:id="rId9"/>
    <p:sldId id="388" r:id="rId10"/>
    <p:sldId id="365" r:id="rId11"/>
    <p:sldId id="348" r:id="rId12"/>
    <p:sldId id="300" r:id="rId13"/>
    <p:sldId id="415" r:id="rId15"/>
    <p:sldId id="399" r:id="rId16"/>
    <p:sldId id="259" r:id="rId17"/>
    <p:sldId id="421" r:id="rId18"/>
    <p:sldId id="418" r:id="rId19"/>
    <p:sldId id="419" r:id="rId20"/>
    <p:sldId id="420" r:id="rId21"/>
    <p:sldId id="425"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8000"/>
    <a:srgbClr val="FF9900"/>
    <a:srgbClr val="CC6600"/>
    <a:srgbClr val="0000CC"/>
    <a:srgbClr val="6600FF"/>
    <a:srgbClr val="FF00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8" autoAdjust="0"/>
    <p:restoredTop sz="94664" autoAdjust="0"/>
  </p:normalViewPr>
  <p:slideViewPr>
    <p:cSldViewPr>
      <p:cViewPr varScale="1">
        <p:scale>
          <a:sx n="66" d="100"/>
          <a:sy n="66" d="100"/>
        </p:scale>
        <p:origin x="1064"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notesMaster" Target="notesMasters/notesMaster1.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DBBA7BDE-4E0C-490F-A3F0-E5773D4D3364}" type="datetimeFigureOut">
              <a:rPr lang="en-US"/>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pPr>
              <a:defRPr/>
            </a:pPr>
            <a:fld id="{F42D32E4-6653-4E1C-BA32-2483A0FA8C3D}"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ln>
        </p:spPr>
      </p:sp>
      <p:sp>
        <p:nvSpPr>
          <p:cNvPr id="26627"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ln>
        </p:spPr>
        <p:txBody>
          <a:bodyPr wrap="square" numCol="1" anchorCtr="0" compatLnSpc="1"/>
          <a:lstStyle/>
          <a:p>
            <a:fld id="{D1E15972-4646-4A6B-B1DC-BBA9AF91493D}" type="slidenum">
              <a:rPr lang="en-US" smtClean="0"/>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ln>
        </p:spPr>
      </p:sp>
      <p:sp>
        <p:nvSpPr>
          <p:cNvPr id="27651"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US" smtClean="0"/>
          </a:p>
        </p:txBody>
      </p:sp>
      <p:sp>
        <p:nvSpPr>
          <p:cNvPr id="27652" name="Slide Number Placeholder 3"/>
          <p:cNvSpPr txBox="1">
            <a:spLocks noGrp="1"/>
          </p:cNvSpPr>
          <p:nvPr/>
        </p:nvSpPr>
        <p:spPr bwMode="auto">
          <a:xfrm>
            <a:off x="3884613" y="8685213"/>
            <a:ext cx="2971800" cy="457200"/>
          </a:xfrm>
          <a:prstGeom prst="rect">
            <a:avLst/>
          </a:prstGeom>
          <a:noFill/>
          <a:ln w="9525">
            <a:noFill/>
            <a:miter lim="800000"/>
          </a:ln>
        </p:spPr>
        <p:txBody>
          <a:bodyPr anchor="b"/>
          <a:lstStyle/>
          <a:p>
            <a:pPr algn="r"/>
            <a:fld id="{CC4A5D90-B438-40A8-A1B5-D026F1AEC979}" type="slidenum">
              <a:rPr lang="en-US" sz="1200">
                <a:latin typeface="Arial" panose="020B0604020202020204" pitchFamily="34" charset="0"/>
              </a:rPr>
            </a:fld>
            <a:endParaRPr 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4" name="Freeform 2"/>
          <p:cNvSpPr/>
          <p:nvPr/>
        </p:nvSpPr>
        <p:spPr bwMode="gray">
          <a:xfrm>
            <a:off x="-1588" y="5881688"/>
            <a:ext cx="2917826" cy="977900"/>
          </a:xfrm>
          <a:custGeom>
            <a:avLst/>
            <a:gdLst>
              <a:gd name="T0" fmla="*/ 0 w 1838"/>
              <a:gd name="T1" fmla="*/ 74 h 618"/>
              <a:gd name="T2" fmla="*/ 1589 w 1838"/>
              <a:gd name="T3" fmla="*/ 0 h 618"/>
              <a:gd name="T4" fmla="*/ 1838 w 1838"/>
              <a:gd name="T5" fmla="*/ 618 h 618"/>
              <a:gd name="T6" fmla="*/ 0 w 1838"/>
              <a:gd name="T7" fmla="*/ 618 h 618"/>
              <a:gd name="T8" fmla="*/ 0 w 1838"/>
              <a:gd name="T9" fmla="*/ 74 h 6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solidFill>
            <a:schemeClr val="folHlink"/>
          </a:solidFill>
          <a:ln w="9525">
            <a:noFill/>
            <a:round/>
          </a:ln>
        </p:spPr>
        <p:txBody>
          <a:bodyPr/>
          <a:lstStyle/>
          <a:p>
            <a:pPr>
              <a:defRPr/>
            </a:pPr>
            <a:endParaRPr lang="en-US"/>
          </a:p>
        </p:txBody>
      </p:sp>
      <p:sp>
        <p:nvSpPr>
          <p:cNvPr id="5" name="Freeform 3"/>
          <p:cNvSpPr/>
          <p:nvPr/>
        </p:nvSpPr>
        <p:spPr bwMode="gray">
          <a:xfrm>
            <a:off x="4356100" y="641350"/>
            <a:ext cx="4787900" cy="5997575"/>
          </a:xfrm>
          <a:custGeom>
            <a:avLst/>
            <a:gdLst>
              <a:gd name="T0" fmla="*/ 548 w 3016"/>
              <a:gd name="T1" fmla="*/ 1300 h 3791"/>
              <a:gd name="T2" fmla="*/ 0 w 3016"/>
              <a:gd name="T3" fmla="*/ 2525 h 3791"/>
              <a:gd name="T4" fmla="*/ 3016 w 3016"/>
              <a:gd name="T5" fmla="*/ 2752 h 3791"/>
              <a:gd name="T6" fmla="*/ 3016 w 3016"/>
              <a:gd name="T7" fmla="*/ 665 h 3791"/>
              <a:gd name="T8" fmla="*/ 1944 w 3016"/>
              <a:gd name="T9" fmla="*/ 0 h 3791"/>
              <a:gd name="T10" fmla="*/ 548 w 3016"/>
              <a:gd name="T11" fmla="*/ 1300 h 3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solidFill>
            <a:schemeClr val="accent2"/>
          </a:solidFill>
          <a:ln w="9525">
            <a:noFill/>
            <a:round/>
          </a:ln>
        </p:spPr>
        <p:txBody>
          <a:bodyPr/>
          <a:lstStyle/>
          <a:p>
            <a:pPr>
              <a:defRPr/>
            </a:pPr>
            <a:endParaRPr lang="en-US"/>
          </a:p>
        </p:txBody>
      </p:sp>
      <p:sp>
        <p:nvSpPr>
          <p:cNvPr id="6" name="Freeform 4"/>
          <p:cNvSpPr/>
          <p:nvPr/>
        </p:nvSpPr>
        <p:spPr bwMode="gray">
          <a:xfrm>
            <a:off x="2528888" y="4683125"/>
            <a:ext cx="6615112" cy="2239963"/>
          </a:xfrm>
          <a:custGeom>
            <a:avLst/>
            <a:gdLst>
              <a:gd name="T0" fmla="*/ 1114 w 4171"/>
              <a:gd name="T1" fmla="*/ 0 h 1416"/>
              <a:gd name="T2" fmla="*/ 0 w 4171"/>
              <a:gd name="T3" fmla="*/ 754 h 1416"/>
              <a:gd name="T4" fmla="*/ 406 w 4171"/>
              <a:gd name="T5" fmla="*/ 1375 h 1416"/>
              <a:gd name="T6" fmla="*/ 4171 w 4171"/>
              <a:gd name="T7" fmla="*/ 1375 h 1416"/>
              <a:gd name="T8" fmla="*/ 4171 w 4171"/>
              <a:gd name="T9" fmla="*/ 468 h 1416"/>
              <a:gd name="T10" fmla="*/ 1114 w 4171"/>
              <a:gd name="T11" fmla="*/ 0 h 1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blipFill dpi="0" rotWithShape="1">
            <a:blip r:embed="rId2"/>
            <a:srcRect/>
            <a:stretch>
              <a:fillRect/>
            </a:stretch>
          </a:blipFill>
          <a:ln w="9525">
            <a:noFill/>
            <a:round/>
          </a:ln>
        </p:spPr>
        <p:txBody>
          <a:bodyPr/>
          <a:lstStyle/>
          <a:p>
            <a:pPr>
              <a:defRPr/>
            </a:pPr>
            <a:endParaRPr lang="en-US"/>
          </a:p>
        </p:txBody>
      </p:sp>
      <p:sp>
        <p:nvSpPr>
          <p:cNvPr id="7" name="Freeform 5" descr="1"/>
          <p:cNvSpPr/>
          <p:nvPr/>
        </p:nvSpPr>
        <p:spPr bwMode="gray">
          <a:xfrm>
            <a:off x="4714875" y="-1588"/>
            <a:ext cx="2543175" cy="2632076"/>
          </a:xfrm>
          <a:custGeom>
            <a:avLst/>
            <a:gdLst>
              <a:gd name="T0" fmla="*/ 0 w 1569"/>
              <a:gd name="T1" fmla="*/ 0 h 1645"/>
              <a:gd name="T2" fmla="*/ 335 w 1569"/>
              <a:gd name="T3" fmla="*/ 1645 h 1645"/>
              <a:gd name="T4" fmla="*/ 1569 w 1569"/>
              <a:gd name="T5" fmla="*/ 0 h 1645"/>
              <a:gd name="T6" fmla="*/ 0 w 1569"/>
              <a:gd name="T7" fmla="*/ 0 h 1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9" h="1645">
                <a:moveTo>
                  <a:pt x="0" y="0"/>
                </a:moveTo>
                <a:lnTo>
                  <a:pt x="335" y="1645"/>
                </a:lnTo>
                <a:cubicBezTo>
                  <a:pt x="335" y="1645"/>
                  <a:pt x="1394" y="1086"/>
                  <a:pt x="1569" y="0"/>
                </a:cubicBezTo>
                <a:cubicBezTo>
                  <a:pt x="784" y="0"/>
                  <a:pt x="0" y="0"/>
                  <a:pt x="0" y="0"/>
                </a:cubicBezTo>
                <a:close/>
              </a:path>
            </a:pathLst>
          </a:custGeom>
          <a:blipFill dpi="0" rotWithShape="1">
            <a:blip r:embed="rId3"/>
            <a:srcRect/>
            <a:stretch>
              <a:fillRect/>
            </a:stretch>
          </a:blipFill>
          <a:ln w="9525">
            <a:noFill/>
            <a:round/>
          </a:ln>
        </p:spPr>
        <p:txBody>
          <a:bodyPr/>
          <a:lstStyle/>
          <a:p>
            <a:pPr>
              <a:defRPr/>
            </a:pPr>
            <a:endParaRPr lang="en-US"/>
          </a:p>
        </p:txBody>
      </p:sp>
      <p:sp>
        <p:nvSpPr>
          <p:cNvPr id="8" name="Freeform 6"/>
          <p:cNvSpPr/>
          <p:nvPr/>
        </p:nvSpPr>
        <p:spPr bwMode="gray">
          <a:xfrm>
            <a:off x="-3175" y="1588"/>
            <a:ext cx="5857875" cy="6794500"/>
          </a:xfrm>
          <a:custGeom>
            <a:avLst/>
            <a:gdLst>
              <a:gd name="T0" fmla="*/ 0 w 3690"/>
              <a:gd name="T1" fmla="*/ 3810 h 4280"/>
              <a:gd name="T2" fmla="*/ 0 w 3690"/>
              <a:gd name="T3" fmla="*/ 1 h 4280"/>
              <a:gd name="T4" fmla="*/ 2974 w 3690"/>
              <a:gd name="T5" fmla="*/ 0 h 4280"/>
              <a:gd name="T6" fmla="*/ 2768 w 3690"/>
              <a:gd name="T7" fmla="*/ 2926 h 4280"/>
              <a:gd name="T8" fmla="*/ 0 w 3690"/>
              <a:gd name="T9" fmla="*/ 3810 h 4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0" h="4280">
                <a:moveTo>
                  <a:pt x="0" y="3810"/>
                </a:moveTo>
                <a:lnTo>
                  <a:pt x="0" y="1"/>
                </a:lnTo>
                <a:lnTo>
                  <a:pt x="2974" y="0"/>
                </a:lnTo>
                <a:cubicBezTo>
                  <a:pt x="3284" y="452"/>
                  <a:pt x="3690" y="1776"/>
                  <a:pt x="2768" y="2926"/>
                </a:cubicBezTo>
                <a:cubicBezTo>
                  <a:pt x="1610" y="4280"/>
                  <a:pt x="0" y="3810"/>
                  <a:pt x="0" y="3810"/>
                </a:cubicBezTo>
                <a:close/>
              </a:path>
            </a:pathLst>
          </a:custGeom>
          <a:solidFill>
            <a:srgbClr val="FFFFFF"/>
          </a:solidFill>
          <a:ln w="9525">
            <a:noFill/>
            <a:round/>
          </a:ln>
        </p:spPr>
        <p:txBody>
          <a:bodyPr/>
          <a:lstStyle/>
          <a:p>
            <a:pPr>
              <a:defRPr/>
            </a:pPr>
            <a:endParaRPr lang="en-US"/>
          </a:p>
        </p:txBody>
      </p:sp>
      <p:sp>
        <p:nvSpPr>
          <p:cNvPr id="9" name="Freeform 7"/>
          <p:cNvSpPr/>
          <p:nvPr/>
        </p:nvSpPr>
        <p:spPr bwMode="gray">
          <a:xfrm>
            <a:off x="-3175" y="1588"/>
            <a:ext cx="5943600" cy="6437312"/>
          </a:xfrm>
          <a:custGeom>
            <a:avLst/>
            <a:gdLst>
              <a:gd name="T0" fmla="*/ 0 w 3635"/>
              <a:gd name="T1" fmla="*/ 3765 h 4115"/>
              <a:gd name="T2" fmla="*/ 0 w 3635"/>
              <a:gd name="T3" fmla="*/ 0 h 4115"/>
              <a:gd name="T4" fmla="*/ 2767 w 3635"/>
              <a:gd name="T5" fmla="*/ 0 h 4115"/>
              <a:gd name="T6" fmla="*/ 2567 w 3635"/>
              <a:gd name="T7" fmla="*/ 2858 h 4115"/>
              <a:gd name="T8" fmla="*/ 0 w 3635"/>
              <a:gd name="T9" fmla="*/ 3765 h 4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5" h="4115">
                <a:moveTo>
                  <a:pt x="0" y="3765"/>
                </a:moveTo>
                <a:lnTo>
                  <a:pt x="0" y="0"/>
                </a:lnTo>
                <a:lnTo>
                  <a:pt x="2767" y="0"/>
                </a:lnTo>
                <a:cubicBezTo>
                  <a:pt x="2767" y="0"/>
                  <a:pt x="3635" y="1445"/>
                  <a:pt x="2567" y="2858"/>
                </a:cubicBezTo>
                <a:cubicBezTo>
                  <a:pt x="1523" y="4115"/>
                  <a:pt x="0" y="3765"/>
                  <a:pt x="0" y="3765"/>
                </a:cubicBezTo>
                <a:close/>
              </a:path>
            </a:pathLst>
          </a:custGeom>
          <a:gradFill rotWithShape="1">
            <a:gsLst>
              <a:gs pos="0">
                <a:srgbClr val="FFFDE9"/>
              </a:gs>
              <a:gs pos="100000">
                <a:srgbClr val="FDF58D"/>
              </a:gs>
            </a:gsLst>
            <a:lin ang="2700000" scaled="1"/>
          </a:gradFill>
          <a:ln w="9525">
            <a:noFill/>
            <a:round/>
          </a:ln>
        </p:spPr>
        <p:txBody>
          <a:bodyPr/>
          <a:lstStyle/>
          <a:p>
            <a:pPr>
              <a:defRPr/>
            </a:pPr>
            <a:endParaRPr lang="en-US"/>
          </a:p>
        </p:txBody>
      </p:sp>
      <p:grpSp>
        <p:nvGrpSpPr>
          <p:cNvPr id="10" name="Group 8"/>
          <p:cNvGrpSpPr/>
          <p:nvPr/>
        </p:nvGrpSpPr>
        <p:grpSpPr bwMode="auto">
          <a:xfrm>
            <a:off x="250825" y="9525"/>
            <a:ext cx="4176713" cy="5908675"/>
            <a:chOff x="158" y="6"/>
            <a:chExt cx="2631" cy="3722"/>
          </a:xfrm>
        </p:grpSpPr>
        <p:sp>
          <p:nvSpPr>
            <p:cNvPr id="11" name="Line 9"/>
            <p:cNvSpPr>
              <a:spLocks noChangeShapeType="1"/>
            </p:cNvSpPr>
            <p:nvPr/>
          </p:nvSpPr>
          <p:spPr bwMode="gray">
            <a:xfrm>
              <a:off x="158" y="6"/>
              <a:ext cx="0" cy="3720"/>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12" name="Line 10"/>
            <p:cNvSpPr>
              <a:spLocks noChangeShapeType="1"/>
            </p:cNvSpPr>
            <p:nvPr/>
          </p:nvSpPr>
          <p:spPr bwMode="gray">
            <a:xfrm>
              <a:off x="815" y="6"/>
              <a:ext cx="0" cy="3722"/>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13" name="Line 11"/>
            <p:cNvSpPr>
              <a:spLocks noChangeShapeType="1"/>
            </p:cNvSpPr>
            <p:nvPr/>
          </p:nvSpPr>
          <p:spPr bwMode="gray">
            <a:xfrm>
              <a:off x="1473" y="6"/>
              <a:ext cx="0" cy="3586"/>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14" name="Line 12"/>
            <p:cNvSpPr>
              <a:spLocks noChangeShapeType="1"/>
            </p:cNvSpPr>
            <p:nvPr/>
          </p:nvSpPr>
          <p:spPr bwMode="gray">
            <a:xfrm>
              <a:off x="2131" y="6"/>
              <a:ext cx="0" cy="3254"/>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15" name="Line 13"/>
            <p:cNvSpPr>
              <a:spLocks noChangeShapeType="1"/>
            </p:cNvSpPr>
            <p:nvPr/>
          </p:nvSpPr>
          <p:spPr bwMode="gray">
            <a:xfrm>
              <a:off x="2789" y="6"/>
              <a:ext cx="0" cy="2589"/>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grpSp>
      <p:grpSp>
        <p:nvGrpSpPr>
          <p:cNvPr id="16" name="Group 14"/>
          <p:cNvGrpSpPr/>
          <p:nvPr/>
        </p:nvGrpSpPr>
        <p:grpSpPr bwMode="auto">
          <a:xfrm>
            <a:off x="6350" y="260350"/>
            <a:ext cx="5041900" cy="5329238"/>
            <a:chOff x="4" y="164"/>
            <a:chExt cx="3176" cy="3357"/>
          </a:xfrm>
        </p:grpSpPr>
        <p:sp>
          <p:nvSpPr>
            <p:cNvPr id="17" name="Line 15"/>
            <p:cNvSpPr>
              <a:spLocks noChangeShapeType="1"/>
            </p:cNvSpPr>
            <p:nvPr/>
          </p:nvSpPr>
          <p:spPr bwMode="gray">
            <a:xfrm rot="5400000">
              <a:off x="1466" y="-1298"/>
              <a:ext cx="0" cy="2924"/>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18" name="Line 16"/>
            <p:cNvSpPr>
              <a:spLocks noChangeShapeType="1"/>
            </p:cNvSpPr>
            <p:nvPr/>
          </p:nvSpPr>
          <p:spPr bwMode="gray">
            <a:xfrm rot="5400000">
              <a:off x="1575" y="-736"/>
              <a:ext cx="0" cy="3142"/>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19" name="Line 17"/>
            <p:cNvSpPr>
              <a:spLocks noChangeShapeType="1"/>
            </p:cNvSpPr>
            <p:nvPr/>
          </p:nvSpPr>
          <p:spPr bwMode="gray">
            <a:xfrm rot="5400000">
              <a:off x="1592" y="-82"/>
              <a:ext cx="0" cy="3176"/>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20" name="Line 18"/>
            <p:cNvSpPr>
              <a:spLocks noChangeShapeType="1"/>
            </p:cNvSpPr>
            <p:nvPr/>
          </p:nvSpPr>
          <p:spPr bwMode="gray">
            <a:xfrm rot="5400000">
              <a:off x="1508" y="674"/>
              <a:ext cx="0" cy="3008"/>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21" name="Line 19"/>
            <p:cNvSpPr>
              <a:spLocks noChangeShapeType="1"/>
            </p:cNvSpPr>
            <p:nvPr/>
          </p:nvSpPr>
          <p:spPr bwMode="gray">
            <a:xfrm rot="5400000">
              <a:off x="1306" y="1547"/>
              <a:ext cx="0" cy="2603"/>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22" name="Line 20"/>
            <p:cNvSpPr>
              <a:spLocks noChangeShapeType="1"/>
            </p:cNvSpPr>
            <p:nvPr/>
          </p:nvSpPr>
          <p:spPr bwMode="gray">
            <a:xfrm rot="5400000">
              <a:off x="838" y="2687"/>
              <a:ext cx="0" cy="1667"/>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grpSp>
      <p:sp>
        <p:nvSpPr>
          <p:cNvPr id="23" name="Rectangle 21"/>
          <p:cNvSpPr>
            <a:spLocks noChangeArrowheads="1"/>
          </p:cNvSpPr>
          <p:nvPr/>
        </p:nvSpPr>
        <p:spPr bwMode="gray">
          <a:xfrm>
            <a:off x="2368550" y="288925"/>
            <a:ext cx="1012825" cy="1025525"/>
          </a:xfrm>
          <a:prstGeom prst="rect">
            <a:avLst/>
          </a:prstGeom>
          <a:solidFill>
            <a:srgbClr val="FFFFFF">
              <a:alpha val="65097"/>
            </a:srgbClr>
          </a:solidFill>
          <a:ln w="9525">
            <a:noFill/>
            <a:miter lim="800000"/>
          </a:ln>
        </p:spPr>
        <p:txBody>
          <a:bodyPr wrap="none" anchor="ctr"/>
          <a:lstStyle/>
          <a:p>
            <a:pPr>
              <a:defRPr/>
            </a:pPr>
            <a:endParaRPr lang="en-US">
              <a:latin typeface="Arial" panose="020B0604020202020204" pitchFamily="34" charset="0"/>
            </a:endParaRPr>
          </a:p>
        </p:txBody>
      </p:sp>
      <p:sp>
        <p:nvSpPr>
          <p:cNvPr id="24" name="Rectangle 22"/>
          <p:cNvSpPr>
            <a:spLocks noChangeArrowheads="1"/>
          </p:cNvSpPr>
          <p:nvPr/>
        </p:nvSpPr>
        <p:spPr bwMode="gray">
          <a:xfrm>
            <a:off x="285750" y="2435225"/>
            <a:ext cx="1012825" cy="1025525"/>
          </a:xfrm>
          <a:prstGeom prst="rect">
            <a:avLst/>
          </a:prstGeom>
          <a:solidFill>
            <a:srgbClr val="FFFFFF">
              <a:alpha val="39999"/>
            </a:srgbClr>
          </a:solidFill>
          <a:ln w="9525">
            <a:noFill/>
            <a:miter lim="800000"/>
          </a:ln>
        </p:spPr>
        <p:txBody>
          <a:bodyPr wrap="none" anchor="ctr"/>
          <a:lstStyle/>
          <a:p>
            <a:pPr>
              <a:defRPr/>
            </a:pPr>
            <a:endParaRPr lang="en-US">
              <a:latin typeface="Arial" panose="020B0604020202020204" pitchFamily="34" charset="0"/>
            </a:endParaRPr>
          </a:p>
        </p:txBody>
      </p:sp>
      <p:sp>
        <p:nvSpPr>
          <p:cNvPr id="25" name="Rectangle 23"/>
          <p:cNvSpPr>
            <a:spLocks noChangeArrowheads="1"/>
          </p:cNvSpPr>
          <p:nvPr/>
        </p:nvSpPr>
        <p:spPr bwMode="gray">
          <a:xfrm>
            <a:off x="0" y="279400"/>
            <a:ext cx="250825" cy="1025525"/>
          </a:xfrm>
          <a:prstGeom prst="rect">
            <a:avLst/>
          </a:prstGeom>
          <a:solidFill>
            <a:srgbClr val="FFFFFF">
              <a:alpha val="50195"/>
            </a:srgbClr>
          </a:solidFill>
          <a:ln w="9525">
            <a:noFill/>
            <a:miter lim="800000"/>
          </a:ln>
        </p:spPr>
        <p:txBody>
          <a:bodyPr wrap="none" anchor="ctr"/>
          <a:lstStyle/>
          <a:p>
            <a:pPr>
              <a:defRPr/>
            </a:pPr>
            <a:endParaRPr lang="en-US">
              <a:latin typeface="Arial" panose="020B0604020202020204" pitchFamily="34" charset="0"/>
            </a:endParaRPr>
          </a:p>
        </p:txBody>
      </p:sp>
      <p:sp>
        <p:nvSpPr>
          <p:cNvPr id="26" name="Rectangle 24"/>
          <p:cNvSpPr>
            <a:spLocks noChangeArrowheads="1"/>
          </p:cNvSpPr>
          <p:nvPr/>
        </p:nvSpPr>
        <p:spPr bwMode="gray">
          <a:xfrm>
            <a:off x="1331913" y="9525"/>
            <a:ext cx="1012825" cy="234950"/>
          </a:xfrm>
          <a:prstGeom prst="rect">
            <a:avLst/>
          </a:prstGeom>
          <a:solidFill>
            <a:srgbClr val="FFFFFF">
              <a:alpha val="50195"/>
            </a:srgbClr>
          </a:solidFill>
          <a:ln w="9525">
            <a:noFill/>
            <a:miter lim="800000"/>
          </a:ln>
        </p:spPr>
        <p:txBody>
          <a:bodyPr wrap="none" anchor="ctr"/>
          <a:lstStyle/>
          <a:p>
            <a:pPr>
              <a:defRPr/>
            </a:pPr>
            <a:endParaRPr lang="en-US">
              <a:latin typeface="Arial" panose="020B0604020202020204" pitchFamily="34" charset="0"/>
            </a:endParaRPr>
          </a:p>
        </p:txBody>
      </p:sp>
      <p:sp>
        <p:nvSpPr>
          <p:cNvPr id="27" name="Freeform 25"/>
          <p:cNvSpPr/>
          <p:nvPr/>
        </p:nvSpPr>
        <p:spPr bwMode="gray">
          <a:xfrm>
            <a:off x="4452938" y="1347788"/>
            <a:ext cx="720725" cy="1047750"/>
          </a:xfrm>
          <a:custGeom>
            <a:avLst/>
            <a:gdLst>
              <a:gd name="T0" fmla="*/ 363 w 454"/>
              <a:gd name="T1" fmla="*/ 0 h 680"/>
              <a:gd name="T2" fmla="*/ 0 w 454"/>
              <a:gd name="T3" fmla="*/ 0 h 680"/>
              <a:gd name="T4" fmla="*/ 0 w 454"/>
              <a:gd name="T5" fmla="*/ 680 h 680"/>
              <a:gd name="T6" fmla="*/ 409 w 454"/>
              <a:gd name="T7" fmla="*/ 680 h 680"/>
              <a:gd name="T8" fmla="*/ 454 w 454"/>
              <a:gd name="T9" fmla="*/ 317 h 680"/>
              <a:gd name="T10" fmla="*/ 363 w 454"/>
              <a:gd name="T11" fmla="*/ 0 h 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4" h="680">
                <a:moveTo>
                  <a:pt x="363" y="0"/>
                </a:moveTo>
                <a:lnTo>
                  <a:pt x="0" y="0"/>
                </a:lnTo>
                <a:lnTo>
                  <a:pt x="0" y="680"/>
                </a:lnTo>
                <a:lnTo>
                  <a:pt x="409" y="680"/>
                </a:lnTo>
                <a:lnTo>
                  <a:pt x="454" y="317"/>
                </a:lnTo>
                <a:lnTo>
                  <a:pt x="363" y="0"/>
                </a:lnTo>
                <a:close/>
              </a:path>
            </a:pathLst>
          </a:custGeom>
          <a:solidFill>
            <a:srgbClr val="FFFFFF">
              <a:alpha val="70195"/>
            </a:srgbClr>
          </a:solidFill>
          <a:ln w="9525">
            <a:noFill/>
            <a:round/>
          </a:ln>
        </p:spPr>
        <p:txBody>
          <a:bodyPr/>
          <a:lstStyle/>
          <a:p>
            <a:pPr>
              <a:defRPr/>
            </a:pPr>
            <a:endParaRPr lang="en-US"/>
          </a:p>
        </p:txBody>
      </p:sp>
      <p:sp>
        <p:nvSpPr>
          <p:cNvPr id="28" name="Freeform 26"/>
          <p:cNvSpPr/>
          <p:nvPr/>
        </p:nvSpPr>
        <p:spPr bwMode="gray">
          <a:xfrm>
            <a:off x="2365375" y="4549775"/>
            <a:ext cx="1003300" cy="1023938"/>
          </a:xfrm>
          <a:custGeom>
            <a:avLst/>
            <a:gdLst>
              <a:gd name="T0" fmla="*/ 635 w 680"/>
              <a:gd name="T1" fmla="*/ 0 h 681"/>
              <a:gd name="T2" fmla="*/ 0 w 680"/>
              <a:gd name="T3" fmla="*/ 0 h 681"/>
              <a:gd name="T4" fmla="*/ 0 w 680"/>
              <a:gd name="T5" fmla="*/ 681 h 681"/>
              <a:gd name="T6" fmla="*/ 272 w 680"/>
              <a:gd name="T7" fmla="*/ 681 h 681"/>
              <a:gd name="T8" fmla="*/ 680 w 680"/>
              <a:gd name="T9" fmla="*/ 454 h 681"/>
              <a:gd name="T10" fmla="*/ 680 w 680"/>
              <a:gd name="T11" fmla="*/ 0 h 681"/>
              <a:gd name="T12" fmla="*/ 635 w 680"/>
              <a:gd name="T13" fmla="*/ 0 h 6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0" h="681">
                <a:moveTo>
                  <a:pt x="635" y="0"/>
                </a:moveTo>
                <a:lnTo>
                  <a:pt x="0" y="0"/>
                </a:lnTo>
                <a:lnTo>
                  <a:pt x="0" y="681"/>
                </a:lnTo>
                <a:lnTo>
                  <a:pt x="272" y="681"/>
                </a:lnTo>
                <a:lnTo>
                  <a:pt x="680" y="454"/>
                </a:lnTo>
                <a:lnTo>
                  <a:pt x="680" y="0"/>
                </a:lnTo>
                <a:lnTo>
                  <a:pt x="635" y="0"/>
                </a:lnTo>
                <a:close/>
              </a:path>
            </a:pathLst>
          </a:custGeom>
          <a:solidFill>
            <a:srgbClr val="FFFFFF">
              <a:alpha val="50195"/>
            </a:srgbClr>
          </a:solidFill>
          <a:ln w="9525">
            <a:noFill/>
            <a:round/>
          </a:ln>
        </p:spPr>
        <p:txBody>
          <a:bodyPr/>
          <a:lstStyle/>
          <a:p>
            <a:pPr>
              <a:defRPr/>
            </a:pPr>
            <a:endParaRPr lang="en-US"/>
          </a:p>
        </p:txBody>
      </p:sp>
      <p:sp>
        <p:nvSpPr>
          <p:cNvPr id="29" name="Freeform 27"/>
          <p:cNvSpPr/>
          <p:nvPr/>
        </p:nvSpPr>
        <p:spPr bwMode="gray">
          <a:xfrm>
            <a:off x="7524750" y="0"/>
            <a:ext cx="1620838" cy="1230313"/>
          </a:xfrm>
          <a:custGeom>
            <a:avLst/>
            <a:gdLst>
              <a:gd name="T0" fmla="*/ 34 w 1009"/>
              <a:gd name="T1" fmla="*/ 0 h 775"/>
              <a:gd name="T2" fmla="*/ 0 w 1009"/>
              <a:gd name="T3" fmla="*/ 255 h 775"/>
              <a:gd name="T4" fmla="*/ 1007 w 1009"/>
              <a:gd name="T5" fmla="*/ 775 h 775"/>
              <a:gd name="T6" fmla="*/ 1009 w 1009"/>
              <a:gd name="T7" fmla="*/ 0 h 775"/>
              <a:gd name="T8" fmla="*/ 34 w 1009"/>
              <a:gd name="T9" fmla="*/ 0 h 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9" h="775">
                <a:moveTo>
                  <a:pt x="34" y="0"/>
                </a:moveTo>
                <a:cubicBezTo>
                  <a:pt x="34" y="115"/>
                  <a:pt x="0" y="255"/>
                  <a:pt x="0" y="255"/>
                </a:cubicBezTo>
                <a:cubicBezTo>
                  <a:pt x="489" y="376"/>
                  <a:pt x="1007" y="775"/>
                  <a:pt x="1007" y="775"/>
                </a:cubicBezTo>
                <a:lnTo>
                  <a:pt x="1009" y="0"/>
                </a:lnTo>
                <a:cubicBezTo>
                  <a:pt x="1009" y="0"/>
                  <a:pt x="521" y="0"/>
                  <a:pt x="34" y="0"/>
                </a:cubicBezTo>
                <a:close/>
              </a:path>
            </a:pathLst>
          </a:custGeom>
          <a:solidFill>
            <a:srgbClr val="E8E8E8"/>
          </a:solidFill>
          <a:ln w="9525">
            <a:noFill/>
            <a:round/>
          </a:ln>
        </p:spPr>
        <p:txBody>
          <a:bodyPr/>
          <a:lstStyle/>
          <a:p>
            <a:pPr>
              <a:defRPr/>
            </a:pPr>
            <a:endParaRPr lang="en-US"/>
          </a:p>
        </p:txBody>
      </p:sp>
      <p:pic>
        <p:nvPicPr>
          <p:cNvPr id="30" name="Picture 28" descr="water"/>
          <p:cNvPicPr>
            <a:picLocks noChangeAspect="1" noChangeArrowheads="1"/>
          </p:cNvPicPr>
          <p:nvPr/>
        </p:nvPicPr>
        <p:blipFill>
          <a:blip r:embed="rId4"/>
          <a:srcRect/>
          <a:stretch>
            <a:fillRect/>
          </a:stretch>
        </p:blipFill>
        <p:spPr bwMode="gray">
          <a:xfrm rot="393398">
            <a:off x="2268538" y="584200"/>
            <a:ext cx="2663825" cy="2197100"/>
          </a:xfrm>
          <a:prstGeom prst="rect">
            <a:avLst/>
          </a:prstGeom>
          <a:noFill/>
          <a:ln w="9525">
            <a:noFill/>
            <a:miter lim="800000"/>
            <a:headEnd/>
            <a:tailEnd/>
          </a:ln>
        </p:spPr>
      </p:pic>
      <p:sp>
        <p:nvSpPr>
          <p:cNvPr id="31" name="Text Box 34"/>
          <p:cNvSpPr txBox="1">
            <a:spLocks noChangeArrowheads="1"/>
          </p:cNvSpPr>
          <p:nvPr/>
        </p:nvSpPr>
        <p:spPr bwMode="gray">
          <a:xfrm>
            <a:off x="228600" y="4714875"/>
            <a:ext cx="1303338" cy="427038"/>
          </a:xfrm>
          <a:prstGeom prst="rect">
            <a:avLst/>
          </a:prstGeom>
          <a:noFill/>
          <a:ln w="9525">
            <a:noFill/>
            <a:miter lim="800000"/>
          </a:ln>
        </p:spPr>
        <p:txBody>
          <a:bodyPr wrap="none">
            <a:spAutoFit/>
          </a:bodyPr>
          <a:lstStyle/>
          <a:p>
            <a:pPr>
              <a:defRPr/>
            </a:pPr>
            <a:r>
              <a:rPr lang="en-US" sz="2200">
                <a:latin typeface="Arial Black" panose="020B0A04020102020204" pitchFamily="34" charset="0"/>
              </a:rPr>
              <a:t>L/O/G/O</a:t>
            </a:r>
            <a:endParaRPr lang="en-US" sz="2200">
              <a:latin typeface="Arial Black" panose="020B0A04020102020204" pitchFamily="34" charset="0"/>
            </a:endParaRPr>
          </a:p>
        </p:txBody>
      </p:sp>
      <p:sp>
        <p:nvSpPr>
          <p:cNvPr id="40989" name="Rectangle 29"/>
          <p:cNvSpPr>
            <a:spLocks noGrp="1" noChangeArrowheads="1"/>
          </p:cNvSpPr>
          <p:nvPr>
            <p:ph type="ctrTitle"/>
          </p:nvPr>
        </p:nvSpPr>
        <p:spPr>
          <a:xfrm>
            <a:off x="228600" y="1884363"/>
            <a:ext cx="8229600" cy="1470025"/>
          </a:xfrm>
          <a:effectLst/>
        </p:spPr>
        <p:txBody>
          <a:bodyPr/>
          <a:lstStyle>
            <a:lvl1pPr>
              <a:defRPr sz="4800"/>
            </a:lvl1pPr>
          </a:lstStyle>
          <a:p>
            <a:r>
              <a:rPr lang="en-US" smtClean="0"/>
              <a:t>Click to edit Master title style</a:t>
            </a:r>
            <a:endParaRPr lang="en-US"/>
          </a:p>
        </p:txBody>
      </p:sp>
      <p:sp>
        <p:nvSpPr>
          <p:cNvPr id="40990" name="Rectangle 30"/>
          <p:cNvSpPr>
            <a:spLocks noGrp="1" noChangeArrowheads="1"/>
          </p:cNvSpPr>
          <p:nvPr>
            <p:ph type="subTitle" idx="1"/>
          </p:nvPr>
        </p:nvSpPr>
        <p:spPr>
          <a:xfrm>
            <a:off x="228600" y="5084763"/>
            <a:ext cx="6400800" cy="457200"/>
          </a:xfrm>
        </p:spPr>
        <p:txBody>
          <a:bodyPr/>
          <a:lstStyle>
            <a:lvl1pPr marL="0" indent="0">
              <a:buFontTx/>
              <a:buNone/>
              <a:defRPr sz="1600">
                <a:latin typeface="Times New Roman" panose="02020603050405020304" pitchFamily="18" charset="0"/>
              </a:defRPr>
            </a:lvl1pPr>
          </a:lstStyle>
          <a:p>
            <a:r>
              <a:rPr lang="en-US" smtClean="0"/>
              <a:t>Click to edit Master subtitle style</a:t>
            </a:r>
            <a:endParaRPr lang="en-US"/>
          </a:p>
        </p:txBody>
      </p:sp>
      <p:sp>
        <p:nvSpPr>
          <p:cNvPr id="32" name="Rectangle 31"/>
          <p:cNvSpPr>
            <a:spLocks noGrp="1" noChangeArrowheads="1"/>
          </p:cNvSpPr>
          <p:nvPr>
            <p:ph type="dt" sz="half" idx="10"/>
          </p:nvPr>
        </p:nvSpPr>
        <p:spPr/>
        <p:txBody>
          <a:bodyPr/>
          <a:lstStyle>
            <a:lvl1pPr>
              <a:defRPr/>
            </a:lvl1pPr>
          </a:lstStyle>
          <a:p>
            <a:pPr>
              <a:defRPr/>
            </a:pPr>
            <a:fld id="{CECA7E58-7682-48CC-9A30-E6F3CCBC1816}" type="datetimeFigureOut">
              <a:rPr lang="en-US"/>
            </a:fld>
            <a:endParaRPr lang="en-US"/>
          </a:p>
        </p:txBody>
      </p:sp>
      <p:sp>
        <p:nvSpPr>
          <p:cNvPr id="33" name="Rectangle 32"/>
          <p:cNvSpPr>
            <a:spLocks noGrp="1" noChangeArrowheads="1"/>
          </p:cNvSpPr>
          <p:nvPr>
            <p:ph type="ftr" sz="quarter" idx="11"/>
          </p:nvPr>
        </p:nvSpPr>
        <p:spPr/>
        <p:txBody>
          <a:bodyPr/>
          <a:lstStyle>
            <a:lvl1pPr>
              <a:defRPr/>
            </a:lvl1pPr>
          </a:lstStyle>
          <a:p>
            <a:pPr>
              <a:defRPr/>
            </a:pPr>
            <a:endParaRPr lang="en-US"/>
          </a:p>
        </p:txBody>
      </p:sp>
      <p:sp>
        <p:nvSpPr>
          <p:cNvPr id="34" name="Rectangle 33"/>
          <p:cNvSpPr>
            <a:spLocks noGrp="1" noChangeArrowheads="1"/>
          </p:cNvSpPr>
          <p:nvPr>
            <p:ph type="sldNum" sz="quarter" idx="12"/>
          </p:nvPr>
        </p:nvSpPr>
        <p:spPr/>
        <p:txBody>
          <a:bodyPr/>
          <a:lstStyle>
            <a:lvl1pPr>
              <a:defRPr/>
            </a:lvl1pPr>
          </a:lstStyle>
          <a:p>
            <a:pPr>
              <a:defRPr/>
            </a:pPr>
            <a:fld id="{3A6107C5-B9EE-4FF8-8074-6D8DC7887E30}" type="slidenum">
              <a:rPr lang="en-US"/>
            </a:fld>
            <a:endParaRPr lang="en-US"/>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31"/>
          <p:cNvSpPr>
            <a:spLocks noGrp="1" noChangeArrowheads="1"/>
          </p:cNvSpPr>
          <p:nvPr>
            <p:ph type="dt" sz="half" idx="10"/>
          </p:nvPr>
        </p:nvSpPr>
        <p:spPr/>
        <p:txBody>
          <a:bodyPr/>
          <a:lstStyle>
            <a:lvl1pPr>
              <a:defRPr/>
            </a:lvl1pPr>
          </a:lstStyle>
          <a:p>
            <a:pPr>
              <a:defRPr/>
            </a:pPr>
            <a:fld id="{163855B5-00E8-4666-9756-AB62B425D595}" type="datetimeFigureOut">
              <a:rPr lang="en-US"/>
            </a:fld>
            <a:endParaRPr lang="en-US"/>
          </a:p>
        </p:txBody>
      </p:sp>
      <p:sp>
        <p:nvSpPr>
          <p:cNvPr id="5" name="Rectangle 32"/>
          <p:cNvSpPr>
            <a:spLocks noGrp="1" noChangeArrowheads="1"/>
          </p:cNvSpPr>
          <p:nvPr>
            <p:ph type="ftr" sz="quarter" idx="11"/>
          </p:nvPr>
        </p:nvSpPr>
        <p:spPr/>
        <p:txBody>
          <a:bodyPr/>
          <a:lstStyle>
            <a:lvl1pPr>
              <a:defRPr/>
            </a:lvl1pPr>
          </a:lstStyle>
          <a:p>
            <a:pPr>
              <a:defRPr/>
            </a:pPr>
            <a:endParaRPr lang="en-US"/>
          </a:p>
        </p:txBody>
      </p:sp>
      <p:sp>
        <p:nvSpPr>
          <p:cNvPr id="6" name="Rectangle 33"/>
          <p:cNvSpPr>
            <a:spLocks noGrp="1" noChangeArrowheads="1"/>
          </p:cNvSpPr>
          <p:nvPr>
            <p:ph type="sldNum" sz="quarter" idx="12"/>
          </p:nvPr>
        </p:nvSpPr>
        <p:spPr/>
        <p:txBody>
          <a:bodyPr/>
          <a:lstStyle>
            <a:lvl1pPr>
              <a:defRPr/>
            </a:lvl1pPr>
          </a:lstStyle>
          <a:p>
            <a:pPr>
              <a:defRPr/>
            </a:pPr>
            <a:fld id="{FFEC70FA-42EA-4FF6-97ED-E64C0D06D800}" type="slidenum">
              <a:rPr lang="en-US"/>
            </a:fld>
            <a:endParaRPr lang="en-US"/>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5438"/>
            <a:ext cx="20574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25438"/>
            <a:ext cx="6019800" cy="58007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31"/>
          <p:cNvSpPr>
            <a:spLocks noGrp="1" noChangeArrowheads="1"/>
          </p:cNvSpPr>
          <p:nvPr>
            <p:ph type="dt" sz="half" idx="10"/>
          </p:nvPr>
        </p:nvSpPr>
        <p:spPr/>
        <p:txBody>
          <a:bodyPr/>
          <a:lstStyle>
            <a:lvl1pPr>
              <a:defRPr/>
            </a:lvl1pPr>
          </a:lstStyle>
          <a:p>
            <a:pPr>
              <a:defRPr/>
            </a:pPr>
            <a:fld id="{8C494B94-3479-4913-9A3E-4083F32DB36A}" type="datetimeFigureOut">
              <a:rPr lang="en-US"/>
            </a:fld>
            <a:endParaRPr lang="en-US"/>
          </a:p>
        </p:txBody>
      </p:sp>
      <p:sp>
        <p:nvSpPr>
          <p:cNvPr id="5" name="Rectangle 32"/>
          <p:cNvSpPr>
            <a:spLocks noGrp="1" noChangeArrowheads="1"/>
          </p:cNvSpPr>
          <p:nvPr>
            <p:ph type="ftr" sz="quarter" idx="11"/>
          </p:nvPr>
        </p:nvSpPr>
        <p:spPr/>
        <p:txBody>
          <a:bodyPr/>
          <a:lstStyle>
            <a:lvl1pPr>
              <a:defRPr/>
            </a:lvl1pPr>
          </a:lstStyle>
          <a:p>
            <a:pPr>
              <a:defRPr/>
            </a:pPr>
            <a:endParaRPr lang="en-US"/>
          </a:p>
        </p:txBody>
      </p:sp>
      <p:sp>
        <p:nvSpPr>
          <p:cNvPr id="6" name="Rectangle 33"/>
          <p:cNvSpPr>
            <a:spLocks noGrp="1" noChangeArrowheads="1"/>
          </p:cNvSpPr>
          <p:nvPr>
            <p:ph type="sldNum" sz="quarter" idx="12"/>
          </p:nvPr>
        </p:nvSpPr>
        <p:spPr/>
        <p:txBody>
          <a:bodyPr/>
          <a:lstStyle>
            <a:lvl1pPr>
              <a:defRPr/>
            </a:lvl1pPr>
          </a:lstStyle>
          <a:p>
            <a:pPr>
              <a:defRPr/>
            </a:pPr>
            <a:fld id="{3B6E35C7-9A7F-4998-BECA-EEF42A75CCE8}" type="slidenum">
              <a:rPr lang="en-US"/>
            </a:fld>
            <a:endParaRPr lang="en-US"/>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25438"/>
            <a:ext cx="8229600" cy="58007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31"/>
          <p:cNvSpPr>
            <a:spLocks noGrp="1" noChangeArrowheads="1"/>
          </p:cNvSpPr>
          <p:nvPr>
            <p:ph type="dt" sz="half" idx="10"/>
          </p:nvPr>
        </p:nvSpPr>
        <p:spPr/>
        <p:txBody>
          <a:bodyPr/>
          <a:lstStyle>
            <a:lvl1pPr>
              <a:defRPr/>
            </a:lvl1pPr>
          </a:lstStyle>
          <a:p>
            <a:pPr>
              <a:defRPr/>
            </a:pPr>
            <a:fld id="{026E879C-9BFE-40BC-B6AB-DF5FBFC9E8A1}" type="datetimeFigureOut">
              <a:rPr lang="en-US"/>
            </a:fld>
            <a:endParaRPr lang="en-US"/>
          </a:p>
        </p:txBody>
      </p:sp>
      <p:sp>
        <p:nvSpPr>
          <p:cNvPr id="4" name="Rectangle 32"/>
          <p:cNvSpPr>
            <a:spLocks noGrp="1" noChangeArrowheads="1"/>
          </p:cNvSpPr>
          <p:nvPr>
            <p:ph type="ftr" sz="quarter" idx="11"/>
          </p:nvPr>
        </p:nvSpPr>
        <p:spPr/>
        <p:txBody>
          <a:bodyPr/>
          <a:lstStyle>
            <a:lvl1pPr>
              <a:defRPr/>
            </a:lvl1pPr>
          </a:lstStyle>
          <a:p>
            <a:pPr>
              <a:defRPr/>
            </a:pPr>
            <a:endParaRPr lang="en-US"/>
          </a:p>
        </p:txBody>
      </p:sp>
      <p:sp>
        <p:nvSpPr>
          <p:cNvPr id="5" name="Rectangle 33"/>
          <p:cNvSpPr>
            <a:spLocks noGrp="1" noChangeArrowheads="1"/>
          </p:cNvSpPr>
          <p:nvPr>
            <p:ph type="sldNum" sz="quarter" idx="12"/>
          </p:nvPr>
        </p:nvSpPr>
        <p:spPr/>
        <p:txBody>
          <a:bodyPr/>
          <a:lstStyle>
            <a:lvl1pPr>
              <a:defRPr/>
            </a:lvl1pPr>
          </a:lstStyle>
          <a:p>
            <a:pPr>
              <a:defRPr/>
            </a:pPr>
            <a:fld id="{C8030F0E-B4A7-4367-A070-745FA5492F7D}" type="slidenum">
              <a:rPr lang="en-US"/>
            </a:fld>
            <a:endParaRPr lang="en-US"/>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4AE5F7E-DBB1-4CBB-B9F9-C515EEBFE7B7}"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E72FE49-85EB-4315-AEF2-B66F362DB103}"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C106540-54BE-4DC4-9B35-54FE308D833C}"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84257D3-1355-4C1E-B9CB-A4A4E35CE766}"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8BACAAB-CD3F-44C0-A04C-99760AEA9298}"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F1C3577-3E06-4BFD-93B2-719E6EDFCA24}"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96CC46E-BEEF-4A68-BC17-40DB16AE8F38}"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31"/>
          <p:cNvSpPr>
            <a:spLocks noGrp="1" noChangeArrowheads="1"/>
          </p:cNvSpPr>
          <p:nvPr>
            <p:ph type="dt" sz="half" idx="10"/>
          </p:nvPr>
        </p:nvSpPr>
        <p:spPr/>
        <p:txBody>
          <a:bodyPr/>
          <a:lstStyle>
            <a:lvl1pPr>
              <a:defRPr/>
            </a:lvl1pPr>
          </a:lstStyle>
          <a:p>
            <a:pPr>
              <a:defRPr/>
            </a:pPr>
            <a:fld id="{D90B1F9E-5EBF-4610-BDAE-199E52CED1CF}" type="datetimeFigureOut">
              <a:rPr lang="en-US"/>
            </a:fld>
            <a:endParaRPr lang="en-US"/>
          </a:p>
        </p:txBody>
      </p:sp>
      <p:sp>
        <p:nvSpPr>
          <p:cNvPr id="5" name="Rectangle 32"/>
          <p:cNvSpPr>
            <a:spLocks noGrp="1" noChangeArrowheads="1"/>
          </p:cNvSpPr>
          <p:nvPr>
            <p:ph type="ftr" sz="quarter" idx="11"/>
          </p:nvPr>
        </p:nvSpPr>
        <p:spPr/>
        <p:txBody>
          <a:bodyPr/>
          <a:lstStyle>
            <a:lvl1pPr>
              <a:defRPr/>
            </a:lvl1pPr>
          </a:lstStyle>
          <a:p>
            <a:pPr>
              <a:defRPr/>
            </a:pPr>
            <a:endParaRPr lang="en-US"/>
          </a:p>
        </p:txBody>
      </p:sp>
      <p:sp>
        <p:nvSpPr>
          <p:cNvPr id="6" name="Rectangle 33"/>
          <p:cNvSpPr>
            <a:spLocks noGrp="1" noChangeArrowheads="1"/>
          </p:cNvSpPr>
          <p:nvPr>
            <p:ph type="sldNum" sz="quarter" idx="12"/>
          </p:nvPr>
        </p:nvSpPr>
        <p:spPr/>
        <p:txBody>
          <a:bodyPr/>
          <a:lstStyle>
            <a:lvl1pPr>
              <a:defRPr/>
            </a:lvl1pPr>
          </a:lstStyle>
          <a:p>
            <a:pPr>
              <a:defRPr/>
            </a:pPr>
            <a:fld id="{62B70A97-6181-44DC-879B-DEC7D9CB0C40}" type="slidenum">
              <a:rPr lang="en-US"/>
            </a:fld>
            <a:endParaRPr lang="en-US"/>
          </a:p>
        </p:txBody>
      </p:sp>
    </p:spTree>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9109A1F-1820-4C83-A4D2-4CA8F1FF6E0A}"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596A723-47C3-4432-8271-B31BAB56DC90}" type="slidenum">
              <a:rPr 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3EB9575-D534-488E-AAEA-BED25B78D5A3}" type="slidenum">
              <a:rPr lang="en-US"/>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20C92AB-C2A5-4807-ADF8-846582827AF8}" type="slidenum">
              <a:rPr lang="en-US"/>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2B40809-81A6-4BDB-A9EA-2BE4089F9E77}" type="slidenum">
              <a:rPr lang="en-US"/>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4" name="Freeform 2"/>
          <p:cNvSpPr/>
          <p:nvPr/>
        </p:nvSpPr>
        <p:spPr bwMode="gray">
          <a:xfrm>
            <a:off x="-1588" y="5881688"/>
            <a:ext cx="2917826" cy="977900"/>
          </a:xfrm>
          <a:custGeom>
            <a:avLst/>
            <a:gdLst>
              <a:gd name="T0" fmla="*/ 0 w 1838"/>
              <a:gd name="T1" fmla="*/ 74 h 618"/>
              <a:gd name="T2" fmla="*/ 1589 w 1838"/>
              <a:gd name="T3" fmla="*/ 0 h 618"/>
              <a:gd name="T4" fmla="*/ 1838 w 1838"/>
              <a:gd name="T5" fmla="*/ 618 h 618"/>
              <a:gd name="T6" fmla="*/ 0 w 1838"/>
              <a:gd name="T7" fmla="*/ 618 h 618"/>
              <a:gd name="T8" fmla="*/ 0 w 1838"/>
              <a:gd name="T9" fmla="*/ 74 h 6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solidFill>
            <a:schemeClr val="folHlink"/>
          </a:solidFill>
          <a:ln w="9525">
            <a:noFill/>
            <a:round/>
          </a:ln>
        </p:spPr>
        <p:txBody>
          <a:bodyPr/>
          <a:lstStyle/>
          <a:p>
            <a:pPr>
              <a:defRPr/>
            </a:pPr>
            <a:endParaRPr lang="en-US"/>
          </a:p>
        </p:txBody>
      </p:sp>
      <p:sp>
        <p:nvSpPr>
          <p:cNvPr id="5" name="Freeform 3"/>
          <p:cNvSpPr/>
          <p:nvPr/>
        </p:nvSpPr>
        <p:spPr bwMode="gray">
          <a:xfrm>
            <a:off x="4356100" y="641350"/>
            <a:ext cx="4787900" cy="5997575"/>
          </a:xfrm>
          <a:custGeom>
            <a:avLst/>
            <a:gdLst>
              <a:gd name="T0" fmla="*/ 548 w 3016"/>
              <a:gd name="T1" fmla="*/ 1300 h 3791"/>
              <a:gd name="T2" fmla="*/ 0 w 3016"/>
              <a:gd name="T3" fmla="*/ 2525 h 3791"/>
              <a:gd name="T4" fmla="*/ 3016 w 3016"/>
              <a:gd name="T5" fmla="*/ 2752 h 3791"/>
              <a:gd name="T6" fmla="*/ 3016 w 3016"/>
              <a:gd name="T7" fmla="*/ 665 h 3791"/>
              <a:gd name="T8" fmla="*/ 1944 w 3016"/>
              <a:gd name="T9" fmla="*/ 0 h 3791"/>
              <a:gd name="T10" fmla="*/ 548 w 3016"/>
              <a:gd name="T11" fmla="*/ 1300 h 3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solidFill>
            <a:schemeClr val="accent2"/>
          </a:solidFill>
          <a:ln w="9525">
            <a:noFill/>
            <a:round/>
          </a:ln>
        </p:spPr>
        <p:txBody>
          <a:bodyPr/>
          <a:lstStyle/>
          <a:p>
            <a:pPr>
              <a:defRPr/>
            </a:pPr>
            <a:endParaRPr lang="en-US"/>
          </a:p>
        </p:txBody>
      </p:sp>
      <p:sp>
        <p:nvSpPr>
          <p:cNvPr id="6" name="Freeform 4"/>
          <p:cNvSpPr/>
          <p:nvPr/>
        </p:nvSpPr>
        <p:spPr bwMode="gray">
          <a:xfrm>
            <a:off x="2528888" y="4683125"/>
            <a:ext cx="6615112" cy="2239963"/>
          </a:xfrm>
          <a:custGeom>
            <a:avLst/>
            <a:gdLst>
              <a:gd name="T0" fmla="*/ 1114 w 4171"/>
              <a:gd name="T1" fmla="*/ 0 h 1416"/>
              <a:gd name="T2" fmla="*/ 0 w 4171"/>
              <a:gd name="T3" fmla="*/ 754 h 1416"/>
              <a:gd name="T4" fmla="*/ 406 w 4171"/>
              <a:gd name="T5" fmla="*/ 1375 h 1416"/>
              <a:gd name="T6" fmla="*/ 4171 w 4171"/>
              <a:gd name="T7" fmla="*/ 1375 h 1416"/>
              <a:gd name="T8" fmla="*/ 4171 w 4171"/>
              <a:gd name="T9" fmla="*/ 468 h 1416"/>
              <a:gd name="T10" fmla="*/ 1114 w 4171"/>
              <a:gd name="T11" fmla="*/ 0 h 1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blipFill dpi="0" rotWithShape="1">
            <a:blip r:embed="rId2"/>
            <a:srcRect/>
            <a:stretch>
              <a:fillRect/>
            </a:stretch>
          </a:blipFill>
          <a:ln w="9525">
            <a:noFill/>
            <a:round/>
          </a:ln>
        </p:spPr>
        <p:txBody>
          <a:bodyPr/>
          <a:lstStyle/>
          <a:p>
            <a:pPr>
              <a:defRPr/>
            </a:pPr>
            <a:endParaRPr lang="en-US"/>
          </a:p>
        </p:txBody>
      </p:sp>
      <p:sp>
        <p:nvSpPr>
          <p:cNvPr id="7" name="Freeform 5" descr="1"/>
          <p:cNvSpPr/>
          <p:nvPr/>
        </p:nvSpPr>
        <p:spPr bwMode="gray">
          <a:xfrm>
            <a:off x="4714875" y="-1588"/>
            <a:ext cx="2543175" cy="2632076"/>
          </a:xfrm>
          <a:custGeom>
            <a:avLst/>
            <a:gdLst>
              <a:gd name="T0" fmla="*/ 0 w 1569"/>
              <a:gd name="T1" fmla="*/ 0 h 1645"/>
              <a:gd name="T2" fmla="*/ 335 w 1569"/>
              <a:gd name="T3" fmla="*/ 1645 h 1645"/>
              <a:gd name="T4" fmla="*/ 1569 w 1569"/>
              <a:gd name="T5" fmla="*/ 0 h 1645"/>
              <a:gd name="T6" fmla="*/ 0 w 1569"/>
              <a:gd name="T7" fmla="*/ 0 h 1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9" h="1645">
                <a:moveTo>
                  <a:pt x="0" y="0"/>
                </a:moveTo>
                <a:lnTo>
                  <a:pt x="335" y="1645"/>
                </a:lnTo>
                <a:cubicBezTo>
                  <a:pt x="335" y="1645"/>
                  <a:pt x="1394" y="1086"/>
                  <a:pt x="1569" y="0"/>
                </a:cubicBezTo>
                <a:cubicBezTo>
                  <a:pt x="784" y="0"/>
                  <a:pt x="0" y="0"/>
                  <a:pt x="0" y="0"/>
                </a:cubicBezTo>
                <a:close/>
              </a:path>
            </a:pathLst>
          </a:custGeom>
          <a:blipFill dpi="0" rotWithShape="1">
            <a:blip r:embed="rId3"/>
            <a:srcRect/>
            <a:stretch>
              <a:fillRect/>
            </a:stretch>
          </a:blipFill>
          <a:ln w="9525">
            <a:noFill/>
            <a:round/>
          </a:ln>
        </p:spPr>
        <p:txBody>
          <a:bodyPr/>
          <a:lstStyle/>
          <a:p>
            <a:pPr>
              <a:defRPr/>
            </a:pPr>
            <a:endParaRPr lang="en-US"/>
          </a:p>
        </p:txBody>
      </p:sp>
      <p:sp>
        <p:nvSpPr>
          <p:cNvPr id="8" name="Freeform 6"/>
          <p:cNvSpPr/>
          <p:nvPr/>
        </p:nvSpPr>
        <p:spPr bwMode="gray">
          <a:xfrm>
            <a:off x="-3175" y="1588"/>
            <a:ext cx="5857875" cy="6794500"/>
          </a:xfrm>
          <a:custGeom>
            <a:avLst/>
            <a:gdLst>
              <a:gd name="T0" fmla="*/ 0 w 3690"/>
              <a:gd name="T1" fmla="*/ 3810 h 4280"/>
              <a:gd name="T2" fmla="*/ 0 w 3690"/>
              <a:gd name="T3" fmla="*/ 1 h 4280"/>
              <a:gd name="T4" fmla="*/ 2974 w 3690"/>
              <a:gd name="T5" fmla="*/ 0 h 4280"/>
              <a:gd name="T6" fmla="*/ 2768 w 3690"/>
              <a:gd name="T7" fmla="*/ 2926 h 4280"/>
              <a:gd name="T8" fmla="*/ 0 w 3690"/>
              <a:gd name="T9" fmla="*/ 3810 h 4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0" h="4280">
                <a:moveTo>
                  <a:pt x="0" y="3810"/>
                </a:moveTo>
                <a:lnTo>
                  <a:pt x="0" y="1"/>
                </a:lnTo>
                <a:lnTo>
                  <a:pt x="2974" y="0"/>
                </a:lnTo>
                <a:cubicBezTo>
                  <a:pt x="3284" y="452"/>
                  <a:pt x="3690" y="1776"/>
                  <a:pt x="2768" y="2926"/>
                </a:cubicBezTo>
                <a:cubicBezTo>
                  <a:pt x="1610" y="4280"/>
                  <a:pt x="0" y="3810"/>
                  <a:pt x="0" y="3810"/>
                </a:cubicBezTo>
                <a:close/>
              </a:path>
            </a:pathLst>
          </a:custGeom>
          <a:solidFill>
            <a:srgbClr val="FFFFFF"/>
          </a:solidFill>
          <a:ln w="9525">
            <a:noFill/>
            <a:round/>
          </a:ln>
        </p:spPr>
        <p:txBody>
          <a:bodyPr/>
          <a:lstStyle/>
          <a:p>
            <a:pPr>
              <a:defRPr/>
            </a:pPr>
            <a:endParaRPr lang="en-US"/>
          </a:p>
        </p:txBody>
      </p:sp>
      <p:sp>
        <p:nvSpPr>
          <p:cNvPr id="9" name="Freeform 7"/>
          <p:cNvSpPr/>
          <p:nvPr/>
        </p:nvSpPr>
        <p:spPr bwMode="gray">
          <a:xfrm>
            <a:off x="-3175" y="1588"/>
            <a:ext cx="5943600" cy="6437312"/>
          </a:xfrm>
          <a:custGeom>
            <a:avLst/>
            <a:gdLst>
              <a:gd name="T0" fmla="*/ 0 w 3635"/>
              <a:gd name="T1" fmla="*/ 3765 h 4115"/>
              <a:gd name="T2" fmla="*/ 0 w 3635"/>
              <a:gd name="T3" fmla="*/ 0 h 4115"/>
              <a:gd name="T4" fmla="*/ 2767 w 3635"/>
              <a:gd name="T5" fmla="*/ 0 h 4115"/>
              <a:gd name="T6" fmla="*/ 2567 w 3635"/>
              <a:gd name="T7" fmla="*/ 2858 h 4115"/>
              <a:gd name="T8" fmla="*/ 0 w 3635"/>
              <a:gd name="T9" fmla="*/ 3765 h 4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5" h="4115">
                <a:moveTo>
                  <a:pt x="0" y="3765"/>
                </a:moveTo>
                <a:lnTo>
                  <a:pt x="0" y="0"/>
                </a:lnTo>
                <a:lnTo>
                  <a:pt x="2767" y="0"/>
                </a:lnTo>
                <a:cubicBezTo>
                  <a:pt x="2767" y="0"/>
                  <a:pt x="3635" y="1445"/>
                  <a:pt x="2567" y="2858"/>
                </a:cubicBezTo>
                <a:cubicBezTo>
                  <a:pt x="1523" y="4115"/>
                  <a:pt x="0" y="3765"/>
                  <a:pt x="0" y="3765"/>
                </a:cubicBezTo>
                <a:close/>
              </a:path>
            </a:pathLst>
          </a:custGeom>
          <a:gradFill rotWithShape="1">
            <a:gsLst>
              <a:gs pos="0">
                <a:srgbClr val="FFFDE9"/>
              </a:gs>
              <a:gs pos="100000">
                <a:srgbClr val="FDF58D"/>
              </a:gs>
            </a:gsLst>
            <a:lin ang="2700000" scaled="1"/>
          </a:gradFill>
          <a:ln w="9525">
            <a:noFill/>
            <a:round/>
          </a:ln>
        </p:spPr>
        <p:txBody>
          <a:bodyPr/>
          <a:lstStyle/>
          <a:p>
            <a:pPr>
              <a:defRPr/>
            </a:pPr>
            <a:endParaRPr lang="en-US"/>
          </a:p>
        </p:txBody>
      </p:sp>
      <p:grpSp>
        <p:nvGrpSpPr>
          <p:cNvPr id="10" name="Group 8"/>
          <p:cNvGrpSpPr/>
          <p:nvPr/>
        </p:nvGrpSpPr>
        <p:grpSpPr bwMode="auto">
          <a:xfrm>
            <a:off x="250825" y="9525"/>
            <a:ext cx="4176713" cy="5908675"/>
            <a:chOff x="158" y="6"/>
            <a:chExt cx="2631" cy="3722"/>
          </a:xfrm>
        </p:grpSpPr>
        <p:sp>
          <p:nvSpPr>
            <p:cNvPr id="11" name="Line 9"/>
            <p:cNvSpPr>
              <a:spLocks noChangeShapeType="1"/>
            </p:cNvSpPr>
            <p:nvPr/>
          </p:nvSpPr>
          <p:spPr bwMode="gray">
            <a:xfrm>
              <a:off x="158" y="6"/>
              <a:ext cx="0" cy="3720"/>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12" name="Line 10"/>
            <p:cNvSpPr>
              <a:spLocks noChangeShapeType="1"/>
            </p:cNvSpPr>
            <p:nvPr/>
          </p:nvSpPr>
          <p:spPr bwMode="gray">
            <a:xfrm>
              <a:off x="815" y="6"/>
              <a:ext cx="0" cy="3722"/>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13" name="Line 11"/>
            <p:cNvSpPr>
              <a:spLocks noChangeShapeType="1"/>
            </p:cNvSpPr>
            <p:nvPr/>
          </p:nvSpPr>
          <p:spPr bwMode="gray">
            <a:xfrm>
              <a:off x="1473" y="6"/>
              <a:ext cx="0" cy="3586"/>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14" name="Line 12"/>
            <p:cNvSpPr>
              <a:spLocks noChangeShapeType="1"/>
            </p:cNvSpPr>
            <p:nvPr/>
          </p:nvSpPr>
          <p:spPr bwMode="gray">
            <a:xfrm>
              <a:off x="2131" y="6"/>
              <a:ext cx="0" cy="3254"/>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15" name="Line 13"/>
            <p:cNvSpPr>
              <a:spLocks noChangeShapeType="1"/>
            </p:cNvSpPr>
            <p:nvPr/>
          </p:nvSpPr>
          <p:spPr bwMode="gray">
            <a:xfrm>
              <a:off x="2789" y="6"/>
              <a:ext cx="0" cy="2589"/>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grpSp>
      <p:grpSp>
        <p:nvGrpSpPr>
          <p:cNvPr id="16" name="Group 14"/>
          <p:cNvGrpSpPr/>
          <p:nvPr/>
        </p:nvGrpSpPr>
        <p:grpSpPr bwMode="auto">
          <a:xfrm>
            <a:off x="6350" y="260350"/>
            <a:ext cx="5041900" cy="5329238"/>
            <a:chOff x="4" y="164"/>
            <a:chExt cx="3176" cy="3357"/>
          </a:xfrm>
        </p:grpSpPr>
        <p:sp>
          <p:nvSpPr>
            <p:cNvPr id="17" name="Line 15"/>
            <p:cNvSpPr>
              <a:spLocks noChangeShapeType="1"/>
            </p:cNvSpPr>
            <p:nvPr/>
          </p:nvSpPr>
          <p:spPr bwMode="gray">
            <a:xfrm rot="5400000">
              <a:off x="1466" y="-1298"/>
              <a:ext cx="0" cy="2924"/>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18" name="Line 16"/>
            <p:cNvSpPr>
              <a:spLocks noChangeShapeType="1"/>
            </p:cNvSpPr>
            <p:nvPr/>
          </p:nvSpPr>
          <p:spPr bwMode="gray">
            <a:xfrm rot="5400000">
              <a:off x="1575" y="-736"/>
              <a:ext cx="0" cy="3142"/>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19" name="Line 17"/>
            <p:cNvSpPr>
              <a:spLocks noChangeShapeType="1"/>
            </p:cNvSpPr>
            <p:nvPr/>
          </p:nvSpPr>
          <p:spPr bwMode="gray">
            <a:xfrm rot="5400000">
              <a:off x="1592" y="-82"/>
              <a:ext cx="0" cy="3176"/>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20" name="Line 18"/>
            <p:cNvSpPr>
              <a:spLocks noChangeShapeType="1"/>
            </p:cNvSpPr>
            <p:nvPr/>
          </p:nvSpPr>
          <p:spPr bwMode="gray">
            <a:xfrm rot="5400000">
              <a:off x="1508" y="674"/>
              <a:ext cx="0" cy="3008"/>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21" name="Line 19"/>
            <p:cNvSpPr>
              <a:spLocks noChangeShapeType="1"/>
            </p:cNvSpPr>
            <p:nvPr/>
          </p:nvSpPr>
          <p:spPr bwMode="gray">
            <a:xfrm rot="5400000">
              <a:off x="1306" y="1547"/>
              <a:ext cx="0" cy="2603"/>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sp>
          <p:nvSpPr>
            <p:cNvPr id="22" name="Line 20"/>
            <p:cNvSpPr>
              <a:spLocks noChangeShapeType="1"/>
            </p:cNvSpPr>
            <p:nvPr/>
          </p:nvSpPr>
          <p:spPr bwMode="gray">
            <a:xfrm rot="5400000">
              <a:off x="838" y="2687"/>
              <a:ext cx="0" cy="1667"/>
            </a:xfrm>
            <a:prstGeom prst="line">
              <a:avLst/>
            </a:prstGeom>
            <a:noFill/>
            <a:ln w="9525">
              <a:solidFill>
                <a:srgbClr val="FFFFFF"/>
              </a:solidFill>
              <a:round/>
            </a:ln>
            <a:effectLst>
              <a:outerShdw dist="17961" dir="2700000" algn="ctr" rotWithShape="0">
                <a:srgbClr val="FFCC00">
                  <a:alpha val="64998"/>
                </a:srgbClr>
              </a:outerShdw>
            </a:effectLst>
          </p:spPr>
          <p:txBody>
            <a:bodyPr/>
            <a:lstStyle/>
            <a:p>
              <a:pPr>
                <a:defRPr/>
              </a:pPr>
              <a:endParaRPr lang="en-US"/>
            </a:p>
          </p:txBody>
        </p:sp>
      </p:grpSp>
      <p:sp>
        <p:nvSpPr>
          <p:cNvPr id="23" name="Rectangle 21"/>
          <p:cNvSpPr>
            <a:spLocks noChangeArrowheads="1"/>
          </p:cNvSpPr>
          <p:nvPr/>
        </p:nvSpPr>
        <p:spPr bwMode="gray">
          <a:xfrm>
            <a:off x="2368550" y="288925"/>
            <a:ext cx="1012825" cy="1025525"/>
          </a:xfrm>
          <a:prstGeom prst="rect">
            <a:avLst/>
          </a:prstGeom>
          <a:solidFill>
            <a:srgbClr val="FFFFFF">
              <a:alpha val="65097"/>
            </a:srgbClr>
          </a:solidFill>
          <a:ln w="9525">
            <a:noFill/>
            <a:miter lim="800000"/>
          </a:ln>
        </p:spPr>
        <p:txBody>
          <a:bodyPr wrap="none" anchor="ctr"/>
          <a:lstStyle/>
          <a:p>
            <a:pPr>
              <a:defRPr/>
            </a:pPr>
            <a:endParaRPr lang="en-US">
              <a:latin typeface="Arial" panose="020B0604020202020204" pitchFamily="34" charset="0"/>
            </a:endParaRPr>
          </a:p>
        </p:txBody>
      </p:sp>
      <p:sp>
        <p:nvSpPr>
          <p:cNvPr id="24" name="Rectangle 22"/>
          <p:cNvSpPr>
            <a:spLocks noChangeArrowheads="1"/>
          </p:cNvSpPr>
          <p:nvPr/>
        </p:nvSpPr>
        <p:spPr bwMode="gray">
          <a:xfrm>
            <a:off x="285750" y="2435225"/>
            <a:ext cx="1012825" cy="1025525"/>
          </a:xfrm>
          <a:prstGeom prst="rect">
            <a:avLst/>
          </a:prstGeom>
          <a:solidFill>
            <a:srgbClr val="FFFFFF">
              <a:alpha val="39999"/>
            </a:srgbClr>
          </a:solidFill>
          <a:ln w="9525">
            <a:noFill/>
            <a:miter lim="800000"/>
          </a:ln>
        </p:spPr>
        <p:txBody>
          <a:bodyPr wrap="none" anchor="ctr"/>
          <a:lstStyle/>
          <a:p>
            <a:pPr>
              <a:defRPr/>
            </a:pPr>
            <a:endParaRPr lang="en-US">
              <a:latin typeface="Arial" panose="020B0604020202020204" pitchFamily="34" charset="0"/>
            </a:endParaRPr>
          </a:p>
        </p:txBody>
      </p:sp>
      <p:sp>
        <p:nvSpPr>
          <p:cNvPr id="25" name="Rectangle 23"/>
          <p:cNvSpPr>
            <a:spLocks noChangeArrowheads="1"/>
          </p:cNvSpPr>
          <p:nvPr/>
        </p:nvSpPr>
        <p:spPr bwMode="gray">
          <a:xfrm>
            <a:off x="0" y="279400"/>
            <a:ext cx="250825" cy="1025525"/>
          </a:xfrm>
          <a:prstGeom prst="rect">
            <a:avLst/>
          </a:prstGeom>
          <a:solidFill>
            <a:srgbClr val="FFFFFF">
              <a:alpha val="50195"/>
            </a:srgbClr>
          </a:solidFill>
          <a:ln w="9525">
            <a:noFill/>
            <a:miter lim="800000"/>
          </a:ln>
        </p:spPr>
        <p:txBody>
          <a:bodyPr wrap="none" anchor="ctr"/>
          <a:lstStyle/>
          <a:p>
            <a:pPr>
              <a:defRPr/>
            </a:pPr>
            <a:endParaRPr lang="en-US">
              <a:latin typeface="Arial" panose="020B0604020202020204" pitchFamily="34" charset="0"/>
            </a:endParaRPr>
          </a:p>
        </p:txBody>
      </p:sp>
      <p:sp>
        <p:nvSpPr>
          <p:cNvPr id="26" name="Rectangle 24"/>
          <p:cNvSpPr>
            <a:spLocks noChangeArrowheads="1"/>
          </p:cNvSpPr>
          <p:nvPr/>
        </p:nvSpPr>
        <p:spPr bwMode="gray">
          <a:xfrm>
            <a:off x="1331913" y="9525"/>
            <a:ext cx="1012825" cy="234950"/>
          </a:xfrm>
          <a:prstGeom prst="rect">
            <a:avLst/>
          </a:prstGeom>
          <a:solidFill>
            <a:srgbClr val="FFFFFF">
              <a:alpha val="50195"/>
            </a:srgbClr>
          </a:solidFill>
          <a:ln w="9525">
            <a:noFill/>
            <a:miter lim="800000"/>
          </a:ln>
        </p:spPr>
        <p:txBody>
          <a:bodyPr wrap="none" anchor="ctr"/>
          <a:lstStyle/>
          <a:p>
            <a:pPr>
              <a:defRPr/>
            </a:pPr>
            <a:endParaRPr lang="en-US">
              <a:latin typeface="Arial" panose="020B0604020202020204" pitchFamily="34" charset="0"/>
            </a:endParaRPr>
          </a:p>
        </p:txBody>
      </p:sp>
      <p:sp>
        <p:nvSpPr>
          <p:cNvPr id="27" name="Freeform 25"/>
          <p:cNvSpPr/>
          <p:nvPr/>
        </p:nvSpPr>
        <p:spPr bwMode="gray">
          <a:xfrm>
            <a:off x="4452938" y="1347788"/>
            <a:ext cx="720725" cy="1047750"/>
          </a:xfrm>
          <a:custGeom>
            <a:avLst/>
            <a:gdLst>
              <a:gd name="T0" fmla="*/ 363 w 454"/>
              <a:gd name="T1" fmla="*/ 0 h 680"/>
              <a:gd name="T2" fmla="*/ 0 w 454"/>
              <a:gd name="T3" fmla="*/ 0 h 680"/>
              <a:gd name="T4" fmla="*/ 0 w 454"/>
              <a:gd name="T5" fmla="*/ 680 h 680"/>
              <a:gd name="T6" fmla="*/ 409 w 454"/>
              <a:gd name="T7" fmla="*/ 680 h 680"/>
              <a:gd name="T8" fmla="*/ 454 w 454"/>
              <a:gd name="T9" fmla="*/ 317 h 680"/>
              <a:gd name="T10" fmla="*/ 363 w 454"/>
              <a:gd name="T11" fmla="*/ 0 h 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4" h="680">
                <a:moveTo>
                  <a:pt x="363" y="0"/>
                </a:moveTo>
                <a:lnTo>
                  <a:pt x="0" y="0"/>
                </a:lnTo>
                <a:lnTo>
                  <a:pt x="0" y="680"/>
                </a:lnTo>
                <a:lnTo>
                  <a:pt x="409" y="680"/>
                </a:lnTo>
                <a:lnTo>
                  <a:pt x="454" y="317"/>
                </a:lnTo>
                <a:lnTo>
                  <a:pt x="363" y="0"/>
                </a:lnTo>
                <a:close/>
              </a:path>
            </a:pathLst>
          </a:custGeom>
          <a:solidFill>
            <a:srgbClr val="FFFFFF">
              <a:alpha val="70195"/>
            </a:srgbClr>
          </a:solidFill>
          <a:ln w="9525">
            <a:noFill/>
            <a:round/>
          </a:ln>
        </p:spPr>
        <p:txBody>
          <a:bodyPr/>
          <a:lstStyle/>
          <a:p>
            <a:pPr>
              <a:defRPr/>
            </a:pPr>
            <a:endParaRPr lang="en-US"/>
          </a:p>
        </p:txBody>
      </p:sp>
      <p:sp>
        <p:nvSpPr>
          <p:cNvPr id="28" name="Freeform 26"/>
          <p:cNvSpPr/>
          <p:nvPr/>
        </p:nvSpPr>
        <p:spPr bwMode="gray">
          <a:xfrm>
            <a:off x="2365375" y="4549775"/>
            <a:ext cx="1003300" cy="1023938"/>
          </a:xfrm>
          <a:custGeom>
            <a:avLst/>
            <a:gdLst>
              <a:gd name="T0" fmla="*/ 635 w 680"/>
              <a:gd name="T1" fmla="*/ 0 h 681"/>
              <a:gd name="T2" fmla="*/ 0 w 680"/>
              <a:gd name="T3" fmla="*/ 0 h 681"/>
              <a:gd name="T4" fmla="*/ 0 w 680"/>
              <a:gd name="T5" fmla="*/ 681 h 681"/>
              <a:gd name="T6" fmla="*/ 272 w 680"/>
              <a:gd name="T7" fmla="*/ 681 h 681"/>
              <a:gd name="T8" fmla="*/ 680 w 680"/>
              <a:gd name="T9" fmla="*/ 454 h 681"/>
              <a:gd name="T10" fmla="*/ 680 w 680"/>
              <a:gd name="T11" fmla="*/ 0 h 681"/>
              <a:gd name="T12" fmla="*/ 635 w 680"/>
              <a:gd name="T13" fmla="*/ 0 h 6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0" h="681">
                <a:moveTo>
                  <a:pt x="635" y="0"/>
                </a:moveTo>
                <a:lnTo>
                  <a:pt x="0" y="0"/>
                </a:lnTo>
                <a:lnTo>
                  <a:pt x="0" y="681"/>
                </a:lnTo>
                <a:lnTo>
                  <a:pt x="272" y="681"/>
                </a:lnTo>
                <a:lnTo>
                  <a:pt x="680" y="454"/>
                </a:lnTo>
                <a:lnTo>
                  <a:pt x="680" y="0"/>
                </a:lnTo>
                <a:lnTo>
                  <a:pt x="635" y="0"/>
                </a:lnTo>
                <a:close/>
              </a:path>
            </a:pathLst>
          </a:custGeom>
          <a:solidFill>
            <a:srgbClr val="FFFFFF">
              <a:alpha val="50195"/>
            </a:srgbClr>
          </a:solidFill>
          <a:ln w="9525">
            <a:noFill/>
            <a:round/>
          </a:ln>
        </p:spPr>
        <p:txBody>
          <a:bodyPr/>
          <a:lstStyle/>
          <a:p>
            <a:pPr>
              <a:defRPr/>
            </a:pPr>
            <a:endParaRPr lang="en-US"/>
          </a:p>
        </p:txBody>
      </p:sp>
      <p:sp>
        <p:nvSpPr>
          <p:cNvPr id="29" name="Freeform 27"/>
          <p:cNvSpPr/>
          <p:nvPr/>
        </p:nvSpPr>
        <p:spPr bwMode="gray">
          <a:xfrm>
            <a:off x="7524750" y="0"/>
            <a:ext cx="1620838" cy="1230313"/>
          </a:xfrm>
          <a:custGeom>
            <a:avLst/>
            <a:gdLst>
              <a:gd name="T0" fmla="*/ 34 w 1009"/>
              <a:gd name="T1" fmla="*/ 0 h 775"/>
              <a:gd name="T2" fmla="*/ 0 w 1009"/>
              <a:gd name="T3" fmla="*/ 255 h 775"/>
              <a:gd name="T4" fmla="*/ 1007 w 1009"/>
              <a:gd name="T5" fmla="*/ 775 h 775"/>
              <a:gd name="T6" fmla="*/ 1009 w 1009"/>
              <a:gd name="T7" fmla="*/ 0 h 775"/>
              <a:gd name="T8" fmla="*/ 34 w 1009"/>
              <a:gd name="T9" fmla="*/ 0 h 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9" h="775">
                <a:moveTo>
                  <a:pt x="34" y="0"/>
                </a:moveTo>
                <a:cubicBezTo>
                  <a:pt x="34" y="115"/>
                  <a:pt x="0" y="255"/>
                  <a:pt x="0" y="255"/>
                </a:cubicBezTo>
                <a:cubicBezTo>
                  <a:pt x="489" y="376"/>
                  <a:pt x="1007" y="775"/>
                  <a:pt x="1007" y="775"/>
                </a:cubicBezTo>
                <a:lnTo>
                  <a:pt x="1009" y="0"/>
                </a:lnTo>
                <a:cubicBezTo>
                  <a:pt x="1009" y="0"/>
                  <a:pt x="521" y="0"/>
                  <a:pt x="34" y="0"/>
                </a:cubicBezTo>
                <a:close/>
              </a:path>
            </a:pathLst>
          </a:custGeom>
          <a:solidFill>
            <a:srgbClr val="E8E8E8"/>
          </a:solidFill>
          <a:ln w="9525">
            <a:noFill/>
            <a:round/>
          </a:ln>
        </p:spPr>
        <p:txBody>
          <a:bodyPr/>
          <a:lstStyle/>
          <a:p>
            <a:pPr>
              <a:defRPr/>
            </a:pPr>
            <a:endParaRPr lang="en-US"/>
          </a:p>
        </p:txBody>
      </p:sp>
      <p:pic>
        <p:nvPicPr>
          <p:cNvPr id="30" name="Picture 28" descr="water"/>
          <p:cNvPicPr>
            <a:picLocks noChangeAspect="1" noChangeArrowheads="1"/>
          </p:cNvPicPr>
          <p:nvPr/>
        </p:nvPicPr>
        <p:blipFill>
          <a:blip r:embed="rId4"/>
          <a:srcRect/>
          <a:stretch>
            <a:fillRect/>
          </a:stretch>
        </p:blipFill>
        <p:spPr bwMode="gray">
          <a:xfrm rot="393398">
            <a:off x="2268538" y="584200"/>
            <a:ext cx="2663825" cy="2197100"/>
          </a:xfrm>
          <a:prstGeom prst="rect">
            <a:avLst/>
          </a:prstGeom>
          <a:noFill/>
          <a:ln w="9525">
            <a:noFill/>
            <a:miter lim="800000"/>
            <a:headEnd/>
            <a:tailEnd/>
          </a:ln>
        </p:spPr>
      </p:pic>
      <p:sp>
        <p:nvSpPr>
          <p:cNvPr id="31" name="Text Box 34"/>
          <p:cNvSpPr txBox="1">
            <a:spLocks noChangeArrowheads="1"/>
          </p:cNvSpPr>
          <p:nvPr/>
        </p:nvSpPr>
        <p:spPr bwMode="gray">
          <a:xfrm>
            <a:off x="228600" y="4714875"/>
            <a:ext cx="1303338" cy="427038"/>
          </a:xfrm>
          <a:prstGeom prst="rect">
            <a:avLst/>
          </a:prstGeom>
          <a:noFill/>
          <a:ln w="9525">
            <a:noFill/>
            <a:miter lim="800000"/>
          </a:ln>
        </p:spPr>
        <p:txBody>
          <a:bodyPr wrap="none">
            <a:spAutoFit/>
          </a:bodyPr>
          <a:lstStyle/>
          <a:p>
            <a:pPr>
              <a:defRPr/>
            </a:pPr>
            <a:r>
              <a:rPr lang="en-US" sz="2200">
                <a:latin typeface="Arial Black" panose="020B0A04020102020204" pitchFamily="34" charset="0"/>
              </a:rPr>
              <a:t>L/O/G/O</a:t>
            </a:r>
            <a:endParaRPr lang="en-US" sz="2200">
              <a:latin typeface="Arial Black" panose="020B0A04020102020204" pitchFamily="34" charset="0"/>
            </a:endParaRPr>
          </a:p>
        </p:txBody>
      </p:sp>
      <p:sp>
        <p:nvSpPr>
          <p:cNvPr id="40989" name="Rectangle 29"/>
          <p:cNvSpPr>
            <a:spLocks noGrp="1" noChangeArrowheads="1"/>
          </p:cNvSpPr>
          <p:nvPr>
            <p:ph type="ctrTitle"/>
          </p:nvPr>
        </p:nvSpPr>
        <p:spPr>
          <a:xfrm>
            <a:off x="228600" y="1884363"/>
            <a:ext cx="8229600" cy="1470025"/>
          </a:xfrm>
          <a:effectLst/>
        </p:spPr>
        <p:txBody>
          <a:bodyPr/>
          <a:lstStyle>
            <a:lvl1pPr>
              <a:defRPr sz="4800"/>
            </a:lvl1pPr>
          </a:lstStyle>
          <a:p>
            <a:r>
              <a:rPr lang="en-US" smtClean="0"/>
              <a:t>Click to edit Master title style</a:t>
            </a:r>
            <a:endParaRPr lang="en-US"/>
          </a:p>
        </p:txBody>
      </p:sp>
      <p:sp>
        <p:nvSpPr>
          <p:cNvPr id="40990" name="Rectangle 30"/>
          <p:cNvSpPr>
            <a:spLocks noGrp="1" noChangeArrowheads="1"/>
          </p:cNvSpPr>
          <p:nvPr>
            <p:ph type="subTitle" idx="1"/>
          </p:nvPr>
        </p:nvSpPr>
        <p:spPr>
          <a:xfrm>
            <a:off x="228600" y="5084763"/>
            <a:ext cx="6400800" cy="457200"/>
          </a:xfrm>
        </p:spPr>
        <p:txBody>
          <a:bodyPr/>
          <a:lstStyle>
            <a:lvl1pPr marL="0" indent="0">
              <a:buFontTx/>
              <a:buNone/>
              <a:defRPr sz="1600">
                <a:latin typeface="Times New Roman" panose="02020603050405020304" pitchFamily="18" charset="0"/>
              </a:defRPr>
            </a:lvl1pPr>
          </a:lstStyle>
          <a:p>
            <a:r>
              <a:rPr lang="en-US" smtClean="0"/>
              <a:t>Click to edit Master subtitle style</a:t>
            </a:r>
            <a:endParaRPr lang="en-US"/>
          </a:p>
        </p:txBody>
      </p:sp>
      <p:sp>
        <p:nvSpPr>
          <p:cNvPr id="32" name="Rectangle 31"/>
          <p:cNvSpPr>
            <a:spLocks noGrp="1" noChangeArrowheads="1"/>
          </p:cNvSpPr>
          <p:nvPr>
            <p:ph type="dt" sz="half" idx="10"/>
          </p:nvPr>
        </p:nvSpPr>
        <p:spPr/>
        <p:txBody>
          <a:bodyPr/>
          <a:lstStyle>
            <a:lvl1pPr>
              <a:defRPr/>
            </a:lvl1pPr>
          </a:lstStyle>
          <a:p>
            <a:pPr>
              <a:defRPr/>
            </a:pPr>
            <a:fld id="{A422B438-7157-4472-A055-6DF41CBA98FC}" type="datetimeFigureOut">
              <a:rPr lang="en-US"/>
            </a:fld>
            <a:endParaRPr lang="en-US"/>
          </a:p>
        </p:txBody>
      </p:sp>
      <p:sp>
        <p:nvSpPr>
          <p:cNvPr id="33" name="Rectangle 32"/>
          <p:cNvSpPr>
            <a:spLocks noGrp="1" noChangeArrowheads="1"/>
          </p:cNvSpPr>
          <p:nvPr>
            <p:ph type="ftr" sz="quarter" idx="11"/>
          </p:nvPr>
        </p:nvSpPr>
        <p:spPr/>
        <p:txBody>
          <a:bodyPr/>
          <a:lstStyle>
            <a:lvl1pPr>
              <a:defRPr/>
            </a:lvl1pPr>
          </a:lstStyle>
          <a:p>
            <a:pPr>
              <a:defRPr/>
            </a:pPr>
            <a:endParaRPr lang="en-US"/>
          </a:p>
        </p:txBody>
      </p:sp>
      <p:sp>
        <p:nvSpPr>
          <p:cNvPr id="34" name="Rectangle 33"/>
          <p:cNvSpPr>
            <a:spLocks noGrp="1" noChangeArrowheads="1"/>
          </p:cNvSpPr>
          <p:nvPr>
            <p:ph type="sldNum" sz="quarter" idx="12"/>
          </p:nvPr>
        </p:nvSpPr>
        <p:spPr/>
        <p:txBody>
          <a:bodyPr/>
          <a:lstStyle>
            <a:lvl1pPr>
              <a:defRPr/>
            </a:lvl1pPr>
          </a:lstStyle>
          <a:p>
            <a:pPr>
              <a:defRPr/>
            </a:pPr>
            <a:fld id="{014A0DE4-2B88-4AD1-BBF2-9CDD27DC432F}" type="slidenum">
              <a:rPr lang="en-US"/>
            </a:fld>
            <a:endParaRPr lang="en-US"/>
          </a:p>
        </p:txBody>
      </p:sp>
    </p:spTree>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31"/>
          <p:cNvSpPr>
            <a:spLocks noGrp="1" noChangeArrowheads="1"/>
          </p:cNvSpPr>
          <p:nvPr>
            <p:ph type="dt" sz="half" idx="10"/>
          </p:nvPr>
        </p:nvSpPr>
        <p:spPr/>
        <p:txBody>
          <a:bodyPr/>
          <a:lstStyle>
            <a:lvl1pPr>
              <a:defRPr/>
            </a:lvl1pPr>
          </a:lstStyle>
          <a:p>
            <a:pPr>
              <a:defRPr/>
            </a:pPr>
            <a:fld id="{B89AF38E-D085-4F55-B3C0-A4B003413239}" type="datetimeFigureOut">
              <a:rPr lang="en-US"/>
            </a:fld>
            <a:endParaRPr lang="en-US"/>
          </a:p>
        </p:txBody>
      </p:sp>
      <p:sp>
        <p:nvSpPr>
          <p:cNvPr id="5" name="Rectangle 32"/>
          <p:cNvSpPr>
            <a:spLocks noGrp="1" noChangeArrowheads="1"/>
          </p:cNvSpPr>
          <p:nvPr>
            <p:ph type="ftr" sz="quarter" idx="11"/>
          </p:nvPr>
        </p:nvSpPr>
        <p:spPr/>
        <p:txBody>
          <a:bodyPr/>
          <a:lstStyle>
            <a:lvl1pPr>
              <a:defRPr/>
            </a:lvl1pPr>
          </a:lstStyle>
          <a:p>
            <a:pPr>
              <a:defRPr/>
            </a:pPr>
            <a:endParaRPr lang="en-US"/>
          </a:p>
        </p:txBody>
      </p:sp>
      <p:sp>
        <p:nvSpPr>
          <p:cNvPr id="6" name="Rectangle 33"/>
          <p:cNvSpPr>
            <a:spLocks noGrp="1" noChangeArrowheads="1"/>
          </p:cNvSpPr>
          <p:nvPr>
            <p:ph type="sldNum" sz="quarter" idx="12"/>
          </p:nvPr>
        </p:nvSpPr>
        <p:spPr/>
        <p:txBody>
          <a:bodyPr/>
          <a:lstStyle>
            <a:lvl1pPr>
              <a:defRPr/>
            </a:lvl1pPr>
          </a:lstStyle>
          <a:p>
            <a:pPr>
              <a:defRPr/>
            </a:pPr>
            <a:fld id="{CEBA7364-1D97-445E-952B-36A698E76EF5}" type="slidenum">
              <a:rPr lang="en-US"/>
            </a:fld>
            <a:endParaRPr lang="en-US"/>
          </a:p>
        </p:txBody>
      </p:sp>
    </p:spTree>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31"/>
          <p:cNvSpPr>
            <a:spLocks noGrp="1" noChangeArrowheads="1"/>
          </p:cNvSpPr>
          <p:nvPr>
            <p:ph type="dt" sz="half" idx="10"/>
          </p:nvPr>
        </p:nvSpPr>
        <p:spPr/>
        <p:txBody>
          <a:bodyPr/>
          <a:lstStyle>
            <a:lvl1pPr>
              <a:defRPr/>
            </a:lvl1pPr>
          </a:lstStyle>
          <a:p>
            <a:pPr>
              <a:defRPr/>
            </a:pPr>
            <a:fld id="{649E7B57-572B-48B8-8E38-8423D7DE8798}" type="datetimeFigureOut">
              <a:rPr lang="en-US"/>
            </a:fld>
            <a:endParaRPr lang="en-US"/>
          </a:p>
        </p:txBody>
      </p:sp>
      <p:sp>
        <p:nvSpPr>
          <p:cNvPr id="5" name="Rectangle 32"/>
          <p:cNvSpPr>
            <a:spLocks noGrp="1" noChangeArrowheads="1"/>
          </p:cNvSpPr>
          <p:nvPr>
            <p:ph type="ftr" sz="quarter" idx="11"/>
          </p:nvPr>
        </p:nvSpPr>
        <p:spPr/>
        <p:txBody>
          <a:bodyPr/>
          <a:lstStyle>
            <a:lvl1pPr>
              <a:defRPr/>
            </a:lvl1pPr>
          </a:lstStyle>
          <a:p>
            <a:pPr>
              <a:defRPr/>
            </a:pPr>
            <a:endParaRPr lang="en-US"/>
          </a:p>
        </p:txBody>
      </p:sp>
      <p:sp>
        <p:nvSpPr>
          <p:cNvPr id="6" name="Rectangle 33"/>
          <p:cNvSpPr>
            <a:spLocks noGrp="1" noChangeArrowheads="1"/>
          </p:cNvSpPr>
          <p:nvPr>
            <p:ph type="sldNum" sz="quarter" idx="12"/>
          </p:nvPr>
        </p:nvSpPr>
        <p:spPr/>
        <p:txBody>
          <a:bodyPr/>
          <a:lstStyle>
            <a:lvl1pPr>
              <a:defRPr/>
            </a:lvl1pPr>
          </a:lstStyle>
          <a:p>
            <a:pPr>
              <a:defRPr/>
            </a:pPr>
            <a:fld id="{0D41F7F8-B723-4685-B0E9-DFDE853A1B3F}" type="slidenum">
              <a:rPr lang="en-US"/>
            </a:fld>
            <a:endParaRPr lang="en-US"/>
          </a:p>
        </p:txBody>
      </p:sp>
    </p:spTree>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31"/>
          <p:cNvSpPr>
            <a:spLocks noGrp="1" noChangeArrowheads="1"/>
          </p:cNvSpPr>
          <p:nvPr>
            <p:ph type="dt" sz="half" idx="10"/>
          </p:nvPr>
        </p:nvSpPr>
        <p:spPr/>
        <p:txBody>
          <a:bodyPr/>
          <a:lstStyle>
            <a:lvl1pPr>
              <a:defRPr/>
            </a:lvl1pPr>
          </a:lstStyle>
          <a:p>
            <a:pPr>
              <a:defRPr/>
            </a:pPr>
            <a:fld id="{A92F32D5-D0B9-42E4-93D1-E74CA962399E}" type="datetimeFigureOut">
              <a:rPr lang="en-US"/>
            </a:fld>
            <a:endParaRPr lang="en-US"/>
          </a:p>
        </p:txBody>
      </p:sp>
      <p:sp>
        <p:nvSpPr>
          <p:cNvPr id="6" name="Rectangle 32"/>
          <p:cNvSpPr>
            <a:spLocks noGrp="1" noChangeArrowheads="1"/>
          </p:cNvSpPr>
          <p:nvPr>
            <p:ph type="ftr" sz="quarter" idx="11"/>
          </p:nvPr>
        </p:nvSpPr>
        <p:spPr/>
        <p:txBody>
          <a:bodyPr/>
          <a:lstStyle>
            <a:lvl1pPr>
              <a:defRPr/>
            </a:lvl1pPr>
          </a:lstStyle>
          <a:p>
            <a:pPr>
              <a:defRPr/>
            </a:pPr>
            <a:endParaRPr lang="en-US"/>
          </a:p>
        </p:txBody>
      </p:sp>
      <p:sp>
        <p:nvSpPr>
          <p:cNvPr id="7" name="Rectangle 33"/>
          <p:cNvSpPr>
            <a:spLocks noGrp="1" noChangeArrowheads="1"/>
          </p:cNvSpPr>
          <p:nvPr>
            <p:ph type="sldNum" sz="quarter" idx="12"/>
          </p:nvPr>
        </p:nvSpPr>
        <p:spPr/>
        <p:txBody>
          <a:bodyPr/>
          <a:lstStyle>
            <a:lvl1pPr>
              <a:defRPr/>
            </a:lvl1pPr>
          </a:lstStyle>
          <a:p>
            <a:pPr>
              <a:defRPr/>
            </a:pPr>
            <a:fld id="{090334DD-BBAB-46BB-973D-F23A6F25E57D}" type="slidenum">
              <a:rPr lang="en-US"/>
            </a:fld>
            <a:endParaRPr lang="en-US"/>
          </a:p>
        </p:txBody>
      </p:sp>
    </p:spTree>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31"/>
          <p:cNvSpPr>
            <a:spLocks noGrp="1" noChangeArrowheads="1"/>
          </p:cNvSpPr>
          <p:nvPr>
            <p:ph type="dt" sz="half" idx="10"/>
          </p:nvPr>
        </p:nvSpPr>
        <p:spPr/>
        <p:txBody>
          <a:bodyPr/>
          <a:lstStyle>
            <a:lvl1pPr>
              <a:defRPr/>
            </a:lvl1pPr>
          </a:lstStyle>
          <a:p>
            <a:pPr>
              <a:defRPr/>
            </a:pPr>
            <a:fld id="{854641F0-B12B-48A1-B0DA-6318B14A1899}" type="datetimeFigureOut">
              <a:rPr lang="en-US"/>
            </a:fld>
            <a:endParaRPr lang="en-US"/>
          </a:p>
        </p:txBody>
      </p:sp>
      <p:sp>
        <p:nvSpPr>
          <p:cNvPr id="8" name="Rectangle 32"/>
          <p:cNvSpPr>
            <a:spLocks noGrp="1" noChangeArrowheads="1"/>
          </p:cNvSpPr>
          <p:nvPr>
            <p:ph type="ftr" sz="quarter" idx="11"/>
          </p:nvPr>
        </p:nvSpPr>
        <p:spPr/>
        <p:txBody>
          <a:bodyPr/>
          <a:lstStyle>
            <a:lvl1pPr>
              <a:defRPr/>
            </a:lvl1pPr>
          </a:lstStyle>
          <a:p>
            <a:pPr>
              <a:defRPr/>
            </a:pPr>
            <a:endParaRPr lang="en-US"/>
          </a:p>
        </p:txBody>
      </p:sp>
      <p:sp>
        <p:nvSpPr>
          <p:cNvPr id="9" name="Rectangle 33"/>
          <p:cNvSpPr>
            <a:spLocks noGrp="1" noChangeArrowheads="1"/>
          </p:cNvSpPr>
          <p:nvPr>
            <p:ph type="sldNum" sz="quarter" idx="12"/>
          </p:nvPr>
        </p:nvSpPr>
        <p:spPr/>
        <p:txBody>
          <a:bodyPr/>
          <a:lstStyle>
            <a:lvl1pPr>
              <a:defRPr/>
            </a:lvl1pPr>
          </a:lstStyle>
          <a:p>
            <a:pPr>
              <a:defRPr/>
            </a:pPr>
            <a:fld id="{43FE0E90-899E-4C05-BDCC-02C0EB29364A}" type="slidenum">
              <a:rPr lang="en-US"/>
            </a:fld>
            <a:endParaRPr lang="en-US"/>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31"/>
          <p:cNvSpPr>
            <a:spLocks noGrp="1" noChangeArrowheads="1"/>
          </p:cNvSpPr>
          <p:nvPr>
            <p:ph type="dt" sz="half" idx="10"/>
          </p:nvPr>
        </p:nvSpPr>
        <p:spPr/>
        <p:txBody>
          <a:bodyPr/>
          <a:lstStyle>
            <a:lvl1pPr>
              <a:defRPr/>
            </a:lvl1pPr>
          </a:lstStyle>
          <a:p>
            <a:pPr>
              <a:defRPr/>
            </a:pPr>
            <a:fld id="{8C75E892-58D2-40E8-B9D0-0B31276743D1}" type="datetimeFigureOut">
              <a:rPr lang="en-US"/>
            </a:fld>
            <a:endParaRPr lang="en-US"/>
          </a:p>
        </p:txBody>
      </p:sp>
      <p:sp>
        <p:nvSpPr>
          <p:cNvPr id="5" name="Rectangle 32"/>
          <p:cNvSpPr>
            <a:spLocks noGrp="1" noChangeArrowheads="1"/>
          </p:cNvSpPr>
          <p:nvPr>
            <p:ph type="ftr" sz="quarter" idx="11"/>
          </p:nvPr>
        </p:nvSpPr>
        <p:spPr/>
        <p:txBody>
          <a:bodyPr/>
          <a:lstStyle>
            <a:lvl1pPr>
              <a:defRPr/>
            </a:lvl1pPr>
          </a:lstStyle>
          <a:p>
            <a:pPr>
              <a:defRPr/>
            </a:pPr>
            <a:endParaRPr lang="en-US"/>
          </a:p>
        </p:txBody>
      </p:sp>
      <p:sp>
        <p:nvSpPr>
          <p:cNvPr id="6" name="Rectangle 33"/>
          <p:cNvSpPr>
            <a:spLocks noGrp="1" noChangeArrowheads="1"/>
          </p:cNvSpPr>
          <p:nvPr>
            <p:ph type="sldNum" sz="quarter" idx="12"/>
          </p:nvPr>
        </p:nvSpPr>
        <p:spPr/>
        <p:txBody>
          <a:bodyPr/>
          <a:lstStyle>
            <a:lvl1pPr>
              <a:defRPr/>
            </a:lvl1pPr>
          </a:lstStyle>
          <a:p>
            <a:pPr>
              <a:defRPr/>
            </a:pPr>
            <a:fld id="{C7D4408A-76AE-4BDA-8FBE-081C212E096E}" type="slidenum">
              <a:rPr lang="en-US"/>
            </a:fld>
            <a:endParaRPr lang="en-US"/>
          </a:p>
        </p:txBody>
      </p:sp>
    </p:spTree>
  </p:cSld>
  <p:clrMapOvr>
    <a:masterClrMapping/>
  </p:clrMapOvr>
  <p:transition spd="med">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p:txBody>
          <a:bodyPr/>
          <a:lstStyle>
            <a:lvl1pPr>
              <a:defRPr/>
            </a:lvl1pPr>
          </a:lstStyle>
          <a:p>
            <a:pPr>
              <a:defRPr/>
            </a:pPr>
            <a:fld id="{7BC5A506-4CCC-44E0-AD2B-3E9D2D5D9314}" type="datetimeFigureOut">
              <a:rPr lang="en-US"/>
            </a:fld>
            <a:endParaRPr lang="en-US"/>
          </a:p>
        </p:txBody>
      </p:sp>
      <p:sp>
        <p:nvSpPr>
          <p:cNvPr id="4" name="Rectangle 32"/>
          <p:cNvSpPr>
            <a:spLocks noGrp="1" noChangeArrowheads="1"/>
          </p:cNvSpPr>
          <p:nvPr>
            <p:ph type="ftr" sz="quarter" idx="11"/>
          </p:nvPr>
        </p:nvSpPr>
        <p:spPr/>
        <p:txBody>
          <a:bodyPr/>
          <a:lstStyle>
            <a:lvl1pPr>
              <a:defRPr/>
            </a:lvl1pPr>
          </a:lstStyle>
          <a:p>
            <a:pPr>
              <a:defRPr/>
            </a:pPr>
            <a:endParaRPr lang="en-US"/>
          </a:p>
        </p:txBody>
      </p:sp>
      <p:sp>
        <p:nvSpPr>
          <p:cNvPr id="5" name="Rectangle 33"/>
          <p:cNvSpPr>
            <a:spLocks noGrp="1" noChangeArrowheads="1"/>
          </p:cNvSpPr>
          <p:nvPr>
            <p:ph type="sldNum" sz="quarter" idx="12"/>
          </p:nvPr>
        </p:nvSpPr>
        <p:spPr/>
        <p:txBody>
          <a:bodyPr/>
          <a:lstStyle>
            <a:lvl1pPr>
              <a:defRPr/>
            </a:lvl1pPr>
          </a:lstStyle>
          <a:p>
            <a:pPr>
              <a:defRPr/>
            </a:pPr>
            <a:fld id="{88B7DA7B-9E00-41EC-8755-EA8E055E2110}" type="slidenum">
              <a:rPr lang="en-US"/>
            </a:fld>
            <a:endParaRPr lang="en-US"/>
          </a:p>
        </p:txBody>
      </p:sp>
    </p:spTree>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p:txBody>
          <a:bodyPr/>
          <a:lstStyle>
            <a:lvl1pPr>
              <a:defRPr/>
            </a:lvl1pPr>
          </a:lstStyle>
          <a:p>
            <a:pPr>
              <a:defRPr/>
            </a:pPr>
            <a:fld id="{4BF73DC1-9BD3-4DA9-9817-80602E980F0C}" type="datetimeFigureOut">
              <a:rPr lang="en-US"/>
            </a:fld>
            <a:endParaRPr lang="en-US"/>
          </a:p>
        </p:txBody>
      </p:sp>
      <p:sp>
        <p:nvSpPr>
          <p:cNvPr id="3" name="Rectangle 32"/>
          <p:cNvSpPr>
            <a:spLocks noGrp="1" noChangeArrowheads="1"/>
          </p:cNvSpPr>
          <p:nvPr>
            <p:ph type="ftr" sz="quarter" idx="11"/>
          </p:nvPr>
        </p:nvSpPr>
        <p:spPr/>
        <p:txBody>
          <a:bodyPr/>
          <a:lstStyle>
            <a:lvl1pPr>
              <a:defRPr/>
            </a:lvl1pPr>
          </a:lstStyle>
          <a:p>
            <a:pPr>
              <a:defRPr/>
            </a:pPr>
            <a:endParaRPr lang="en-US"/>
          </a:p>
        </p:txBody>
      </p:sp>
      <p:sp>
        <p:nvSpPr>
          <p:cNvPr id="4" name="Rectangle 33"/>
          <p:cNvSpPr>
            <a:spLocks noGrp="1" noChangeArrowheads="1"/>
          </p:cNvSpPr>
          <p:nvPr>
            <p:ph type="sldNum" sz="quarter" idx="12"/>
          </p:nvPr>
        </p:nvSpPr>
        <p:spPr/>
        <p:txBody>
          <a:bodyPr/>
          <a:lstStyle>
            <a:lvl1pPr>
              <a:defRPr/>
            </a:lvl1pPr>
          </a:lstStyle>
          <a:p>
            <a:pPr>
              <a:defRPr/>
            </a:pPr>
            <a:fld id="{6FF379D2-0C44-4B90-ACD1-ADA362099A58}" type="slidenum">
              <a:rPr lang="en-US"/>
            </a:fld>
            <a:endParaRPr lang="en-US"/>
          </a:p>
        </p:txBody>
      </p:sp>
    </p:spTree>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31"/>
          <p:cNvSpPr>
            <a:spLocks noGrp="1" noChangeArrowheads="1"/>
          </p:cNvSpPr>
          <p:nvPr>
            <p:ph type="dt" sz="half" idx="10"/>
          </p:nvPr>
        </p:nvSpPr>
        <p:spPr/>
        <p:txBody>
          <a:bodyPr/>
          <a:lstStyle>
            <a:lvl1pPr>
              <a:defRPr/>
            </a:lvl1pPr>
          </a:lstStyle>
          <a:p>
            <a:pPr>
              <a:defRPr/>
            </a:pPr>
            <a:fld id="{2AA572F3-2221-457A-9986-D92567FA484D}" type="datetimeFigureOut">
              <a:rPr lang="en-US"/>
            </a:fld>
            <a:endParaRPr lang="en-US"/>
          </a:p>
        </p:txBody>
      </p:sp>
      <p:sp>
        <p:nvSpPr>
          <p:cNvPr id="6" name="Rectangle 32"/>
          <p:cNvSpPr>
            <a:spLocks noGrp="1" noChangeArrowheads="1"/>
          </p:cNvSpPr>
          <p:nvPr>
            <p:ph type="ftr" sz="quarter" idx="11"/>
          </p:nvPr>
        </p:nvSpPr>
        <p:spPr/>
        <p:txBody>
          <a:bodyPr/>
          <a:lstStyle>
            <a:lvl1pPr>
              <a:defRPr/>
            </a:lvl1pPr>
          </a:lstStyle>
          <a:p>
            <a:pPr>
              <a:defRPr/>
            </a:pPr>
            <a:endParaRPr lang="en-US"/>
          </a:p>
        </p:txBody>
      </p:sp>
      <p:sp>
        <p:nvSpPr>
          <p:cNvPr id="7" name="Rectangle 33"/>
          <p:cNvSpPr>
            <a:spLocks noGrp="1" noChangeArrowheads="1"/>
          </p:cNvSpPr>
          <p:nvPr>
            <p:ph type="sldNum" sz="quarter" idx="12"/>
          </p:nvPr>
        </p:nvSpPr>
        <p:spPr/>
        <p:txBody>
          <a:bodyPr/>
          <a:lstStyle>
            <a:lvl1pPr>
              <a:defRPr/>
            </a:lvl1pPr>
          </a:lstStyle>
          <a:p>
            <a:pPr>
              <a:defRPr/>
            </a:pPr>
            <a:fld id="{FD899DFA-ED9B-45D0-9751-84975B51E1DC}" type="slidenum">
              <a:rPr lang="en-US"/>
            </a:fld>
            <a:endParaRPr lang="en-US"/>
          </a:p>
        </p:txBody>
      </p:sp>
    </p:spTree>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31"/>
          <p:cNvSpPr>
            <a:spLocks noGrp="1" noChangeArrowheads="1"/>
          </p:cNvSpPr>
          <p:nvPr>
            <p:ph type="dt" sz="half" idx="10"/>
          </p:nvPr>
        </p:nvSpPr>
        <p:spPr/>
        <p:txBody>
          <a:bodyPr/>
          <a:lstStyle>
            <a:lvl1pPr>
              <a:defRPr/>
            </a:lvl1pPr>
          </a:lstStyle>
          <a:p>
            <a:pPr>
              <a:defRPr/>
            </a:pPr>
            <a:fld id="{88E72C5B-BD2F-495A-B6C3-A60C55BAC0E0}" type="datetimeFigureOut">
              <a:rPr lang="en-US"/>
            </a:fld>
            <a:endParaRPr lang="en-US"/>
          </a:p>
        </p:txBody>
      </p:sp>
      <p:sp>
        <p:nvSpPr>
          <p:cNvPr id="6" name="Rectangle 32"/>
          <p:cNvSpPr>
            <a:spLocks noGrp="1" noChangeArrowheads="1"/>
          </p:cNvSpPr>
          <p:nvPr>
            <p:ph type="ftr" sz="quarter" idx="11"/>
          </p:nvPr>
        </p:nvSpPr>
        <p:spPr/>
        <p:txBody>
          <a:bodyPr/>
          <a:lstStyle>
            <a:lvl1pPr>
              <a:defRPr/>
            </a:lvl1pPr>
          </a:lstStyle>
          <a:p>
            <a:pPr>
              <a:defRPr/>
            </a:pPr>
            <a:endParaRPr lang="en-US"/>
          </a:p>
        </p:txBody>
      </p:sp>
      <p:sp>
        <p:nvSpPr>
          <p:cNvPr id="7" name="Rectangle 33"/>
          <p:cNvSpPr>
            <a:spLocks noGrp="1" noChangeArrowheads="1"/>
          </p:cNvSpPr>
          <p:nvPr>
            <p:ph type="sldNum" sz="quarter" idx="12"/>
          </p:nvPr>
        </p:nvSpPr>
        <p:spPr/>
        <p:txBody>
          <a:bodyPr/>
          <a:lstStyle>
            <a:lvl1pPr>
              <a:defRPr/>
            </a:lvl1pPr>
          </a:lstStyle>
          <a:p>
            <a:pPr>
              <a:defRPr/>
            </a:pPr>
            <a:fld id="{E1054A1C-6780-4397-BB4C-939B8CC1A32D}" type="slidenum">
              <a:rPr lang="en-US"/>
            </a:fld>
            <a:endParaRPr lang="en-US"/>
          </a:p>
        </p:txBody>
      </p:sp>
    </p:spTree>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31"/>
          <p:cNvSpPr>
            <a:spLocks noGrp="1" noChangeArrowheads="1"/>
          </p:cNvSpPr>
          <p:nvPr>
            <p:ph type="dt" sz="half" idx="10"/>
          </p:nvPr>
        </p:nvSpPr>
        <p:spPr/>
        <p:txBody>
          <a:bodyPr/>
          <a:lstStyle>
            <a:lvl1pPr>
              <a:defRPr/>
            </a:lvl1pPr>
          </a:lstStyle>
          <a:p>
            <a:pPr>
              <a:defRPr/>
            </a:pPr>
            <a:fld id="{7D41B53A-0F9B-4F74-AEB2-2BB5ECF5BD6C}" type="datetimeFigureOut">
              <a:rPr lang="en-US"/>
            </a:fld>
            <a:endParaRPr lang="en-US"/>
          </a:p>
        </p:txBody>
      </p:sp>
      <p:sp>
        <p:nvSpPr>
          <p:cNvPr id="5" name="Rectangle 32"/>
          <p:cNvSpPr>
            <a:spLocks noGrp="1" noChangeArrowheads="1"/>
          </p:cNvSpPr>
          <p:nvPr>
            <p:ph type="ftr" sz="quarter" idx="11"/>
          </p:nvPr>
        </p:nvSpPr>
        <p:spPr/>
        <p:txBody>
          <a:bodyPr/>
          <a:lstStyle>
            <a:lvl1pPr>
              <a:defRPr/>
            </a:lvl1pPr>
          </a:lstStyle>
          <a:p>
            <a:pPr>
              <a:defRPr/>
            </a:pPr>
            <a:endParaRPr lang="en-US"/>
          </a:p>
        </p:txBody>
      </p:sp>
      <p:sp>
        <p:nvSpPr>
          <p:cNvPr id="6" name="Rectangle 33"/>
          <p:cNvSpPr>
            <a:spLocks noGrp="1" noChangeArrowheads="1"/>
          </p:cNvSpPr>
          <p:nvPr>
            <p:ph type="sldNum" sz="quarter" idx="12"/>
          </p:nvPr>
        </p:nvSpPr>
        <p:spPr/>
        <p:txBody>
          <a:bodyPr/>
          <a:lstStyle>
            <a:lvl1pPr>
              <a:defRPr/>
            </a:lvl1pPr>
          </a:lstStyle>
          <a:p>
            <a:pPr>
              <a:defRPr/>
            </a:pPr>
            <a:fld id="{B246F81F-E056-4CE0-B110-8945B902D598}" type="slidenum">
              <a:rPr lang="en-US"/>
            </a:fld>
            <a:endParaRPr lang="en-US"/>
          </a:p>
        </p:txBody>
      </p:sp>
    </p:spTree>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5438"/>
            <a:ext cx="20574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25438"/>
            <a:ext cx="6019800" cy="58007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31"/>
          <p:cNvSpPr>
            <a:spLocks noGrp="1" noChangeArrowheads="1"/>
          </p:cNvSpPr>
          <p:nvPr>
            <p:ph type="dt" sz="half" idx="10"/>
          </p:nvPr>
        </p:nvSpPr>
        <p:spPr/>
        <p:txBody>
          <a:bodyPr/>
          <a:lstStyle>
            <a:lvl1pPr>
              <a:defRPr/>
            </a:lvl1pPr>
          </a:lstStyle>
          <a:p>
            <a:pPr>
              <a:defRPr/>
            </a:pPr>
            <a:fld id="{6A648296-7F3B-46EE-8643-7F1B512B3DE2}" type="datetimeFigureOut">
              <a:rPr lang="en-US"/>
            </a:fld>
            <a:endParaRPr lang="en-US"/>
          </a:p>
        </p:txBody>
      </p:sp>
      <p:sp>
        <p:nvSpPr>
          <p:cNvPr id="5" name="Rectangle 32"/>
          <p:cNvSpPr>
            <a:spLocks noGrp="1" noChangeArrowheads="1"/>
          </p:cNvSpPr>
          <p:nvPr>
            <p:ph type="ftr" sz="quarter" idx="11"/>
          </p:nvPr>
        </p:nvSpPr>
        <p:spPr/>
        <p:txBody>
          <a:bodyPr/>
          <a:lstStyle>
            <a:lvl1pPr>
              <a:defRPr/>
            </a:lvl1pPr>
          </a:lstStyle>
          <a:p>
            <a:pPr>
              <a:defRPr/>
            </a:pPr>
            <a:endParaRPr lang="en-US"/>
          </a:p>
        </p:txBody>
      </p:sp>
      <p:sp>
        <p:nvSpPr>
          <p:cNvPr id="6" name="Rectangle 33"/>
          <p:cNvSpPr>
            <a:spLocks noGrp="1" noChangeArrowheads="1"/>
          </p:cNvSpPr>
          <p:nvPr>
            <p:ph type="sldNum" sz="quarter" idx="12"/>
          </p:nvPr>
        </p:nvSpPr>
        <p:spPr/>
        <p:txBody>
          <a:bodyPr/>
          <a:lstStyle>
            <a:lvl1pPr>
              <a:defRPr/>
            </a:lvl1pPr>
          </a:lstStyle>
          <a:p>
            <a:pPr>
              <a:defRPr/>
            </a:pPr>
            <a:fld id="{798E473B-B839-4190-888B-C09C7F6B0F36}" type="slidenum">
              <a:rPr lang="en-US"/>
            </a:fld>
            <a:endParaRPr lang="en-US"/>
          </a:p>
        </p:txBody>
      </p:sp>
    </p:spTree>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25438"/>
            <a:ext cx="8229600" cy="58007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31"/>
          <p:cNvSpPr>
            <a:spLocks noGrp="1" noChangeArrowheads="1"/>
          </p:cNvSpPr>
          <p:nvPr>
            <p:ph type="dt" sz="half" idx="10"/>
          </p:nvPr>
        </p:nvSpPr>
        <p:spPr/>
        <p:txBody>
          <a:bodyPr/>
          <a:lstStyle>
            <a:lvl1pPr>
              <a:defRPr/>
            </a:lvl1pPr>
          </a:lstStyle>
          <a:p>
            <a:pPr>
              <a:defRPr/>
            </a:pPr>
            <a:fld id="{9575EA7D-9342-4462-B238-9DDD226BC13A}" type="datetimeFigureOut">
              <a:rPr lang="en-US"/>
            </a:fld>
            <a:endParaRPr lang="en-US"/>
          </a:p>
        </p:txBody>
      </p:sp>
      <p:sp>
        <p:nvSpPr>
          <p:cNvPr id="4" name="Rectangle 32"/>
          <p:cNvSpPr>
            <a:spLocks noGrp="1" noChangeArrowheads="1"/>
          </p:cNvSpPr>
          <p:nvPr>
            <p:ph type="ftr" sz="quarter" idx="11"/>
          </p:nvPr>
        </p:nvSpPr>
        <p:spPr/>
        <p:txBody>
          <a:bodyPr/>
          <a:lstStyle>
            <a:lvl1pPr>
              <a:defRPr/>
            </a:lvl1pPr>
          </a:lstStyle>
          <a:p>
            <a:pPr>
              <a:defRPr/>
            </a:pPr>
            <a:endParaRPr lang="en-US"/>
          </a:p>
        </p:txBody>
      </p:sp>
      <p:sp>
        <p:nvSpPr>
          <p:cNvPr id="5" name="Rectangle 33"/>
          <p:cNvSpPr>
            <a:spLocks noGrp="1" noChangeArrowheads="1"/>
          </p:cNvSpPr>
          <p:nvPr>
            <p:ph type="sldNum" sz="quarter" idx="12"/>
          </p:nvPr>
        </p:nvSpPr>
        <p:spPr/>
        <p:txBody>
          <a:bodyPr/>
          <a:lstStyle>
            <a:lvl1pPr>
              <a:defRPr/>
            </a:lvl1pPr>
          </a:lstStyle>
          <a:p>
            <a:pPr>
              <a:defRPr/>
            </a:pPr>
            <a:fld id="{371A181A-4644-4E55-B506-C0EA47872B3B}" type="slidenum">
              <a:rPr lang="en-US"/>
            </a:fld>
            <a:endParaRPr lang="en-US"/>
          </a:p>
        </p:txBody>
      </p:sp>
    </p:spTree>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97A7610-CE03-44BE-8F35-87EB4C627B2B}" type="slidenum">
              <a:rPr lang="en-US"/>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5FE1E7B-AF95-409F-84C1-6B1305DF2DF0}" type="slidenum">
              <a:rPr lang="en-US"/>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B9A5EC1-D515-4F0B-B796-E3F653E3F38F}"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31"/>
          <p:cNvSpPr>
            <a:spLocks noGrp="1" noChangeArrowheads="1"/>
          </p:cNvSpPr>
          <p:nvPr>
            <p:ph type="dt" sz="half" idx="10"/>
          </p:nvPr>
        </p:nvSpPr>
        <p:spPr/>
        <p:txBody>
          <a:bodyPr/>
          <a:lstStyle>
            <a:lvl1pPr>
              <a:defRPr/>
            </a:lvl1pPr>
          </a:lstStyle>
          <a:p>
            <a:pPr>
              <a:defRPr/>
            </a:pPr>
            <a:fld id="{EFBDB122-EC75-484F-A0C7-2A99EB1971CC}" type="datetimeFigureOut">
              <a:rPr lang="en-US"/>
            </a:fld>
            <a:endParaRPr lang="en-US"/>
          </a:p>
        </p:txBody>
      </p:sp>
      <p:sp>
        <p:nvSpPr>
          <p:cNvPr id="6" name="Rectangle 32"/>
          <p:cNvSpPr>
            <a:spLocks noGrp="1" noChangeArrowheads="1"/>
          </p:cNvSpPr>
          <p:nvPr>
            <p:ph type="ftr" sz="quarter" idx="11"/>
          </p:nvPr>
        </p:nvSpPr>
        <p:spPr/>
        <p:txBody>
          <a:bodyPr/>
          <a:lstStyle>
            <a:lvl1pPr>
              <a:defRPr/>
            </a:lvl1pPr>
          </a:lstStyle>
          <a:p>
            <a:pPr>
              <a:defRPr/>
            </a:pPr>
            <a:endParaRPr lang="en-US"/>
          </a:p>
        </p:txBody>
      </p:sp>
      <p:sp>
        <p:nvSpPr>
          <p:cNvPr id="7" name="Rectangle 33"/>
          <p:cNvSpPr>
            <a:spLocks noGrp="1" noChangeArrowheads="1"/>
          </p:cNvSpPr>
          <p:nvPr>
            <p:ph type="sldNum" sz="quarter" idx="12"/>
          </p:nvPr>
        </p:nvSpPr>
        <p:spPr/>
        <p:txBody>
          <a:bodyPr/>
          <a:lstStyle>
            <a:lvl1pPr>
              <a:defRPr/>
            </a:lvl1pPr>
          </a:lstStyle>
          <a:p>
            <a:pPr>
              <a:defRPr/>
            </a:pPr>
            <a:fld id="{4F85D5FA-B14D-4A2E-B7B3-4320A581F71B}" type="slidenum">
              <a:rPr lang="en-US"/>
            </a:fld>
            <a:endParaRPr lang="en-US"/>
          </a:p>
        </p:txBody>
      </p:sp>
    </p:spTree>
  </p:cSld>
  <p:clrMapOvr>
    <a:masterClrMapping/>
  </p:clrMapOvr>
  <p:transition spd="med">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1531AD3-CC83-459D-97D7-955BB1E8590D}" type="slidenum">
              <a:rPr lang="en-US"/>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42C51698-B255-4DD6-8AC3-E8B393A148A6}" type="slidenum">
              <a:rPr lang="en-US"/>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8D08FCC2-634C-45DF-B666-02ACAE98A6F9}" type="slidenum">
              <a:rPr lang="en-US"/>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58FD089-EB16-45F9-89C9-9BCBD31BF9EF}" type="slidenum">
              <a:rPr lang="en-US"/>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829BE3D-BEED-4314-BAAF-B78EB1F4C3CF}" type="slidenum">
              <a:rPr lang="en-US"/>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FFAB296-4C54-4D57-8BCA-93D5D44EB740}" type="slidenum">
              <a:rPr lang="en-US"/>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4855054-B996-49DF-AD5F-CFC01C07E8A1}" type="slidenum">
              <a:rPr lang="en-US"/>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4AE8A42-4FA7-484F-B331-3AF7571D00FE}" type="slidenum">
              <a:rPr lang="en-US"/>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44DC367C-266A-4107-8481-3DC4363E0C7F}" type="slidenum">
              <a:rPr lang="en-US"/>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50353E3-325E-4658-91BD-84334FEC3397}" type="datetimeFigureOut">
              <a:rPr lang="en-US"/>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670E9B4-3445-4C4E-8614-A88AE4AC2723}" type="slidenum">
              <a:rPr lang="en-US"/>
            </a:fld>
            <a:endParaRPr lang="en-US"/>
          </a:p>
        </p:txBody>
      </p:sp>
    </p:spTree>
  </p:cSld>
  <p:clrMapOvr>
    <a:overrideClrMapping bg1="dk1" tx1="lt1" bg2="dk2" tx2="lt2" accent1="accent1" accent2="accent2" accent3="accent3" accent4="accent4" accent5="accent5" accent6="accent6" hlink="hlink" folHlink="folHlink"/>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31"/>
          <p:cNvSpPr>
            <a:spLocks noGrp="1" noChangeArrowheads="1"/>
          </p:cNvSpPr>
          <p:nvPr>
            <p:ph type="dt" sz="half" idx="10"/>
          </p:nvPr>
        </p:nvSpPr>
        <p:spPr/>
        <p:txBody>
          <a:bodyPr/>
          <a:lstStyle>
            <a:lvl1pPr>
              <a:defRPr/>
            </a:lvl1pPr>
          </a:lstStyle>
          <a:p>
            <a:pPr>
              <a:defRPr/>
            </a:pPr>
            <a:fld id="{BF228355-8D88-4A73-9C6A-2418742CC037}" type="datetimeFigureOut">
              <a:rPr lang="en-US"/>
            </a:fld>
            <a:endParaRPr lang="en-US"/>
          </a:p>
        </p:txBody>
      </p:sp>
      <p:sp>
        <p:nvSpPr>
          <p:cNvPr id="8" name="Rectangle 32"/>
          <p:cNvSpPr>
            <a:spLocks noGrp="1" noChangeArrowheads="1"/>
          </p:cNvSpPr>
          <p:nvPr>
            <p:ph type="ftr" sz="quarter" idx="11"/>
          </p:nvPr>
        </p:nvSpPr>
        <p:spPr/>
        <p:txBody>
          <a:bodyPr/>
          <a:lstStyle>
            <a:lvl1pPr>
              <a:defRPr/>
            </a:lvl1pPr>
          </a:lstStyle>
          <a:p>
            <a:pPr>
              <a:defRPr/>
            </a:pPr>
            <a:endParaRPr lang="en-US"/>
          </a:p>
        </p:txBody>
      </p:sp>
      <p:sp>
        <p:nvSpPr>
          <p:cNvPr id="9" name="Rectangle 33"/>
          <p:cNvSpPr>
            <a:spLocks noGrp="1" noChangeArrowheads="1"/>
          </p:cNvSpPr>
          <p:nvPr>
            <p:ph type="sldNum" sz="quarter" idx="12"/>
          </p:nvPr>
        </p:nvSpPr>
        <p:spPr/>
        <p:txBody>
          <a:bodyPr/>
          <a:lstStyle>
            <a:lvl1pPr>
              <a:defRPr/>
            </a:lvl1pPr>
          </a:lstStyle>
          <a:p>
            <a:pPr>
              <a:defRPr/>
            </a:pPr>
            <a:fld id="{7F2E345A-3735-47B5-BAAA-EC2CEEA2B4B6}" type="slidenum">
              <a:rPr lang="en-US"/>
            </a:fld>
            <a:endParaRPr lang="en-US"/>
          </a:p>
        </p:txBody>
      </p:sp>
    </p:spTree>
  </p:cSld>
  <p:clrMapOvr>
    <a:masterClrMapping/>
  </p:clrMapOvr>
  <p:transition spd="med">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C0D2BF6-E605-4033-8138-6DAD7724AA8A}" type="datetimeFigureOut">
              <a:rPr lang="en-US"/>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5BF4EFE-721E-4F52-A7C1-2B14D1A4820C}" type="slidenum">
              <a:rPr lang="en-US"/>
            </a:fld>
            <a:endParaRPr lang="en-US"/>
          </a:p>
        </p:txBody>
      </p:sp>
    </p:spTree>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pPr>
              <a:defRPr/>
            </a:pPr>
            <a:fld id="{B536CFCB-4E69-47F5-A137-3413F0B6A0F6}"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A62C32-654E-4256-B48E-2B61062CE594}" type="slidenum">
              <a:rPr lang="en-US"/>
            </a:fld>
            <a:endParaRPr lang="en-US"/>
          </a:p>
        </p:txBody>
      </p:sp>
    </p:spTree>
  </p:cSld>
  <p:clrMapOvr>
    <a:overrideClrMapping bg1="dk1" tx1="lt1" bg2="dk2" tx2="lt2" accent1="accent1" accent2="accent2" accent3="accent3" accent4="accent4" accent5="accent5" accent6="accent6" hlink="hlink" folHlink="folHlink"/>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873B8BB-A74A-4C2A-9C59-60A86F41A49B}" type="datetimeFigureOut">
              <a:rPr lang="en-US"/>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07E95E7-9A91-4240-86A2-4A203D1EF3A8}" type="slidenum">
              <a:rPr lang="en-US"/>
            </a:fld>
            <a:endParaRPr lang="en-US"/>
          </a:p>
        </p:txBody>
      </p:sp>
    </p:spTree>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9E50751-970C-4181-AE45-C482B83C3D08}" type="datetimeFigureOut">
              <a:rPr lang="en-US"/>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1E68C4F1-2DEE-4207-A9C8-F11F173AE267}" type="slidenum">
              <a:rPr lang="en-US"/>
            </a:fld>
            <a:endParaRPr lang="en-US"/>
          </a:p>
        </p:txBody>
      </p:sp>
    </p:spTree>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34EEBFBA-0C11-426D-BFBC-6652968DC3C3}" type="datetimeFigureOut">
              <a:rPr lang="en-US"/>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5B4C3B0-B141-40DC-BF7F-64C1DD2BCB85}" type="slidenum">
              <a:rPr lang="en-US"/>
            </a:fld>
            <a:endParaRPr lang="en-US"/>
          </a:p>
        </p:txBody>
      </p:sp>
    </p:spTree>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5E775B1-471F-42C7-BA7C-8E24A64CBCAB}" type="datetimeFigureOut">
              <a:rPr lang="en-US"/>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B7AABFF-C665-4F26-88F5-2242E3B043AD}" type="slidenum">
              <a:rPr lang="en-US"/>
            </a:fld>
            <a:endParaRPr lang="en-US"/>
          </a:p>
        </p:txBody>
      </p:sp>
    </p:spTree>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endParaRPr lang="en-US" smtClean="0"/>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480A793-FD96-4901-B943-1FAE7F92EEA8}" type="datetimeFigureOut">
              <a:rPr lang="en-US"/>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9FE3F06-965F-4ABE-B4CD-EF9193D9F39D}" type="slidenum">
              <a:rPr lang="en-US"/>
            </a:fld>
            <a:endParaRPr lang="en-US"/>
          </a:p>
        </p:txBody>
      </p:sp>
    </p:spTree>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6F1CC33-0859-4019-885A-DCD9B54C1FC1}" type="datetimeFigureOut">
              <a:rPr lang="en-US"/>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2E76C67-7D6F-4059-AAB7-C7BEBB916287}" type="slidenum">
              <a:rPr lang="en-US"/>
            </a:fld>
            <a:endParaRPr lang="en-US"/>
          </a:p>
        </p:txBody>
      </p:sp>
    </p:spTree>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46F6DB9-BFE3-422B-BF1D-D0A7ECA46598}" type="datetimeFigureOut">
              <a:rPr lang="en-US"/>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73865A3-8024-4BB8-8A28-FBE77723CDBF}" type="slidenum">
              <a:rPr lang="en-US"/>
            </a:fld>
            <a:endParaRPr lang="en-US"/>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p:txBody>
          <a:bodyPr/>
          <a:lstStyle>
            <a:lvl1pPr>
              <a:defRPr/>
            </a:lvl1pPr>
          </a:lstStyle>
          <a:p>
            <a:pPr>
              <a:defRPr/>
            </a:pPr>
            <a:fld id="{895F9544-BF43-4348-930E-EE02E121BA44}" type="datetimeFigureOut">
              <a:rPr lang="en-US"/>
            </a:fld>
            <a:endParaRPr lang="en-US"/>
          </a:p>
        </p:txBody>
      </p:sp>
      <p:sp>
        <p:nvSpPr>
          <p:cNvPr id="4" name="Rectangle 32"/>
          <p:cNvSpPr>
            <a:spLocks noGrp="1" noChangeArrowheads="1"/>
          </p:cNvSpPr>
          <p:nvPr>
            <p:ph type="ftr" sz="quarter" idx="11"/>
          </p:nvPr>
        </p:nvSpPr>
        <p:spPr/>
        <p:txBody>
          <a:bodyPr/>
          <a:lstStyle>
            <a:lvl1pPr>
              <a:defRPr/>
            </a:lvl1pPr>
          </a:lstStyle>
          <a:p>
            <a:pPr>
              <a:defRPr/>
            </a:pPr>
            <a:endParaRPr lang="en-US"/>
          </a:p>
        </p:txBody>
      </p:sp>
      <p:sp>
        <p:nvSpPr>
          <p:cNvPr id="5" name="Rectangle 33"/>
          <p:cNvSpPr>
            <a:spLocks noGrp="1" noChangeArrowheads="1"/>
          </p:cNvSpPr>
          <p:nvPr>
            <p:ph type="sldNum" sz="quarter" idx="12"/>
          </p:nvPr>
        </p:nvSpPr>
        <p:spPr/>
        <p:txBody>
          <a:bodyPr/>
          <a:lstStyle>
            <a:lvl1pPr>
              <a:defRPr/>
            </a:lvl1pPr>
          </a:lstStyle>
          <a:p>
            <a:pPr>
              <a:defRPr/>
            </a:pPr>
            <a:fld id="{4000862B-A62B-4B6A-9FC9-BF4A536390E2}" type="slidenum">
              <a:rPr lang="en-US"/>
            </a:fld>
            <a:endParaRPr lang="en-US"/>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p:txBody>
          <a:bodyPr/>
          <a:lstStyle>
            <a:lvl1pPr>
              <a:defRPr/>
            </a:lvl1pPr>
          </a:lstStyle>
          <a:p>
            <a:pPr>
              <a:defRPr/>
            </a:pPr>
            <a:fld id="{4B947D52-7181-4837-9651-EE838AA2E7B8}" type="datetimeFigureOut">
              <a:rPr lang="en-US"/>
            </a:fld>
            <a:endParaRPr lang="en-US"/>
          </a:p>
        </p:txBody>
      </p:sp>
      <p:sp>
        <p:nvSpPr>
          <p:cNvPr id="3" name="Rectangle 32"/>
          <p:cNvSpPr>
            <a:spLocks noGrp="1" noChangeArrowheads="1"/>
          </p:cNvSpPr>
          <p:nvPr>
            <p:ph type="ftr" sz="quarter" idx="11"/>
          </p:nvPr>
        </p:nvSpPr>
        <p:spPr/>
        <p:txBody>
          <a:bodyPr/>
          <a:lstStyle>
            <a:lvl1pPr>
              <a:defRPr/>
            </a:lvl1pPr>
          </a:lstStyle>
          <a:p>
            <a:pPr>
              <a:defRPr/>
            </a:pPr>
            <a:endParaRPr lang="en-US"/>
          </a:p>
        </p:txBody>
      </p:sp>
      <p:sp>
        <p:nvSpPr>
          <p:cNvPr id="4" name="Rectangle 33"/>
          <p:cNvSpPr>
            <a:spLocks noGrp="1" noChangeArrowheads="1"/>
          </p:cNvSpPr>
          <p:nvPr>
            <p:ph type="sldNum" sz="quarter" idx="12"/>
          </p:nvPr>
        </p:nvSpPr>
        <p:spPr/>
        <p:txBody>
          <a:bodyPr/>
          <a:lstStyle>
            <a:lvl1pPr>
              <a:defRPr/>
            </a:lvl1pPr>
          </a:lstStyle>
          <a:p>
            <a:pPr>
              <a:defRPr/>
            </a:pPr>
            <a:fld id="{DB1153B0-1E91-4AE1-A1E8-C43CBF9761D5}" type="slidenum">
              <a:rPr lang="en-US"/>
            </a:fld>
            <a:endParaRPr lang="en-US"/>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31"/>
          <p:cNvSpPr>
            <a:spLocks noGrp="1" noChangeArrowheads="1"/>
          </p:cNvSpPr>
          <p:nvPr>
            <p:ph type="dt" sz="half" idx="10"/>
          </p:nvPr>
        </p:nvSpPr>
        <p:spPr/>
        <p:txBody>
          <a:bodyPr/>
          <a:lstStyle>
            <a:lvl1pPr>
              <a:defRPr/>
            </a:lvl1pPr>
          </a:lstStyle>
          <a:p>
            <a:pPr>
              <a:defRPr/>
            </a:pPr>
            <a:fld id="{50E59CB3-DDE4-41EC-8FB1-230628A6FE37}" type="datetimeFigureOut">
              <a:rPr lang="en-US"/>
            </a:fld>
            <a:endParaRPr lang="en-US"/>
          </a:p>
        </p:txBody>
      </p:sp>
      <p:sp>
        <p:nvSpPr>
          <p:cNvPr id="6" name="Rectangle 32"/>
          <p:cNvSpPr>
            <a:spLocks noGrp="1" noChangeArrowheads="1"/>
          </p:cNvSpPr>
          <p:nvPr>
            <p:ph type="ftr" sz="quarter" idx="11"/>
          </p:nvPr>
        </p:nvSpPr>
        <p:spPr/>
        <p:txBody>
          <a:bodyPr/>
          <a:lstStyle>
            <a:lvl1pPr>
              <a:defRPr/>
            </a:lvl1pPr>
          </a:lstStyle>
          <a:p>
            <a:pPr>
              <a:defRPr/>
            </a:pPr>
            <a:endParaRPr lang="en-US"/>
          </a:p>
        </p:txBody>
      </p:sp>
      <p:sp>
        <p:nvSpPr>
          <p:cNvPr id="7" name="Rectangle 33"/>
          <p:cNvSpPr>
            <a:spLocks noGrp="1" noChangeArrowheads="1"/>
          </p:cNvSpPr>
          <p:nvPr>
            <p:ph type="sldNum" sz="quarter" idx="12"/>
          </p:nvPr>
        </p:nvSpPr>
        <p:spPr/>
        <p:txBody>
          <a:bodyPr/>
          <a:lstStyle>
            <a:lvl1pPr>
              <a:defRPr/>
            </a:lvl1pPr>
          </a:lstStyle>
          <a:p>
            <a:pPr>
              <a:defRPr/>
            </a:pPr>
            <a:fld id="{B891B97B-7996-427F-88EF-8ABAF47856E3}" type="slidenum">
              <a:rPr lang="en-US"/>
            </a:fld>
            <a:endParaRPr lang="en-US"/>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31"/>
          <p:cNvSpPr>
            <a:spLocks noGrp="1" noChangeArrowheads="1"/>
          </p:cNvSpPr>
          <p:nvPr>
            <p:ph type="dt" sz="half" idx="10"/>
          </p:nvPr>
        </p:nvSpPr>
        <p:spPr/>
        <p:txBody>
          <a:bodyPr/>
          <a:lstStyle>
            <a:lvl1pPr>
              <a:defRPr/>
            </a:lvl1pPr>
          </a:lstStyle>
          <a:p>
            <a:pPr>
              <a:defRPr/>
            </a:pPr>
            <a:fld id="{581CD055-7D8A-47D3-B688-FAA77FF7E429}" type="datetimeFigureOut">
              <a:rPr lang="en-US"/>
            </a:fld>
            <a:endParaRPr lang="en-US"/>
          </a:p>
        </p:txBody>
      </p:sp>
      <p:sp>
        <p:nvSpPr>
          <p:cNvPr id="6" name="Rectangle 32"/>
          <p:cNvSpPr>
            <a:spLocks noGrp="1" noChangeArrowheads="1"/>
          </p:cNvSpPr>
          <p:nvPr>
            <p:ph type="ftr" sz="quarter" idx="11"/>
          </p:nvPr>
        </p:nvSpPr>
        <p:spPr/>
        <p:txBody>
          <a:bodyPr/>
          <a:lstStyle>
            <a:lvl1pPr>
              <a:defRPr/>
            </a:lvl1pPr>
          </a:lstStyle>
          <a:p>
            <a:pPr>
              <a:defRPr/>
            </a:pPr>
            <a:endParaRPr lang="en-US"/>
          </a:p>
        </p:txBody>
      </p:sp>
      <p:sp>
        <p:nvSpPr>
          <p:cNvPr id="7" name="Rectangle 33"/>
          <p:cNvSpPr>
            <a:spLocks noGrp="1" noChangeArrowheads="1"/>
          </p:cNvSpPr>
          <p:nvPr>
            <p:ph type="sldNum" sz="quarter" idx="12"/>
          </p:nvPr>
        </p:nvSpPr>
        <p:spPr/>
        <p:txBody>
          <a:bodyPr/>
          <a:lstStyle>
            <a:lvl1pPr>
              <a:defRPr/>
            </a:lvl1pPr>
          </a:lstStyle>
          <a:p>
            <a:pPr>
              <a:defRPr/>
            </a:pPr>
            <a:fld id="{6BBAB1DA-61D3-4D29-ADBB-D7BF60B3E78C}" type="slidenum">
              <a:rPr lang="en-US"/>
            </a:fld>
            <a:endParaRPr lang="en-US"/>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6.jpeg"/><Relationship Id="rId14" Type="http://schemas.openxmlformats.org/officeDocument/2006/relationships/image" Target="../media/image5.png"/><Relationship Id="rId13" Type="http://schemas.openxmlformats.org/officeDocument/2006/relationships/image" Target="../media/image4.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6" Type="http://schemas.openxmlformats.org/officeDocument/2006/relationships/theme" Target="../theme/theme3.xml"/><Relationship Id="rId15" Type="http://schemas.openxmlformats.org/officeDocument/2006/relationships/image" Target="../media/image6.jpeg"/><Relationship Id="rId14" Type="http://schemas.openxmlformats.org/officeDocument/2006/relationships/image" Target="../media/image5.png"/><Relationship Id="rId13" Type="http://schemas.openxmlformats.org/officeDocument/2006/relationships/image" Target="../media/image4.png"/><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3" Type="http://schemas.openxmlformats.org/officeDocument/2006/relationships/theme" Target="../theme/theme4.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1" Type="http://schemas.openxmlformats.org/officeDocument/2006/relationships/theme" Target="../theme/theme5.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Freeform 2"/>
          <p:cNvSpPr/>
          <p:nvPr/>
        </p:nvSpPr>
        <p:spPr bwMode="gray">
          <a:xfrm>
            <a:off x="-9525" y="-9525"/>
            <a:ext cx="9156700" cy="6865938"/>
          </a:xfrm>
          <a:custGeom>
            <a:avLst/>
            <a:gdLst>
              <a:gd name="T0" fmla="*/ 5766 w 5768"/>
              <a:gd name="T1" fmla="*/ 605 h 4325"/>
              <a:gd name="T2" fmla="*/ 5768 w 5768"/>
              <a:gd name="T3" fmla="*/ 4325 h 4325"/>
              <a:gd name="T4" fmla="*/ 1331 w 5768"/>
              <a:gd name="T5" fmla="*/ 4325 h 4325"/>
              <a:gd name="T6" fmla="*/ 4 w 5768"/>
              <a:gd name="T7" fmla="*/ 3111 h 4325"/>
              <a:gd name="T8" fmla="*/ 0 w 5768"/>
              <a:gd name="T9" fmla="*/ 0 h 4325"/>
              <a:gd name="T10" fmla="*/ 2428 w 5768"/>
              <a:gd name="T11" fmla="*/ 7 h 4325"/>
              <a:gd name="T12" fmla="*/ 5766 w 5768"/>
              <a:gd name="T13" fmla="*/ 605 h 4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4325">
                <a:moveTo>
                  <a:pt x="5766" y="605"/>
                </a:moveTo>
                <a:cubicBezTo>
                  <a:pt x="5767" y="2464"/>
                  <a:pt x="5768" y="4325"/>
                  <a:pt x="5768" y="4325"/>
                </a:cubicBezTo>
                <a:cubicBezTo>
                  <a:pt x="5768" y="4325"/>
                  <a:pt x="3549" y="4325"/>
                  <a:pt x="1331" y="4325"/>
                </a:cubicBezTo>
                <a:cubicBezTo>
                  <a:pt x="499" y="3811"/>
                  <a:pt x="0" y="3109"/>
                  <a:pt x="4" y="3111"/>
                </a:cubicBezTo>
                <a:lnTo>
                  <a:pt x="0" y="0"/>
                </a:lnTo>
                <a:lnTo>
                  <a:pt x="2428" y="7"/>
                </a:lnTo>
                <a:cubicBezTo>
                  <a:pt x="2428" y="12"/>
                  <a:pt x="3096" y="401"/>
                  <a:pt x="5766" y="605"/>
                </a:cubicBezTo>
                <a:close/>
              </a:path>
            </a:pathLst>
          </a:custGeom>
          <a:gradFill rotWithShape="1">
            <a:gsLst>
              <a:gs pos="0">
                <a:srgbClr val="FFFFFB"/>
              </a:gs>
              <a:gs pos="100000">
                <a:srgbClr val="FDF58D">
                  <a:alpha val="70000"/>
                </a:srgbClr>
              </a:gs>
            </a:gsLst>
            <a:lin ang="2700000" scaled="1"/>
          </a:gradFill>
          <a:ln w="9525">
            <a:noFill/>
            <a:round/>
          </a:ln>
        </p:spPr>
        <p:txBody>
          <a:bodyPr/>
          <a:lstStyle/>
          <a:p>
            <a:pPr>
              <a:defRPr/>
            </a:pPr>
            <a:endParaRPr lang="en-US"/>
          </a:p>
        </p:txBody>
      </p:sp>
      <p:pic>
        <p:nvPicPr>
          <p:cNvPr id="1027" name="Picture 3" descr="5"/>
          <p:cNvPicPr>
            <a:picLocks noChangeAspect="1" noChangeArrowheads="1"/>
          </p:cNvPicPr>
          <p:nvPr/>
        </p:nvPicPr>
        <p:blipFill>
          <a:blip r:embed="rId13"/>
          <a:srcRect/>
          <a:stretch>
            <a:fillRect/>
          </a:stretch>
        </p:blipFill>
        <p:spPr bwMode="gray">
          <a:xfrm>
            <a:off x="0" y="0"/>
            <a:ext cx="9144000" cy="6858000"/>
          </a:xfrm>
          <a:prstGeom prst="rect">
            <a:avLst/>
          </a:prstGeom>
          <a:noFill/>
          <a:ln w="9525">
            <a:noFill/>
            <a:miter lim="800000"/>
            <a:headEnd/>
            <a:tailEnd/>
          </a:ln>
        </p:spPr>
      </p:pic>
      <p:sp>
        <p:nvSpPr>
          <p:cNvPr id="1028" name="Freeform 4"/>
          <p:cNvSpPr/>
          <p:nvPr/>
        </p:nvSpPr>
        <p:spPr bwMode="gray">
          <a:xfrm>
            <a:off x="6350" y="5113338"/>
            <a:ext cx="1852613" cy="1746250"/>
          </a:xfrm>
          <a:custGeom>
            <a:avLst/>
            <a:gdLst>
              <a:gd name="T0" fmla="*/ 0 w 1089"/>
              <a:gd name="T1" fmla="*/ 0 h 1100"/>
              <a:gd name="T2" fmla="*/ 0 w 1089"/>
              <a:gd name="T3" fmla="*/ 1100 h 1100"/>
              <a:gd name="T4" fmla="*/ 1089 w 1089"/>
              <a:gd name="T5" fmla="*/ 1100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ln>
        </p:spPr>
        <p:txBody>
          <a:bodyPr/>
          <a:lstStyle/>
          <a:p>
            <a:pPr>
              <a:defRPr/>
            </a:pPr>
            <a:endParaRPr lang="en-US"/>
          </a:p>
        </p:txBody>
      </p:sp>
      <p:grpSp>
        <p:nvGrpSpPr>
          <p:cNvPr id="1029" name="Group 5"/>
          <p:cNvGrpSpPr/>
          <p:nvPr/>
        </p:nvGrpSpPr>
        <p:grpSpPr bwMode="auto">
          <a:xfrm>
            <a:off x="0" y="0"/>
            <a:ext cx="9156700" cy="6875463"/>
            <a:chOff x="0" y="0"/>
            <a:chExt cx="5768" cy="4331"/>
          </a:xfrm>
        </p:grpSpPr>
        <p:grpSp>
          <p:nvGrpSpPr>
            <p:cNvPr id="1044" name="Group 6"/>
            <p:cNvGrpSpPr/>
            <p:nvPr/>
          </p:nvGrpSpPr>
          <p:grpSpPr bwMode="auto">
            <a:xfrm>
              <a:off x="332" y="0"/>
              <a:ext cx="5080" cy="4331"/>
              <a:chOff x="332" y="0"/>
              <a:chExt cx="5080" cy="4331"/>
            </a:xfrm>
          </p:grpSpPr>
          <p:sp>
            <p:nvSpPr>
              <p:cNvPr id="1052" name="Line 7"/>
              <p:cNvSpPr>
                <a:spLocks noChangeShapeType="1"/>
              </p:cNvSpPr>
              <p:nvPr/>
            </p:nvSpPr>
            <p:spPr bwMode="gray">
              <a:xfrm>
                <a:off x="332" y="0"/>
                <a:ext cx="0" cy="3510"/>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1053" name="Line 8"/>
              <p:cNvSpPr>
                <a:spLocks noChangeShapeType="1"/>
              </p:cNvSpPr>
              <p:nvPr/>
            </p:nvSpPr>
            <p:spPr bwMode="gray">
              <a:xfrm>
                <a:off x="1057" y="0"/>
                <a:ext cx="0" cy="4142"/>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1054" name="Line 9"/>
              <p:cNvSpPr>
                <a:spLocks noChangeShapeType="1"/>
              </p:cNvSpPr>
              <p:nvPr/>
            </p:nvSpPr>
            <p:spPr bwMode="gray">
              <a:xfrm>
                <a:off x="1783" y="0"/>
                <a:ext cx="0" cy="4322"/>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1055" name="Line 10"/>
              <p:cNvSpPr>
                <a:spLocks noChangeShapeType="1"/>
              </p:cNvSpPr>
              <p:nvPr/>
            </p:nvSpPr>
            <p:spPr bwMode="gray">
              <a:xfrm>
                <a:off x="2509" y="0"/>
                <a:ext cx="0" cy="4331"/>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1056" name="Line 11"/>
              <p:cNvSpPr>
                <a:spLocks noChangeShapeType="1"/>
              </p:cNvSpPr>
              <p:nvPr/>
            </p:nvSpPr>
            <p:spPr bwMode="gray">
              <a:xfrm>
                <a:off x="3234" y="245"/>
                <a:ext cx="0" cy="4086"/>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1057" name="Line 12"/>
              <p:cNvSpPr>
                <a:spLocks noChangeShapeType="1"/>
              </p:cNvSpPr>
              <p:nvPr/>
            </p:nvSpPr>
            <p:spPr bwMode="gray">
              <a:xfrm>
                <a:off x="3960" y="390"/>
                <a:ext cx="0" cy="3941"/>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1058" name="Line 13"/>
              <p:cNvSpPr>
                <a:spLocks noChangeShapeType="1"/>
              </p:cNvSpPr>
              <p:nvPr/>
            </p:nvSpPr>
            <p:spPr bwMode="gray">
              <a:xfrm>
                <a:off x="4686" y="487"/>
                <a:ext cx="0" cy="3844"/>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1059" name="Line 14"/>
              <p:cNvSpPr>
                <a:spLocks noChangeShapeType="1"/>
              </p:cNvSpPr>
              <p:nvPr/>
            </p:nvSpPr>
            <p:spPr bwMode="gray">
              <a:xfrm>
                <a:off x="5412" y="567"/>
                <a:ext cx="0" cy="3764"/>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grpSp>
        <p:grpSp>
          <p:nvGrpSpPr>
            <p:cNvPr id="1045" name="Group 15"/>
            <p:cNvGrpSpPr/>
            <p:nvPr/>
          </p:nvGrpSpPr>
          <p:grpSpPr bwMode="auto">
            <a:xfrm>
              <a:off x="0" y="264"/>
              <a:ext cx="5768" cy="3538"/>
              <a:chOff x="0" y="264"/>
              <a:chExt cx="5768" cy="3538"/>
            </a:xfrm>
          </p:grpSpPr>
          <p:sp>
            <p:nvSpPr>
              <p:cNvPr id="1046" name="Line 16"/>
              <p:cNvSpPr>
                <a:spLocks noChangeShapeType="1"/>
              </p:cNvSpPr>
              <p:nvPr/>
            </p:nvSpPr>
            <p:spPr bwMode="gray">
              <a:xfrm rot="5400000">
                <a:off x="1635" y="-1371"/>
                <a:ext cx="0" cy="3270"/>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1047" name="Line 17"/>
              <p:cNvSpPr>
                <a:spLocks noChangeShapeType="1"/>
              </p:cNvSpPr>
              <p:nvPr/>
            </p:nvSpPr>
            <p:spPr bwMode="gray">
              <a:xfrm rot="5400000">
                <a:off x="2884" y="-1913"/>
                <a:ext cx="0" cy="5768"/>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1048" name="Line 18"/>
              <p:cNvSpPr>
                <a:spLocks noChangeShapeType="1"/>
              </p:cNvSpPr>
              <p:nvPr/>
            </p:nvSpPr>
            <p:spPr bwMode="gray">
              <a:xfrm rot="5400000">
                <a:off x="2884" y="-1205"/>
                <a:ext cx="0" cy="5768"/>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1049" name="Line 19"/>
              <p:cNvSpPr>
                <a:spLocks noChangeShapeType="1"/>
              </p:cNvSpPr>
              <p:nvPr/>
            </p:nvSpPr>
            <p:spPr bwMode="gray">
              <a:xfrm rot="5400000">
                <a:off x="2885" y="-497"/>
                <a:ext cx="0" cy="5766"/>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1050" name="Line 20"/>
              <p:cNvSpPr>
                <a:spLocks noChangeShapeType="1"/>
              </p:cNvSpPr>
              <p:nvPr/>
            </p:nvSpPr>
            <p:spPr bwMode="gray">
              <a:xfrm rot="5400000">
                <a:off x="2885" y="211"/>
                <a:ext cx="0" cy="5766"/>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1051" name="Line 21"/>
              <p:cNvSpPr>
                <a:spLocks noChangeShapeType="1"/>
              </p:cNvSpPr>
              <p:nvPr/>
            </p:nvSpPr>
            <p:spPr bwMode="gray">
              <a:xfrm rot="5400000">
                <a:off x="3192" y="1251"/>
                <a:ext cx="0" cy="5102"/>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grpSp>
      </p:grpSp>
      <p:sp>
        <p:nvSpPr>
          <p:cNvPr id="1030" name="Rectangle 22"/>
          <p:cNvSpPr>
            <a:spLocks noChangeArrowheads="1"/>
          </p:cNvSpPr>
          <p:nvPr/>
        </p:nvSpPr>
        <p:spPr bwMode="gray">
          <a:xfrm>
            <a:off x="4005263" y="2692400"/>
            <a:ext cx="1128712" cy="1079500"/>
          </a:xfrm>
          <a:prstGeom prst="rect">
            <a:avLst/>
          </a:prstGeom>
          <a:solidFill>
            <a:srgbClr val="FFFFFF">
              <a:alpha val="25098"/>
            </a:srgbClr>
          </a:solidFill>
          <a:ln w="9525">
            <a:noFill/>
            <a:miter lim="800000"/>
          </a:ln>
        </p:spPr>
        <p:txBody>
          <a:bodyPr wrap="none" anchor="ctr"/>
          <a:lstStyle/>
          <a:p>
            <a:pPr>
              <a:defRPr/>
            </a:pPr>
            <a:endParaRPr lang="en-US">
              <a:latin typeface="Arial" panose="020B0604020202020204" pitchFamily="34" charset="0"/>
            </a:endParaRPr>
          </a:p>
        </p:txBody>
      </p:sp>
      <p:sp>
        <p:nvSpPr>
          <p:cNvPr id="1031" name="Rectangle 23"/>
          <p:cNvSpPr>
            <a:spLocks noChangeArrowheads="1"/>
          </p:cNvSpPr>
          <p:nvPr/>
        </p:nvSpPr>
        <p:spPr bwMode="gray">
          <a:xfrm>
            <a:off x="7459663" y="4937125"/>
            <a:ext cx="1120775" cy="1079500"/>
          </a:xfrm>
          <a:prstGeom prst="rect">
            <a:avLst/>
          </a:prstGeom>
          <a:solidFill>
            <a:srgbClr val="FFFFFF">
              <a:alpha val="30196"/>
            </a:srgbClr>
          </a:solidFill>
          <a:ln w="9525">
            <a:noFill/>
            <a:miter lim="800000"/>
          </a:ln>
        </p:spPr>
        <p:txBody>
          <a:bodyPr wrap="none" anchor="ctr"/>
          <a:lstStyle/>
          <a:p>
            <a:pPr>
              <a:defRPr/>
            </a:pPr>
            <a:endParaRPr lang="en-US">
              <a:latin typeface="Arial" panose="020B0604020202020204" pitchFamily="34" charset="0"/>
            </a:endParaRPr>
          </a:p>
        </p:txBody>
      </p:sp>
      <p:sp>
        <p:nvSpPr>
          <p:cNvPr id="1032" name="Rectangle 24"/>
          <p:cNvSpPr>
            <a:spLocks noChangeArrowheads="1"/>
          </p:cNvSpPr>
          <p:nvPr/>
        </p:nvSpPr>
        <p:spPr bwMode="gray">
          <a:xfrm>
            <a:off x="549275" y="3808413"/>
            <a:ext cx="1128713" cy="1079500"/>
          </a:xfrm>
          <a:prstGeom prst="rect">
            <a:avLst/>
          </a:prstGeom>
          <a:solidFill>
            <a:srgbClr val="FFFFFF">
              <a:alpha val="20000"/>
            </a:srgbClr>
          </a:solidFill>
          <a:ln w="9525">
            <a:noFill/>
            <a:miter lim="800000"/>
          </a:ln>
        </p:spPr>
        <p:txBody>
          <a:bodyPr wrap="none" anchor="ctr"/>
          <a:lstStyle/>
          <a:p>
            <a:pPr>
              <a:defRPr/>
            </a:pPr>
            <a:endParaRPr lang="en-US">
              <a:latin typeface="Arial" panose="020B0604020202020204" pitchFamily="34" charset="0"/>
            </a:endParaRPr>
          </a:p>
        </p:txBody>
      </p:sp>
      <p:sp>
        <p:nvSpPr>
          <p:cNvPr id="1033" name="Rectangle 25"/>
          <p:cNvSpPr>
            <a:spLocks noChangeArrowheads="1"/>
          </p:cNvSpPr>
          <p:nvPr/>
        </p:nvSpPr>
        <p:spPr bwMode="gray">
          <a:xfrm>
            <a:off x="6307138" y="6064250"/>
            <a:ext cx="1128712" cy="796925"/>
          </a:xfrm>
          <a:prstGeom prst="rect">
            <a:avLst/>
          </a:prstGeom>
          <a:solidFill>
            <a:srgbClr val="FFFFFF">
              <a:alpha val="20000"/>
            </a:srgbClr>
          </a:solidFill>
          <a:ln w="9525">
            <a:noFill/>
            <a:miter lim="800000"/>
          </a:ln>
        </p:spPr>
        <p:txBody>
          <a:bodyPr wrap="none" anchor="ctr"/>
          <a:lstStyle/>
          <a:p>
            <a:pPr>
              <a:defRPr/>
            </a:pPr>
            <a:endParaRPr lang="en-US">
              <a:latin typeface="Arial" panose="020B0604020202020204" pitchFamily="34" charset="0"/>
            </a:endParaRPr>
          </a:p>
        </p:txBody>
      </p:sp>
      <p:sp>
        <p:nvSpPr>
          <p:cNvPr id="1034" name="Rectangle 26"/>
          <p:cNvSpPr>
            <a:spLocks noChangeArrowheads="1"/>
          </p:cNvSpPr>
          <p:nvPr/>
        </p:nvSpPr>
        <p:spPr bwMode="gray">
          <a:xfrm>
            <a:off x="2846388" y="0"/>
            <a:ext cx="1128712" cy="404813"/>
          </a:xfrm>
          <a:prstGeom prst="rect">
            <a:avLst/>
          </a:prstGeom>
          <a:solidFill>
            <a:srgbClr val="FFFFFF">
              <a:alpha val="39999"/>
            </a:srgbClr>
          </a:solidFill>
          <a:ln w="9525">
            <a:noFill/>
            <a:miter lim="800000"/>
          </a:ln>
        </p:spPr>
        <p:txBody>
          <a:bodyPr wrap="none" anchor="ctr"/>
          <a:lstStyle/>
          <a:p>
            <a:pPr>
              <a:defRPr/>
            </a:pPr>
            <a:endParaRPr lang="en-US">
              <a:latin typeface="Arial" panose="020B0604020202020204" pitchFamily="34" charset="0"/>
            </a:endParaRPr>
          </a:p>
        </p:txBody>
      </p:sp>
      <p:sp>
        <p:nvSpPr>
          <p:cNvPr id="1035" name="Rectangle 27"/>
          <p:cNvSpPr>
            <a:spLocks noChangeArrowheads="1"/>
          </p:cNvSpPr>
          <p:nvPr/>
        </p:nvSpPr>
        <p:spPr bwMode="gray">
          <a:xfrm>
            <a:off x="2852738" y="4938713"/>
            <a:ext cx="1120775" cy="1079500"/>
          </a:xfrm>
          <a:prstGeom prst="rect">
            <a:avLst/>
          </a:prstGeom>
          <a:solidFill>
            <a:srgbClr val="FFFFFF">
              <a:alpha val="30196"/>
            </a:srgbClr>
          </a:solidFill>
          <a:ln w="9525">
            <a:noFill/>
            <a:miter lim="800000"/>
          </a:ln>
        </p:spPr>
        <p:txBody>
          <a:bodyPr wrap="none" anchor="ctr"/>
          <a:lstStyle/>
          <a:p>
            <a:pPr>
              <a:defRPr/>
            </a:pPr>
            <a:endParaRPr lang="en-US">
              <a:latin typeface="Arial" panose="020B0604020202020204" pitchFamily="34" charset="0"/>
            </a:endParaRPr>
          </a:p>
        </p:txBody>
      </p:sp>
      <p:sp>
        <p:nvSpPr>
          <p:cNvPr id="1036" name="Rectangle 28"/>
          <p:cNvSpPr>
            <a:spLocks noChangeArrowheads="1"/>
          </p:cNvSpPr>
          <p:nvPr/>
        </p:nvSpPr>
        <p:spPr bwMode="gray">
          <a:xfrm>
            <a:off x="6300788" y="1566863"/>
            <a:ext cx="1120775" cy="1079500"/>
          </a:xfrm>
          <a:prstGeom prst="rect">
            <a:avLst/>
          </a:prstGeom>
          <a:solidFill>
            <a:srgbClr val="FFFFFF">
              <a:alpha val="30196"/>
            </a:srgbClr>
          </a:solidFill>
          <a:ln w="9525">
            <a:noFill/>
            <a:miter lim="800000"/>
          </a:ln>
        </p:spPr>
        <p:txBody>
          <a:bodyPr wrap="none" anchor="ctr"/>
          <a:lstStyle/>
          <a:p>
            <a:pPr>
              <a:defRPr/>
            </a:pPr>
            <a:endParaRPr lang="en-US">
              <a:latin typeface="Arial" panose="020B0604020202020204" pitchFamily="34" charset="0"/>
            </a:endParaRPr>
          </a:p>
        </p:txBody>
      </p:sp>
      <p:pic>
        <p:nvPicPr>
          <p:cNvPr id="1037" name="Picture 29" descr="3"/>
          <p:cNvPicPr>
            <a:picLocks noChangeAspect="1" noChangeArrowheads="1"/>
          </p:cNvPicPr>
          <p:nvPr/>
        </p:nvPicPr>
        <p:blipFill>
          <a:blip r:embed="rId14"/>
          <a:srcRect/>
          <a:stretch>
            <a:fillRect/>
          </a:stretch>
        </p:blipFill>
        <p:spPr bwMode="gray">
          <a:xfrm>
            <a:off x="-180975" y="5638800"/>
            <a:ext cx="2016125" cy="1219200"/>
          </a:xfrm>
          <a:prstGeom prst="rect">
            <a:avLst/>
          </a:prstGeom>
          <a:noFill/>
          <a:ln w="9525">
            <a:noFill/>
            <a:miter lim="800000"/>
            <a:headEnd/>
            <a:tailEnd/>
          </a:ln>
        </p:spPr>
      </p:pic>
      <p:sp>
        <p:nvSpPr>
          <p:cNvPr id="1038" name="Rectangle 30"/>
          <p:cNvSpPr>
            <a:spLocks noGrp="1" noChangeArrowheads="1"/>
          </p:cNvSpPr>
          <p:nvPr>
            <p:ph type="body" idx="1"/>
          </p:nvPr>
        </p:nvSpPr>
        <p:spPr bwMode="gray">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9967" name="Rectangle 31"/>
          <p:cNvSpPr>
            <a:spLocks noGrp="1" noChangeArrowheads="1"/>
          </p:cNvSpPr>
          <p:nvPr>
            <p:ph type="dt" sz="half" idx="2"/>
          </p:nvPr>
        </p:nvSpPr>
        <p:spPr bwMode="gray">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fontAlgn="auto" hangingPunct="1">
              <a:spcBef>
                <a:spcPts val="0"/>
              </a:spcBef>
              <a:spcAft>
                <a:spcPts val="0"/>
              </a:spcAft>
              <a:defRPr sz="1400">
                <a:solidFill>
                  <a:schemeClr val="tx1"/>
                </a:solidFill>
                <a:latin typeface="+mn-lt"/>
              </a:defRPr>
            </a:lvl1pPr>
          </a:lstStyle>
          <a:p>
            <a:pPr>
              <a:defRPr/>
            </a:pPr>
            <a:fld id="{0356E63F-0002-4C74-95E3-F4F018E234DE}" type="datetimeFigureOut">
              <a:rPr lang="en-US"/>
            </a:fld>
            <a:endParaRPr lang="en-US"/>
          </a:p>
        </p:txBody>
      </p:sp>
      <p:sp>
        <p:nvSpPr>
          <p:cNvPr id="39968" name="Rectangle 32"/>
          <p:cNvSpPr>
            <a:spLocks noGrp="1" noChangeArrowheads="1"/>
          </p:cNvSpPr>
          <p:nvPr>
            <p:ph type="ftr" sz="quarter" idx="3"/>
          </p:nvPr>
        </p:nvSpPr>
        <p:spPr bwMode="gray">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fontAlgn="auto" hangingPunct="1">
              <a:spcBef>
                <a:spcPts val="0"/>
              </a:spcBef>
              <a:spcAft>
                <a:spcPts val="0"/>
              </a:spcAft>
              <a:defRPr sz="1400">
                <a:solidFill>
                  <a:schemeClr val="tx1"/>
                </a:solidFill>
                <a:latin typeface="+mn-lt"/>
              </a:defRPr>
            </a:lvl1pPr>
          </a:lstStyle>
          <a:p>
            <a:pPr>
              <a:defRPr/>
            </a:pPr>
            <a:endParaRPr lang="en-US"/>
          </a:p>
        </p:txBody>
      </p:sp>
      <p:sp>
        <p:nvSpPr>
          <p:cNvPr id="39969" name="Rectangle 33"/>
          <p:cNvSpPr>
            <a:spLocks noGrp="1" noChangeArrowheads="1"/>
          </p:cNvSpPr>
          <p:nvPr>
            <p:ph type="sldNum" sz="quarter" idx="4"/>
          </p:nvPr>
        </p:nvSpPr>
        <p:spPr bwMode="gray">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fontAlgn="auto" hangingPunct="1">
              <a:spcBef>
                <a:spcPts val="0"/>
              </a:spcBef>
              <a:spcAft>
                <a:spcPts val="0"/>
              </a:spcAft>
              <a:defRPr sz="1400">
                <a:solidFill>
                  <a:schemeClr val="tx1"/>
                </a:solidFill>
                <a:latin typeface="+mn-lt"/>
              </a:defRPr>
            </a:lvl1pPr>
          </a:lstStyle>
          <a:p>
            <a:pPr>
              <a:defRPr/>
            </a:pPr>
            <a:fld id="{5B77CED6-7CBE-4B2C-BCEE-1DA3C3097C85}" type="slidenum">
              <a:rPr lang="en-US"/>
            </a:fld>
            <a:endParaRPr lang="en-US"/>
          </a:p>
        </p:txBody>
      </p:sp>
      <p:sp>
        <p:nvSpPr>
          <p:cNvPr id="1042" name="Rectangle 34"/>
          <p:cNvSpPr>
            <a:spLocks noGrp="1" noChangeArrowheads="1"/>
          </p:cNvSpPr>
          <p:nvPr>
            <p:ph type="title"/>
          </p:nvPr>
        </p:nvSpPr>
        <p:spPr bwMode="gray">
          <a:xfrm>
            <a:off x="457200" y="325438"/>
            <a:ext cx="8229600" cy="927100"/>
          </a:xfrm>
          <a:prstGeom prst="rect">
            <a:avLst/>
          </a:prstGeom>
          <a:noFill/>
          <a:ln w="9525">
            <a:noFill/>
            <a:miter lim="800000"/>
          </a:ln>
          <a:effectLst>
            <a:outerShdw dist="35921" dir="2700000" algn="ctr" rotWithShape="0">
              <a:srgbClr val="FFFFFF"/>
            </a:outerShdw>
          </a:effec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043" name="Freeform 35"/>
          <p:cNvSpPr/>
          <p:nvPr/>
        </p:nvSpPr>
        <p:spPr bwMode="gray">
          <a:xfrm>
            <a:off x="4038600" y="1588"/>
            <a:ext cx="5105400" cy="739775"/>
          </a:xfrm>
          <a:custGeom>
            <a:avLst/>
            <a:gdLst>
              <a:gd name="T0" fmla="*/ 3130 w 3130"/>
              <a:gd name="T1" fmla="*/ 453 h 453"/>
              <a:gd name="T2" fmla="*/ 3130 w 3130"/>
              <a:gd name="T3" fmla="*/ 0 h 453"/>
              <a:gd name="T4" fmla="*/ 0 w 3130"/>
              <a:gd name="T5" fmla="*/ 0 h 453"/>
              <a:gd name="T6" fmla="*/ 3130 w 3130"/>
              <a:gd name="T7" fmla="*/ 453 h 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5"/>
            <a:srcRect/>
            <a:stretch>
              <a:fillRect/>
            </a:stretch>
          </a:blipFill>
          <a:ln w="9525">
            <a:noFill/>
            <a:rou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zoom/>
  </p:transition>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fontAlgn="auto" hangingPunct="1">
              <a:spcBef>
                <a:spcPts val="0"/>
              </a:spcBef>
              <a:spcAft>
                <a:spcPts val="0"/>
              </a:spcAft>
              <a:defRPr sz="1400">
                <a:solidFill>
                  <a:schemeClr val="tx1"/>
                </a:solidFill>
                <a:latin typeface="+mn-lt"/>
                <a:cs typeface="+mn-cs"/>
              </a:defRPr>
            </a:lvl1pPr>
          </a:lstStyle>
          <a:p>
            <a:pPr>
              <a:defRPr/>
            </a:pPr>
            <a:endParaRPr lang="en-US"/>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fontAlgn="auto" hangingPunct="1">
              <a:spcBef>
                <a:spcPts val="0"/>
              </a:spcBef>
              <a:spcAft>
                <a:spcPts val="0"/>
              </a:spcAft>
              <a:defRPr sz="1400">
                <a:solidFill>
                  <a:schemeClr val="tx1"/>
                </a:solidFill>
                <a:latin typeface="+mn-lt"/>
                <a:cs typeface="+mn-cs"/>
              </a:defRPr>
            </a:lvl1pPr>
          </a:lstStyle>
          <a:p>
            <a:pPr>
              <a:defRPr/>
            </a:pPr>
            <a:endParaRPr lang="en-US"/>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fontAlgn="auto" hangingPunct="1">
              <a:spcBef>
                <a:spcPts val="0"/>
              </a:spcBef>
              <a:spcAft>
                <a:spcPts val="0"/>
              </a:spcAft>
              <a:defRPr sz="1400">
                <a:solidFill>
                  <a:schemeClr val="tx1"/>
                </a:solidFill>
                <a:latin typeface="+mn-lt"/>
                <a:cs typeface="+mn-cs"/>
              </a:defRPr>
            </a:lvl1pPr>
          </a:lstStyle>
          <a:p>
            <a:pPr>
              <a:defRPr/>
            </a:pPr>
            <a:fld id="{932FBF82-46B4-442F-9E88-BC1D35C97EDD}" type="slidenum">
              <a:rPr lang="en-US"/>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Freeform 2"/>
          <p:cNvSpPr/>
          <p:nvPr/>
        </p:nvSpPr>
        <p:spPr bwMode="gray">
          <a:xfrm>
            <a:off x="-9525" y="-9525"/>
            <a:ext cx="9156700" cy="6865938"/>
          </a:xfrm>
          <a:custGeom>
            <a:avLst/>
            <a:gdLst>
              <a:gd name="T0" fmla="*/ 5766 w 5768"/>
              <a:gd name="T1" fmla="*/ 605 h 4325"/>
              <a:gd name="T2" fmla="*/ 5768 w 5768"/>
              <a:gd name="T3" fmla="*/ 4325 h 4325"/>
              <a:gd name="T4" fmla="*/ 1331 w 5768"/>
              <a:gd name="T5" fmla="*/ 4325 h 4325"/>
              <a:gd name="T6" fmla="*/ 4 w 5768"/>
              <a:gd name="T7" fmla="*/ 3111 h 4325"/>
              <a:gd name="T8" fmla="*/ 0 w 5768"/>
              <a:gd name="T9" fmla="*/ 0 h 4325"/>
              <a:gd name="T10" fmla="*/ 2428 w 5768"/>
              <a:gd name="T11" fmla="*/ 7 h 4325"/>
              <a:gd name="T12" fmla="*/ 5766 w 5768"/>
              <a:gd name="T13" fmla="*/ 605 h 4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4325">
                <a:moveTo>
                  <a:pt x="5766" y="605"/>
                </a:moveTo>
                <a:cubicBezTo>
                  <a:pt x="5767" y="2464"/>
                  <a:pt x="5768" y="4325"/>
                  <a:pt x="5768" y="4325"/>
                </a:cubicBezTo>
                <a:cubicBezTo>
                  <a:pt x="5768" y="4325"/>
                  <a:pt x="3549" y="4325"/>
                  <a:pt x="1331" y="4325"/>
                </a:cubicBezTo>
                <a:cubicBezTo>
                  <a:pt x="499" y="3811"/>
                  <a:pt x="0" y="3109"/>
                  <a:pt x="4" y="3111"/>
                </a:cubicBezTo>
                <a:lnTo>
                  <a:pt x="0" y="0"/>
                </a:lnTo>
                <a:lnTo>
                  <a:pt x="2428" y="7"/>
                </a:lnTo>
                <a:cubicBezTo>
                  <a:pt x="2428" y="12"/>
                  <a:pt x="3096" y="401"/>
                  <a:pt x="5766" y="605"/>
                </a:cubicBezTo>
                <a:close/>
              </a:path>
            </a:pathLst>
          </a:custGeom>
          <a:gradFill rotWithShape="1">
            <a:gsLst>
              <a:gs pos="0">
                <a:srgbClr val="FFFFFB"/>
              </a:gs>
              <a:gs pos="100000">
                <a:srgbClr val="FDF58D">
                  <a:alpha val="70000"/>
                </a:srgbClr>
              </a:gs>
            </a:gsLst>
            <a:lin ang="2700000" scaled="1"/>
          </a:gradFill>
          <a:ln w="9525">
            <a:noFill/>
            <a:round/>
          </a:ln>
        </p:spPr>
        <p:txBody>
          <a:bodyPr/>
          <a:lstStyle/>
          <a:p>
            <a:pPr>
              <a:defRPr/>
            </a:pPr>
            <a:endParaRPr lang="en-US"/>
          </a:p>
        </p:txBody>
      </p:sp>
      <p:pic>
        <p:nvPicPr>
          <p:cNvPr id="3075" name="Picture 3" descr="5"/>
          <p:cNvPicPr>
            <a:picLocks noChangeAspect="1" noChangeArrowheads="1"/>
          </p:cNvPicPr>
          <p:nvPr/>
        </p:nvPicPr>
        <p:blipFill>
          <a:blip r:embed="rId13"/>
          <a:srcRect/>
          <a:stretch>
            <a:fillRect/>
          </a:stretch>
        </p:blipFill>
        <p:spPr bwMode="gray">
          <a:xfrm>
            <a:off x="0" y="0"/>
            <a:ext cx="9144000" cy="6858000"/>
          </a:xfrm>
          <a:prstGeom prst="rect">
            <a:avLst/>
          </a:prstGeom>
          <a:noFill/>
          <a:ln w="9525">
            <a:noFill/>
            <a:miter lim="800000"/>
            <a:headEnd/>
            <a:tailEnd/>
          </a:ln>
        </p:spPr>
      </p:pic>
      <p:sp>
        <p:nvSpPr>
          <p:cNvPr id="3076" name="Freeform 4"/>
          <p:cNvSpPr/>
          <p:nvPr/>
        </p:nvSpPr>
        <p:spPr bwMode="gray">
          <a:xfrm>
            <a:off x="6350" y="5113338"/>
            <a:ext cx="1852613" cy="1746250"/>
          </a:xfrm>
          <a:custGeom>
            <a:avLst/>
            <a:gdLst>
              <a:gd name="T0" fmla="*/ 0 w 1089"/>
              <a:gd name="T1" fmla="*/ 0 h 1100"/>
              <a:gd name="T2" fmla="*/ 0 w 1089"/>
              <a:gd name="T3" fmla="*/ 1100 h 1100"/>
              <a:gd name="T4" fmla="*/ 1089 w 1089"/>
              <a:gd name="T5" fmla="*/ 1100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ln>
        </p:spPr>
        <p:txBody>
          <a:bodyPr/>
          <a:lstStyle/>
          <a:p>
            <a:pPr>
              <a:defRPr/>
            </a:pPr>
            <a:endParaRPr lang="en-US"/>
          </a:p>
        </p:txBody>
      </p:sp>
      <p:grpSp>
        <p:nvGrpSpPr>
          <p:cNvPr id="3077" name="Group 5"/>
          <p:cNvGrpSpPr/>
          <p:nvPr/>
        </p:nvGrpSpPr>
        <p:grpSpPr bwMode="auto">
          <a:xfrm>
            <a:off x="0" y="0"/>
            <a:ext cx="9156700" cy="6875463"/>
            <a:chOff x="0" y="0"/>
            <a:chExt cx="5768" cy="4331"/>
          </a:xfrm>
        </p:grpSpPr>
        <p:grpSp>
          <p:nvGrpSpPr>
            <p:cNvPr id="3092" name="Group 6"/>
            <p:cNvGrpSpPr/>
            <p:nvPr/>
          </p:nvGrpSpPr>
          <p:grpSpPr bwMode="auto">
            <a:xfrm>
              <a:off x="332" y="0"/>
              <a:ext cx="5080" cy="4331"/>
              <a:chOff x="332" y="0"/>
              <a:chExt cx="5080" cy="4331"/>
            </a:xfrm>
          </p:grpSpPr>
          <p:sp>
            <p:nvSpPr>
              <p:cNvPr id="3100" name="Line 7"/>
              <p:cNvSpPr>
                <a:spLocks noChangeShapeType="1"/>
              </p:cNvSpPr>
              <p:nvPr/>
            </p:nvSpPr>
            <p:spPr bwMode="gray">
              <a:xfrm>
                <a:off x="332" y="0"/>
                <a:ext cx="0" cy="3510"/>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3101" name="Line 8"/>
              <p:cNvSpPr>
                <a:spLocks noChangeShapeType="1"/>
              </p:cNvSpPr>
              <p:nvPr/>
            </p:nvSpPr>
            <p:spPr bwMode="gray">
              <a:xfrm>
                <a:off x="1057" y="0"/>
                <a:ext cx="0" cy="4142"/>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3102" name="Line 9"/>
              <p:cNvSpPr>
                <a:spLocks noChangeShapeType="1"/>
              </p:cNvSpPr>
              <p:nvPr/>
            </p:nvSpPr>
            <p:spPr bwMode="gray">
              <a:xfrm>
                <a:off x="1783" y="0"/>
                <a:ext cx="0" cy="4322"/>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3103" name="Line 10"/>
              <p:cNvSpPr>
                <a:spLocks noChangeShapeType="1"/>
              </p:cNvSpPr>
              <p:nvPr/>
            </p:nvSpPr>
            <p:spPr bwMode="gray">
              <a:xfrm>
                <a:off x="2509" y="0"/>
                <a:ext cx="0" cy="4331"/>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3104" name="Line 11"/>
              <p:cNvSpPr>
                <a:spLocks noChangeShapeType="1"/>
              </p:cNvSpPr>
              <p:nvPr/>
            </p:nvSpPr>
            <p:spPr bwMode="gray">
              <a:xfrm>
                <a:off x="3234" y="245"/>
                <a:ext cx="0" cy="4086"/>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3105" name="Line 12"/>
              <p:cNvSpPr>
                <a:spLocks noChangeShapeType="1"/>
              </p:cNvSpPr>
              <p:nvPr/>
            </p:nvSpPr>
            <p:spPr bwMode="gray">
              <a:xfrm>
                <a:off x="3960" y="390"/>
                <a:ext cx="0" cy="3941"/>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3106" name="Line 13"/>
              <p:cNvSpPr>
                <a:spLocks noChangeShapeType="1"/>
              </p:cNvSpPr>
              <p:nvPr/>
            </p:nvSpPr>
            <p:spPr bwMode="gray">
              <a:xfrm>
                <a:off x="4686" y="487"/>
                <a:ext cx="0" cy="3844"/>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3107" name="Line 14"/>
              <p:cNvSpPr>
                <a:spLocks noChangeShapeType="1"/>
              </p:cNvSpPr>
              <p:nvPr/>
            </p:nvSpPr>
            <p:spPr bwMode="gray">
              <a:xfrm>
                <a:off x="5412" y="567"/>
                <a:ext cx="0" cy="3764"/>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grpSp>
        <p:grpSp>
          <p:nvGrpSpPr>
            <p:cNvPr id="3093" name="Group 15"/>
            <p:cNvGrpSpPr/>
            <p:nvPr/>
          </p:nvGrpSpPr>
          <p:grpSpPr bwMode="auto">
            <a:xfrm>
              <a:off x="0" y="264"/>
              <a:ext cx="5768" cy="3538"/>
              <a:chOff x="0" y="264"/>
              <a:chExt cx="5768" cy="3538"/>
            </a:xfrm>
          </p:grpSpPr>
          <p:sp>
            <p:nvSpPr>
              <p:cNvPr id="3094" name="Line 16"/>
              <p:cNvSpPr>
                <a:spLocks noChangeShapeType="1"/>
              </p:cNvSpPr>
              <p:nvPr/>
            </p:nvSpPr>
            <p:spPr bwMode="gray">
              <a:xfrm rot="5400000">
                <a:off x="1635" y="-1371"/>
                <a:ext cx="0" cy="3270"/>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3095" name="Line 17"/>
              <p:cNvSpPr>
                <a:spLocks noChangeShapeType="1"/>
              </p:cNvSpPr>
              <p:nvPr/>
            </p:nvSpPr>
            <p:spPr bwMode="gray">
              <a:xfrm rot="5400000">
                <a:off x="2884" y="-1913"/>
                <a:ext cx="0" cy="5768"/>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3096" name="Line 18"/>
              <p:cNvSpPr>
                <a:spLocks noChangeShapeType="1"/>
              </p:cNvSpPr>
              <p:nvPr/>
            </p:nvSpPr>
            <p:spPr bwMode="gray">
              <a:xfrm rot="5400000">
                <a:off x="2884" y="-1205"/>
                <a:ext cx="0" cy="5768"/>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3097" name="Line 19"/>
              <p:cNvSpPr>
                <a:spLocks noChangeShapeType="1"/>
              </p:cNvSpPr>
              <p:nvPr/>
            </p:nvSpPr>
            <p:spPr bwMode="gray">
              <a:xfrm rot="5400000">
                <a:off x="2885" y="-497"/>
                <a:ext cx="0" cy="5766"/>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3098" name="Line 20"/>
              <p:cNvSpPr>
                <a:spLocks noChangeShapeType="1"/>
              </p:cNvSpPr>
              <p:nvPr/>
            </p:nvSpPr>
            <p:spPr bwMode="gray">
              <a:xfrm rot="5400000">
                <a:off x="2885" y="211"/>
                <a:ext cx="0" cy="5766"/>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sp>
            <p:nvSpPr>
              <p:cNvPr id="3099" name="Line 21"/>
              <p:cNvSpPr>
                <a:spLocks noChangeShapeType="1"/>
              </p:cNvSpPr>
              <p:nvPr/>
            </p:nvSpPr>
            <p:spPr bwMode="gray">
              <a:xfrm rot="5400000">
                <a:off x="3192" y="1251"/>
                <a:ext cx="0" cy="5102"/>
              </a:xfrm>
              <a:prstGeom prst="line">
                <a:avLst/>
              </a:prstGeom>
              <a:noFill/>
              <a:ln w="9525">
                <a:solidFill>
                  <a:srgbClr val="FFFFFF">
                    <a:alpha val="50195"/>
                  </a:srgbClr>
                </a:solidFill>
                <a:round/>
              </a:ln>
              <a:effectLst>
                <a:outerShdw dist="17961" dir="2700000" algn="ctr" rotWithShape="0">
                  <a:srgbClr val="FFCC00">
                    <a:alpha val="35001"/>
                  </a:srgbClr>
                </a:outerShdw>
              </a:effectLst>
            </p:spPr>
            <p:txBody>
              <a:bodyPr/>
              <a:lstStyle/>
              <a:p>
                <a:pPr>
                  <a:defRPr/>
                </a:pPr>
                <a:endParaRPr lang="en-US"/>
              </a:p>
            </p:txBody>
          </p:sp>
        </p:grpSp>
      </p:grpSp>
      <p:sp>
        <p:nvSpPr>
          <p:cNvPr id="3078" name="Rectangle 22"/>
          <p:cNvSpPr>
            <a:spLocks noChangeArrowheads="1"/>
          </p:cNvSpPr>
          <p:nvPr/>
        </p:nvSpPr>
        <p:spPr bwMode="gray">
          <a:xfrm>
            <a:off x="4005263" y="2692400"/>
            <a:ext cx="1128712" cy="1079500"/>
          </a:xfrm>
          <a:prstGeom prst="rect">
            <a:avLst/>
          </a:prstGeom>
          <a:solidFill>
            <a:srgbClr val="FFFFFF">
              <a:alpha val="25098"/>
            </a:srgbClr>
          </a:solidFill>
          <a:ln w="9525">
            <a:noFill/>
            <a:miter lim="800000"/>
          </a:ln>
        </p:spPr>
        <p:txBody>
          <a:bodyPr wrap="none" anchor="ctr"/>
          <a:lstStyle/>
          <a:p>
            <a:pPr>
              <a:defRPr/>
            </a:pPr>
            <a:endParaRPr lang="en-US">
              <a:latin typeface="Arial" panose="020B0604020202020204" pitchFamily="34" charset="0"/>
            </a:endParaRPr>
          </a:p>
        </p:txBody>
      </p:sp>
      <p:sp>
        <p:nvSpPr>
          <p:cNvPr id="3079" name="Rectangle 23"/>
          <p:cNvSpPr>
            <a:spLocks noChangeArrowheads="1"/>
          </p:cNvSpPr>
          <p:nvPr/>
        </p:nvSpPr>
        <p:spPr bwMode="gray">
          <a:xfrm>
            <a:off x="7459663" y="4937125"/>
            <a:ext cx="1120775" cy="1079500"/>
          </a:xfrm>
          <a:prstGeom prst="rect">
            <a:avLst/>
          </a:prstGeom>
          <a:solidFill>
            <a:srgbClr val="FFFFFF">
              <a:alpha val="30196"/>
            </a:srgbClr>
          </a:solidFill>
          <a:ln w="9525">
            <a:noFill/>
            <a:miter lim="800000"/>
          </a:ln>
        </p:spPr>
        <p:txBody>
          <a:bodyPr wrap="none" anchor="ctr"/>
          <a:lstStyle/>
          <a:p>
            <a:pPr>
              <a:defRPr/>
            </a:pPr>
            <a:endParaRPr lang="en-US">
              <a:latin typeface="Arial" panose="020B0604020202020204" pitchFamily="34" charset="0"/>
            </a:endParaRPr>
          </a:p>
        </p:txBody>
      </p:sp>
      <p:sp>
        <p:nvSpPr>
          <p:cNvPr id="3080" name="Rectangle 24"/>
          <p:cNvSpPr>
            <a:spLocks noChangeArrowheads="1"/>
          </p:cNvSpPr>
          <p:nvPr/>
        </p:nvSpPr>
        <p:spPr bwMode="gray">
          <a:xfrm>
            <a:off x="549275" y="3808413"/>
            <a:ext cx="1128713" cy="1079500"/>
          </a:xfrm>
          <a:prstGeom prst="rect">
            <a:avLst/>
          </a:prstGeom>
          <a:solidFill>
            <a:srgbClr val="FFFFFF">
              <a:alpha val="20000"/>
            </a:srgbClr>
          </a:solidFill>
          <a:ln w="9525">
            <a:noFill/>
            <a:miter lim="800000"/>
          </a:ln>
        </p:spPr>
        <p:txBody>
          <a:bodyPr wrap="none" anchor="ctr"/>
          <a:lstStyle/>
          <a:p>
            <a:pPr>
              <a:defRPr/>
            </a:pPr>
            <a:endParaRPr lang="en-US">
              <a:latin typeface="Arial" panose="020B0604020202020204" pitchFamily="34" charset="0"/>
            </a:endParaRPr>
          </a:p>
        </p:txBody>
      </p:sp>
      <p:sp>
        <p:nvSpPr>
          <p:cNvPr id="3081" name="Rectangle 25"/>
          <p:cNvSpPr>
            <a:spLocks noChangeArrowheads="1"/>
          </p:cNvSpPr>
          <p:nvPr/>
        </p:nvSpPr>
        <p:spPr bwMode="gray">
          <a:xfrm>
            <a:off x="6307138" y="6064250"/>
            <a:ext cx="1128712" cy="796925"/>
          </a:xfrm>
          <a:prstGeom prst="rect">
            <a:avLst/>
          </a:prstGeom>
          <a:solidFill>
            <a:srgbClr val="FFFFFF">
              <a:alpha val="20000"/>
            </a:srgbClr>
          </a:solidFill>
          <a:ln w="9525">
            <a:noFill/>
            <a:miter lim="800000"/>
          </a:ln>
        </p:spPr>
        <p:txBody>
          <a:bodyPr wrap="none" anchor="ctr"/>
          <a:lstStyle/>
          <a:p>
            <a:pPr>
              <a:defRPr/>
            </a:pPr>
            <a:endParaRPr lang="en-US">
              <a:latin typeface="Arial" panose="020B0604020202020204" pitchFamily="34" charset="0"/>
            </a:endParaRPr>
          </a:p>
        </p:txBody>
      </p:sp>
      <p:sp>
        <p:nvSpPr>
          <p:cNvPr id="3082" name="Rectangle 26"/>
          <p:cNvSpPr>
            <a:spLocks noChangeArrowheads="1"/>
          </p:cNvSpPr>
          <p:nvPr/>
        </p:nvSpPr>
        <p:spPr bwMode="gray">
          <a:xfrm>
            <a:off x="2846388" y="0"/>
            <a:ext cx="1128712" cy="404813"/>
          </a:xfrm>
          <a:prstGeom prst="rect">
            <a:avLst/>
          </a:prstGeom>
          <a:solidFill>
            <a:srgbClr val="FFFFFF">
              <a:alpha val="39999"/>
            </a:srgbClr>
          </a:solidFill>
          <a:ln w="9525">
            <a:noFill/>
            <a:miter lim="800000"/>
          </a:ln>
        </p:spPr>
        <p:txBody>
          <a:bodyPr wrap="none" anchor="ctr"/>
          <a:lstStyle/>
          <a:p>
            <a:pPr>
              <a:defRPr/>
            </a:pPr>
            <a:endParaRPr lang="en-US">
              <a:latin typeface="Arial" panose="020B0604020202020204" pitchFamily="34" charset="0"/>
            </a:endParaRPr>
          </a:p>
        </p:txBody>
      </p:sp>
      <p:sp>
        <p:nvSpPr>
          <p:cNvPr id="3083" name="Rectangle 27"/>
          <p:cNvSpPr>
            <a:spLocks noChangeArrowheads="1"/>
          </p:cNvSpPr>
          <p:nvPr/>
        </p:nvSpPr>
        <p:spPr bwMode="gray">
          <a:xfrm>
            <a:off x="2852738" y="4938713"/>
            <a:ext cx="1120775" cy="1079500"/>
          </a:xfrm>
          <a:prstGeom prst="rect">
            <a:avLst/>
          </a:prstGeom>
          <a:solidFill>
            <a:srgbClr val="FFFFFF">
              <a:alpha val="30196"/>
            </a:srgbClr>
          </a:solidFill>
          <a:ln w="9525">
            <a:noFill/>
            <a:miter lim="800000"/>
          </a:ln>
        </p:spPr>
        <p:txBody>
          <a:bodyPr wrap="none" anchor="ctr"/>
          <a:lstStyle/>
          <a:p>
            <a:pPr>
              <a:defRPr/>
            </a:pPr>
            <a:endParaRPr lang="en-US">
              <a:latin typeface="Arial" panose="020B0604020202020204" pitchFamily="34" charset="0"/>
            </a:endParaRPr>
          </a:p>
        </p:txBody>
      </p:sp>
      <p:sp>
        <p:nvSpPr>
          <p:cNvPr id="3084" name="Rectangle 28"/>
          <p:cNvSpPr>
            <a:spLocks noChangeArrowheads="1"/>
          </p:cNvSpPr>
          <p:nvPr/>
        </p:nvSpPr>
        <p:spPr bwMode="gray">
          <a:xfrm>
            <a:off x="6300788" y="1566863"/>
            <a:ext cx="1120775" cy="1079500"/>
          </a:xfrm>
          <a:prstGeom prst="rect">
            <a:avLst/>
          </a:prstGeom>
          <a:solidFill>
            <a:srgbClr val="FFFFFF">
              <a:alpha val="30196"/>
            </a:srgbClr>
          </a:solidFill>
          <a:ln w="9525">
            <a:noFill/>
            <a:miter lim="800000"/>
          </a:ln>
        </p:spPr>
        <p:txBody>
          <a:bodyPr wrap="none" anchor="ctr"/>
          <a:lstStyle/>
          <a:p>
            <a:pPr>
              <a:defRPr/>
            </a:pPr>
            <a:endParaRPr lang="en-US">
              <a:latin typeface="Arial" panose="020B0604020202020204" pitchFamily="34" charset="0"/>
            </a:endParaRPr>
          </a:p>
        </p:txBody>
      </p:sp>
      <p:pic>
        <p:nvPicPr>
          <p:cNvPr id="3085" name="Picture 29" descr="3"/>
          <p:cNvPicPr>
            <a:picLocks noChangeAspect="1" noChangeArrowheads="1"/>
          </p:cNvPicPr>
          <p:nvPr/>
        </p:nvPicPr>
        <p:blipFill>
          <a:blip r:embed="rId14"/>
          <a:srcRect/>
          <a:stretch>
            <a:fillRect/>
          </a:stretch>
        </p:blipFill>
        <p:spPr bwMode="gray">
          <a:xfrm>
            <a:off x="-180975" y="5638800"/>
            <a:ext cx="2016125" cy="1219200"/>
          </a:xfrm>
          <a:prstGeom prst="rect">
            <a:avLst/>
          </a:prstGeom>
          <a:noFill/>
          <a:ln w="9525">
            <a:noFill/>
            <a:miter lim="800000"/>
            <a:headEnd/>
            <a:tailEnd/>
          </a:ln>
        </p:spPr>
      </p:pic>
      <p:sp>
        <p:nvSpPr>
          <p:cNvPr id="3086" name="Rectangle 30"/>
          <p:cNvSpPr>
            <a:spLocks noGrp="1" noChangeArrowheads="1"/>
          </p:cNvSpPr>
          <p:nvPr>
            <p:ph type="body" idx="1"/>
          </p:nvPr>
        </p:nvSpPr>
        <p:spPr bwMode="gray">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9967" name="Rectangle 31"/>
          <p:cNvSpPr>
            <a:spLocks noGrp="1" noChangeArrowheads="1"/>
          </p:cNvSpPr>
          <p:nvPr>
            <p:ph type="dt" sz="half" idx="2"/>
          </p:nvPr>
        </p:nvSpPr>
        <p:spPr bwMode="gray">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fontAlgn="auto" hangingPunct="1">
              <a:spcBef>
                <a:spcPts val="0"/>
              </a:spcBef>
              <a:spcAft>
                <a:spcPts val="0"/>
              </a:spcAft>
              <a:defRPr sz="1400">
                <a:solidFill>
                  <a:schemeClr val="tx1"/>
                </a:solidFill>
                <a:latin typeface="+mn-lt"/>
              </a:defRPr>
            </a:lvl1pPr>
          </a:lstStyle>
          <a:p>
            <a:pPr>
              <a:defRPr/>
            </a:pPr>
            <a:fld id="{CAFCB9A7-03E6-4F5E-A232-D07A80A96118}" type="datetimeFigureOut">
              <a:rPr lang="en-US"/>
            </a:fld>
            <a:endParaRPr lang="en-US"/>
          </a:p>
        </p:txBody>
      </p:sp>
      <p:sp>
        <p:nvSpPr>
          <p:cNvPr id="39968" name="Rectangle 32"/>
          <p:cNvSpPr>
            <a:spLocks noGrp="1" noChangeArrowheads="1"/>
          </p:cNvSpPr>
          <p:nvPr>
            <p:ph type="ftr" sz="quarter" idx="3"/>
          </p:nvPr>
        </p:nvSpPr>
        <p:spPr bwMode="gray">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fontAlgn="auto" hangingPunct="1">
              <a:spcBef>
                <a:spcPts val="0"/>
              </a:spcBef>
              <a:spcAft>
                <a:spcPts val="0"/>
              </a:spcAft>
              <a:defRPr sz="1400">
                <a:solidFill>
                  <a:schemeClr val="tx1"/>
                </a:solidFill>
                <a:latin typeface="+mn-lt"/>
              </a:defRPr>
            </a:lvl1pPr>
          </a:lstStyle>
          <a:p>
            <a:pPr>
              <a:defRPr/>
            </a:pPr>
            <a:endParaRPr lang="en-US"/>
          </a:p>
        </p:txBody>
      </p:sp>
      <p:sp>
        <p:nvSpPr>
          <p:cNvPr id="39969" name="Rectangle 33"/>
          <p:cNvSpPr>
            <a:spLocks noGrp="1" noChangeArrowheads="1"/>
          </p:cNvSpPr>
          <p:nvPr>
            <p:ph type="sldNum" sz="quarter" idx="4"/>
          </p:nvPr>
        </p:nvSpPr>
        <p:spPr bwMode="gray">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fontAlgn="auto" hangingPunct="1">
              <a:spcBef>
                <a:spcPts val="0"/>
              </a:spcBef>
              <a:spcAft>
                <a:spcPts val="0"/>
              </a:spcAft>
              <a:defRPr sz="1400">
                <a:solidFill>
                  <a:schemeClr val="tx1"/>
                </a:solidFill>
                <a:latin typeface="+mn-lt"/>
              </a:defRPr>
            </a:lvl1pPr>
          </a:lstStyle>
          <a:p>
            <a:pPr>
              <a:defRPr/>
            </a:pPr>
            <a:fld id="{E5821E23-0B55-4496-9A73-5B2042AC6A51}" type="slidenum">
              <a:rPr lang="en-US"/>
            </a:fld>
            <a:endParaRPr lang="en-US"/>
          </a:p>
        </p:txBody>
      </p:sp>
      <p:sp>
        <p:nvSpPr>
          <p:cNvPr id="3090" name="Rectangle 34"/>
          <p:cNvSpPr>
            <a:spLocks noGrp="1" noChangeArrowheads="1"/>
          </p:cNvSpPr>
          <p:nvPr>
            <p:ph type="title"/>
          </p:nvPr>
        </p:nvSpPr>
        <p:spPr bwMode="gray">
          <a:xfrm>
            <a:off x="457200" y="325438"/>
            <a:ext cx="8229600" cy="927100"/>
          </a:xfrm>
          <a:prstGeom prst="rect">
            <a:avLst/>
          </a:prstGeom>
          <a:noFill/>
          <a:ln w="9525">
            <a:noFill/>
            <a:miter lim="800000"/>
          </a:ln>
          <a:effectLst>
            <a:outerShdw dist="35921" dir="2700000" algn="ctr" rotWithShape="0">
              <a:srgbClr val="FFFFFF"/>
            </a:outerShdw>
          </a:effec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3091" name="Freeform 35"/>
          <p:cNvSpPr/>
          <p:nvPr/>
        </p:nvSpPr>
        <p:spPr bwMode="gray">
          <a:xfrm>
            <a:off x="4038600" y="1588"/>
            <a:ext cx="5105400" cy="739775"/>
          </a:xfrm>
          <a:custGeom>
            <a:avLst/>
            <a:gdLst>
              <a:gd name="T0" fmla="*/ 3130 w 3130"/>
              <a:gd name="T1" fmla="*/ 453 h 453"/>
              <a:gd name="T2" fmla="*/ 3130 w 3130"/>
              <a:gd name="T3" fmla="*/ 0 h 453"/>
              <a:gd name="T4" fmla="*/ 0 w 3130"/>
              <a:gd name="T5" fmla="*/ 0 h 453"/>
              <a:gd name="T6" fmla="*/ 3130 w 3130"/>
              <a:gd name="T7" fmla="*/ 453 h 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5"/>
            <a:srcRect/>
            <a:stretch>
              <a:fillRect/>
            </a:stretch>
          </a:blipFill>
          <a:ln w="9525">
            <a:noFill/>
            <a:rou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med">
    <p:zoom/>
  </p:transition>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fontAlgn="auto" hangingPunct="1">
              <a:spcBef>
                <a:spcPts val="0"/>
              </a:spcBef>
              <a:spcAft>
                <a:spcPts val="0"/>
              </a:spcAft>
              <a:defRPr sz="1400">
                <a:solidFill>
                  <a:schemeClr val="tx1"/>
                </a:solidFill>
                <a:latin typeface="+mn-lt"/>
                <a:cs typeface="+mn-cs"/>
              </a:defRPr>
            </a:lvl1pPr>
          </a:lstStyle>
          <a:p>
            <a:pPr>
              <a:defRPr/>
            </a:pPr>
            <a:endParaRPr lang="en-US"/>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fontAlgn="auto" hangingPunct="1">
              <a:spcBef>
                <a:spcPts val="0"/>
              </a:spcBef>
              <a:spcAft>
                <a:spcPts val="0"/>
              </a:spcAft>
              <a:defRPr sz="1400">
                <a:solidFill>
                  <a:schemeClr val="tx1"/>
                </a:solidFill>
                <a:latin typeface="+mn-lt"/>
                <a:cs typeface="+mn-cs"/>
              </a:defRPr>
            </a:lvl1pPr>
          </a:lstStyle>
          <a:p>
            <a:pPr>
              <a:defRPr/>
            </a:pPr>
            <a:endParaRPr lang="en-US"/>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fontAlgn="auto" hangingPunct="1">
              <a:spcBef>
                <a:spcPts val="0"/>
              </a:spcBef>
              <a:spcAft>
                <a:spcPts val="0"/>
              </a:spcAft>
              <a:defRPr sz="1400">
                <a:solidFill>
                  <a:schemeClr val="tx1"/>
                </a:solidFill>
                <a:latin typeface="+mn-lt"/>
                <a:cs typeface="+mn-cs"/>
              </a:defRPr>
            </a:lvl1pPr>
          </a:lstStyle>
          <a:p>
            <a:pPr>
              <a:defRPr/>
            </a:pPr>
            <a:fld id="{F1BF4983-0215-42F6-BAF3-B420CB1A326E}" type="slidenum">
              <a:rPr lang="en-US"/>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5124" name="Title Placeholder 8"/>
          <p:cNvSpPr>
            <a:spLocks noGrp="1"/>
          </p:cNvSpPr>
          <p:nvPr>
            <p:ph type="title"/>
          </p:nvPr>
        </p:nvSpPr>
        <p:spPr bwMode="auto">
          <a:xfrm>
            <a:off x="457200" y="704850"/>
            <a:ext cx="8229600" cy="1143000"/>
          </a:xfrm>
          <a:prstGeom prst="rect">
            <a:avLst/>
          </a:prstGeom>
          <a:noFill/>
          <a:ln w="9525">
            <a:noFill/>
            <a:miter lim="800000"/>
          </a:ln>
        </p:spPr>
        <p:txBody>
          <a:bodyPr vert="horz" wrap="square" lIns="0" tIns="45720" rIns="0" bIns="0" numCol="1" anchor="b" anchorCtr="0" compatLnSpc="1"/>
          <a:lstStyle/>
          <a:p>
            <a:pPr lvl="0"/>
            <a:r>
              <a:rPr lang="en-US" smtClean="0"/>
              <a:t>Click to edit Master title style</a:t>
            </a:r>
            <a:endParaRPr lang="en-US" smtClean="0"/>
          </a:p>
        </p:txBody>
      </p:sp>
      <p:sp>
        <p:nvSpPr>
          <p:cNvPr id="5125" name="Text Placeholder 29"/>
          <p:cNvSpPr>
            <a:spLocks noGrp="1"/>
          </p:cNvSpPr>
          <p:nvPr>
            <p:ph type="body" idx="1"/>
          </p:nvPr>
        </p:nvSpPr>
        <p:spPr bwMode="auto">
          <a:xfrm>
            <a:off x="457200" y="1935163"/>
            <a:ext cx="8229600" cy="4389437"/>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anose="020B0604020202020204" pitchFamily="34" charset="0"/>
              </a:defRPr>
            </a:lvl1pPr>
          </a:lstStyle>
          <a:p>
            <a:pPr>
              <a:defRPr/>
            </a:pPr>
            <a:fld id="{0A048DCA-D3EC-4028-A7B7-1E2705283FE2}" type="datetimeFigureOut">
              <a:rPr lang="en-US"/>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anose="020B0604020202020204" pitchFamily="34"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panose="020B0604020202020204" pitchFamily="34" charset="0"/>
              </a:defRPr>
            </a:lvl1pPr>
          </a:lstStyle>
          <a:p>
            <a:pPr>
              <a:defRPr/>
            </a:pPr>
            <a:fld id="{5AA99D5C-B03C-49AD-920F-BF1C3D335246}" type="slidenum">
              <a:rPr lang="en-US"/>
            </a:fld>
            <a:endParaRPr lang="en-US"/>
          </a:p>
        </p:txBody>
      </p:sp>
      <p:grpSp>
        <p:nvGrpSpPr>
          <p:cNvPr id="5129" name="Group 1"/>
          <p:cNvGrpSpPr/>
          <p:nvPr/>
        </p:nvGrpSpPr>
        <p:grpSpPr bwMode="auto">
          <a:xfrm>
            <a:off x="-19050" y="203200"/>
            <a:ext cx="9180513" cy="647700"/>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panose="020B0604020202020204" pitchFamily="34" charset="0"/>
              </a:endParaRPr>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panose="020B0604020202020204" pitchFamily="34" charset="0"/>
              </a:endParaRPr>
            </a:p>
          </p:txBody>
        </p:sp>
      </p:gr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transition spd="med">
    <p:zoom/>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5.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5.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55.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5.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p:sp>
        <p:nvSpPr>
          <p:cNvPr id="2050" name="Text Box 2049"/>
          <p:cNvSpPr txBox="1"/>
          <p:nvPr/>
        </p:nvSpPr>
        <p:spPr>
          <a:xfrm>
            <a:off x="0" y="533400"/>
            <a:ext cx="9144000" cy="644525"/>
          </a:xfrm>
          <a:prstGeom prst="rect">
            <a:avLst/>
          </a:prstGeom>
          <a:noFill/>
          <a:ln w="9525">
            <a:noFill/>
          </a:ln>
        </p:spPr>
        <p:txBody>
          <a:bodyPr anchor="t" anchorCtr="0">
            <a:spAutoFit/>
          </a:bodyPr>
          <a:p>
            <a:pPr algn="ctr">
              <a:spcBef>
                <a:spcPct val="50000"/>
              </a:spcBef>
            </a:pPr>
            <a:r>
              <a:rPr lang="en-US" altLang="zh-CN" sz="3600" b="1">
                <a:solidFill>
                  <a:srgbClr val="FF0000"/>
                </a:solidFill>
                <a:latin typeface="Arial" panose="020B0604020202020204" pitchFamily="34" charset="0"/>
              </a:rPr>
              <a:t>TRƯỜNG TIỂU HỌC ĐẠI CƯỜNG</a:t>
            </a:r>
            <a:endParaRPr lang="en-US" altLang="zh-CN" sz="3600" b="1">
              <a:solidFill>
                <a:srgbClr val="FF0000"/>
              </a:solidFill>
              <a:latin typeface="Arial" panose="020B0604020202020204" pitchFamily="34" charset="0"/>
            </a:endParaRPr>
          </a:p>
        </p:txBody>
      </p:sp>
      <p:sp>
        <p:nvSpPr>
          <p:cNvPr id="2051" name="Rectangles 2050"/>
          <p:cNvSpPr/>
          <p:nvPr/>
        </p:nvSpPr>
        <p:spPr>
          <a:xfrm>
            <a:off x="762000" y="1676400"/>
            <a:ext cx="7543800" cy="5867400"/>
          </a:xfrm>
          <a:prstGeom prst="rect">
            <a:avLst/>
          </a:prstGeom>
        </p:spPr>
        <p:txBody>
          <a:bodyPr wrap="none" fromWordArt="1">
            <a:prstTxWarp prst="textArchUpPour">
              <a:avLst>
                <a:gd name="adj1" fmla="val 10800000"/>
                <a:gd name="adj2" fmla="val 50000"/>
              </a:avLst>
            </a:prstTxWarp>
            <a:normAutofit/>
          </a:bodyPr>
          <a:p>
            <a:pPr algn="ctr"/>
            <a:r>
              <a:rPr lang="en-US" sz="4400" b="1">
                <a:ln w="19050" cap="flat" cmpd="sng">
                  <a:solidFill>
                    <a:srgbClr val="0000FF"/>
                  </a:solidFill>
                  <a:prstDash val="solid"/>
                  <a:roun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GIÁO ÁN MÔN TẬP ĐỌC</a:t>
            </a:r>
            <a:endParaRPr lang="en-US" sz="4400" b="1">
              <a:ln w="19050" cap="flat" cmpd="sng">
                <a:solidFill>
                  <a:srgbClr val="0000FF"/>
                </a:solidFill>
                <a:prstDash val="solid"/>
                <a:roun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2052" name="Text Box 2051"/>
          <p:cNvSpPr txBox="1"/>
          <p:nvPr/>
        </p:nvSpPr>
        <p:spPr>
          <a:xfrm>
            <a:off x="3505200" y="3962400"/>
            <a:ext cx="2057400" cy="823913"/>
          </a:xfrm>
          <a:prstGeom prst="rect">
            <a:avLst/>
          </a:prstGeom>
          <a:noFill/>
          <a:ln w="9525">
            <a:noFill/>
          </a:ln>
        </p:spPr>
        <p:txBody>
          <a:bodyPr anchor="t" anchorCtr="0">
            <a:spAutoFit/>
          </a:bodyPr>
          <a:p>
            <a:pPr algn="ctr">
              <a:spcBef>
                <a:spcPct val="50000"/>
              </a:spcBef>
            </a:pPr>
            <a:r>
              <a:rPr lang="en-US" altLang="zh-CN" sz="4800" b="1">
                <a:solidFill>
                  <a:srgbClr val="0000FF"/>
                </a:solidFill>
                <a:latin typeface="Arial" panose="020B0604020202020204" pitchFamily="34" charset="0"/>
              </a:rPr>
              <a:t>LỚP 5</a:t>
            </a:r>
            <a:endParaRPr lang="en-US" altLang="zh-CN" sz="4800" b="1">
              <a:solidFill>
                <a:srgbClr val="0000FF"/>
              </a:solidFill>
              <a:latin typeface="Arial" panose="020B0604020202020204" pitchFamily="34" charset="0"/>
            </a:endParaRPr>
          </a:p>
        </p:txBody>
      </p:sp>
      <p:sp>
        <p:nvSpPr>
          <p:cNvPr id="2053" name="Text Box 2052"/>
          <p:cNvSpPr txBox="1"/>
          <p:nvPr/>
        </p:nvSpPr>
        <p:spPr>
          <a:xfrm>
            <a:off x="4343400" y="6248400"/>
            <a:ext cx="4572000" cy="396875"/>
          </a:xfrm>
          <a:prstGeom prst="rect">
            <a:avLst/>
          </a:prstGeom>
          <a:solidFill>
            <a:srgbClr val="00FF00"/>
          </a:solidFill>
          <a:ln w="9525">
            <a:noFill/>
          </a:ln>
        </p:spPr>
        <p:txBody>
          <a:bodyPr anchor="t" anchorCtr="0">
            <a:spAutoFit/>
          </a:bodyPr>
          <a:p>
            <a:pPr algn="ctr">
              <a:spcBef>
                <a:spcPct val="50000"/>
              </a:spcBef>
            </a:pPr>
            <a:r>
              <a:rPr lang="en-US" altLang="zh-CN" sz="2000" b="1" i="1" dirty="0">
                <a:solidFill>
                  <a:srgbClr val="9900FF"/>
                </a:solidFill>
                <a:latin typeface="Arial" panose="020B0604020202020204" pitchFamily="34" charset="0"/>
              </a:rPr>
              <a:t>GIÁO VIÊN: ĐỖ THỊ HƯƠNG</a:t>
            </a:r>
            <a:endParaRPr lang="en-US" altLang="zh-CN" sz="2000" b="1" i="1">
              <a:solidFill>
                <a:srgbClr val="9900FF"/>
              </a:solidFill>
              <a:latin typeface="Arial" panose="020B0604020202020204"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Horizontal)">
                                      <p:cBhvr>
                                        <p:cTn id="7" dur="500"/>
                                        <p:tgtEl>
                                          <p:spTgt spid="2050"/>
                                        </p:tgtEl>
                                      </p:cBhvr>
                                    </p:animEffect>
                                  </p:childTnLst>
                                </p:cTn>
                              </p:par>
                              <p:par>
                                <p:cTn id="8" presetID="16" presetClass="entr" presetSubtype="26"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arn(inHorizontal)">
                                      <p:cBhvr>
                                        <p:cTn id="10" dur="500"/>
                                        <p:tgtEl>
                                          <p:spTgt spid="2051"/>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arn(inHorizontal)">
                                      <p:cBhvr>
                                        <p:cTn id="13" dur="500"/>
                                        <p:tgtEl>
                                          <p:spTgt spid="2052"/>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barn(inHorizontal)">
                                      <p:cBhvr>
                                        <p:cTn id="16"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p:bldP spid="205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1" descr="103"/>
          <p:cNvPicPr>
            <a:picLocks noChangeAspect="1" noChangeArrowheads="1"/>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20483" name="WordArt 53"/>
          <p:cNvSpPr>
            <a:spLocks noChangeArrowheads="1" noChangeShapeType="1" noTextEdit="1"/>
          </p:cNvSpPr>
          <p:nvPr/>
        </p:nvSpPr>
        <p:spPr bwMode="auto">
          <a:xfrm>
            <a:off x="533400" y="1905000"/>
            <a:ext cx="8001000" cy="2286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DDDDDD"/>
              </a:extrusionClr>
            </a:sp3d>
          </a:bodyPr>
          <a:lstStyle/>
          <a:p>
            <a:pPr algn="ctr"/>
            <a:r>
              <a:rPr lang="vi-VN" sz="2800" b="1" kern="10">
                <a:ln w="9525">
                  <a:round/>
                </a:ln>
                <a:solidFill>
                  <a:srgbClr val="FF00FF"/>
                </a:solidFill>
                <a:latin typeface="Arial" panose="020B0604020202020204"/>
                <a:cs typeface="Arial" panose="020B0604020202020204"/>
              </a:rPr>
              <a:t>Luyện đọc diễn cảm</a:t>
            </a:r>
            <a:endParaRPr lang="en-US" sz="2800" b="1" kern="10">
              <a:ln w="9525">
                <a:round/>
              </a:ln>
              <a:solidFill>
                <a:srgbClr val="FF00FF"/>
              </a:solidFill>
              <a:latin typeface="Arial" panose="020B0604020202020204"/>
              <a:cs typeface="Arial" panose="020B0604020202020204"/>
            </a:endParaRPr>
          </a:p>
        </p:txBody>
      </p:sp>
      <p:sp>
        <p:nvSpPr>
          <p:cNvPr id="20484" name="Rectangle 3"/>
          <p:cNvSpPr>
            <a:spLocks noChangeArrowheads="1"/>
          </p:cNvSpPr>
          <p:nvPr/>
        </p:nvSpPr>
        <p:spPr bwMode="auto">
          <a:xfrm>
            <a:off x="228600" y="304800"/>
            <a:ext cx="8686800" cy="6248400"/>
          </a:xfrm>
          <a:prstGeom prst="rect">
            <a:avLst/>
          </a:prstGeom>
          <a:noFill/>
          <a:ln w="127000" cap="rnd" algn="ctr">
            <a:solidFill>
              <a:srgbClr val="008000"/>
            </a:solidFill>
            <a:prstDash val="sysDot"/>
            <a:miter lim="800000"/>
          </a:ln>
        </p:spPr>
        <p:txBody>
          <a:bodyPr anchor="ctr"/>
          <a:lstStyle/>
          <a:p>
            <a:pPr algn="ctr"/>
            <a:endParaRPr lang="en-US">
              <a:solidFill>
                <a:srgbClr val="FFFFFF"/>
              </a:solidFill>
              <a:latin typeface="Arial" panose="020B0604020202020204" pitchFamily="34" charset="0"/>
            </a:endParaRPr>
          </a:p>
        </p:txBody>
      </p:sp>
    </p:spTree>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1" descr="103"/>
          <p:cNvPicPr>
            <a:picLocks noChangeAspect="1" noChangeArrowheads="1"/>
          </p:cNvPicPr>
          <p:nvPr/>
        </p:nvPicPr>
        <p:blipFill>
          <a:blip r:embed="rId1"/>
          <a:srcRect/>
          <a:stretch>
            <a:fillRect/>
          </a:stretch>
        </p:blipFill>
        <p:spPr bwMode="auto">
          <a:xfrm>
            <a:off x="0" y="-381000"/>
            <a:ext cx="9144000" cy="6858000"/>
          </a:xfrm>
          <a:prstGeom prst="rect">
            <a:avLst/>
          </a:prstGeom>
          <a:noFill/>
          <a:ln w="9525">
            <a:noFill/>
            <a:miter lim="800000"/>
            <a:headEnd/>
            <a:tailEnd/>
          </a:ln>
        </p:spPr>
      </p:pic>
      <p:sp>
        <p:nvSpPr>
          <p:cNvPr id="21507" name="WordArt 53"/>
          <p:cNvSpPr>
            <a:spLocks noChangeArrowheads="1" noChangeShapeType="1" noTextEdit="1"/>
          </p:cNvSpPr>
          <p:nvPr/>
        </p:nvSpPr>
        <p:spPr bwMode="auto">
          <a:xfrm>
            <a:off x="533400" y="1905000"/>
            <a:ext cx="8001000" cy="2286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DDDDDD"/>
              </a:extrusionClr>
            </a:sp3d>
          </a:bodyPr>
          <a:lstStyle/>
          <a:p>
            <a:pPr algn="ctr"/>
            <a:endParaRPr lang="en-US" sz="100" b="1" kern="10">
              <a:ln w="9525">
                <a:round/>
              </a:ln>
              <a:solidFill>
                <a:srgbClr val="FF00FF"/>
              </a:solidFill>
              <a:latin typeface="Arial" panose="020B0604020202020204"/>
              <a:cs typeface="Arial" panose="020B0604020202020204"/>
            </a:endParaRPr>
          </a:p>
        </p:txBody>
      </p:sp>
      <p:sp>
        <p:nvSpPr>
          <p:cNvPr id="21508" name="Rectangle 3"/>
          <p:cNvSpPr>
            <a:spLocks noChangeArrowheads="1"/>
          </p:cNvSpPr>
          <p:nvPr/>
        </p:nvSpPr>
        <p:spPr bwMode="auto">
          <a:xfrm>
            <a:off x="228600" y="304800"/>
            <a:ext cx="8686800" cy="6248400"/>
          </a:xfrm>
          <a:prstGeom prst="rect">
            <a:avLst/>
          </a:prstGeom>
          <a:noFill/>
          <a:ln w="127000" cap="rnd" algn="ctr">
            <a:solidFill>
              <a:srgbClr val="008000"/>
            </a:solidFill>
            <a:prstDash val="sysDot"/>
            <a:miter lim="800000"/>
          </a:ln>
        </p:spPr>
        <p:txBody>
          <a:bodyPr anchor="ctr"/>
          <a:lstStyle/>
          <a:p>
            <a:pPr algn="ctr"/>
            <a:endParaRPr lang="en-US">
              <a:solidFill>
                <a:srgbClr val="FFFFFF"/>
              </a:solidFill>
              <a:latin typeface="Arial" panose="020B0604020202020204" pitchFamily="34" charset="0"/>
            </a:endParaRPr>
          </a:p>
        </p:txBody>
      </p:sp>
      <p:sp>
        <p:nvSpPr>
          <p:cNvPr id="21509" name="Text Box 7"/>
          <p:cNvSpPr txBox="1">
            <a:spLocks noChangeArrowheads="1"/>
          </p:cNvSpPr>
          <p:nvPr/>
        </p:nvSpPr>
        <p:spPr bwMode="auto">
          <a:xfrm>
            <a:off x="457200" y="1371600"/>
            <a:ext cx="8305800" cy="3390900"/>
          </a:xfrm>
          <a:prstGeom prst="rect">
            <a:avLst/>
          </a:prstGeom>
          <a:gradFill rotWithShape="1">
            <a:gsLst>
              <a:gs pos="0">
                <a:srgbClr val="FEE6FC"/>
              </a:gs>
              <a:gs pos="100000">
                <a:schemeClr val="bg1"/>
              </a:gs>
            </a:gsLst>
            <a:lin ang="5400000" scaled="1"/>
          </a:gradFill>
          <a:ln w="9525">
            <a:solidFill>
              <a:schemeClr val="accent2"/>
            </a:solidFill>
            <a:miter lim="800000"/>
          </a:ln>
        </p:spPr>
        <p:txBody>
          <a:bodyPr>
            <a:spAutoFit/>
          </a:bodyPr>
          <a:lstStyle/>
          <a:p>
            <a:pPr algn="just">
              <a:spcBef>
                <a:spcPct val="50000"/>
              </a:spcBef>
            </a:pPr>
            <a:r>
              <a:rPr lang="en-US" sz="5400" b="1">
                <a:solidFill>
                  <a:srgbClr val="0000CC"/>
                </a:solidFill>
                <a:latin typeface="Arial" panose="020B0604020202020204" pitchFamily="34" charset="0"/>
              </a:rPr>
              <a:t>Đọc giọng thông báo rõ ràng, ngắt giọng làm rõ từng điều luật, từng khoản mục</a:t>
            </a:r>
            <a:endParaRPr lang="en-US" sz="5400" b="1">
              <a:solidFill>
                <a:srgbClr val="0000CC"/>
              </a:solidFill>
              <a:latin typeface="Arial" panose="020B0604020202020204" pitchFamily="34" charset="0"/>
            </a:endParaRPr>
          </a:p>
        </p:txBody>
      </p:sp>
    </p:spTree>
  </p:cSld>
  <p:clrMapOvr>
    <a:masterClrMapping/>
  </p:clrMapOvr>
  <p:transition spd="med">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533400"/>
            <a:ext cx="9144000" cy="4800600"/>
          </a:xfrm>
          <a:prstGeom prst="rect">
            <a:avLst/>
          </a:prstGeom>
          <a:noFill/>
          <a:ln w="38100">
            <a:noFill/>
            <a:miter lim="800000"/>
          </a:ln>
        </p:spPr>
        <p:txBody>
          <a:bodyPr>
            <a:spAutoFit/>
          </a:bodyPr>
          <a:lstStyle/>
          <a:p>
            <a:pPr marL="342900" indent="-342900">
              <a:spcBef>
                <a:spcPct val="50000"/>
              </a:spcBef>
            </a:pPr>
            <a:r>
              <a:rPr lang="en-US" sz="3200">
                <a:latin typeface="Arial" panose="020B0604020202020204" pitchFamily="34" charset="0"/>
              </a:rPr>
              <a:t> </a:t>
            </a:r>
            <a:r>
              <a:rPr lang="en-US" sz="3600" b="1">
                <a:latin typeface="Arial" panose="020B0604020202020204" pitchFamily="34" charset="0"/>
              </a:rPr>
              <a:t>* Điều 21: Trẻ em có bổn phận sau đây:</a:t>
            </a:r>
            <a:endParaRPr lang="en-US" sz="3600" b="1">
              <a:latin typeface="Arial" panose="020B0604020202020204" pitchFamily="34" charset="0"/>
            </a:endParaRPr>
          </a:p>
          <a:p>
            <a:pPr marL="342900" indent="-342900">
              <a:spcBef>
                <a:spcPct val="50000"/>
              </a:spcBef>
              <a:buFontTx/>
              <a:buAutoNum type="arabicPeriod"/>
            </a:pPr>
            <a:r>
              <a:rPr lang="en-US" sz="3600" b="1">
                <a:latin typeface="Arial" panose="020B0604020202020204" pitchFamily="34" charset="0"/>
              </a:rPr>
              <a:t>Yêu quý, kính trọng, hiếu thảo với ông bà, cha mẹ; kính trọng thầy giáo, cô giáo; lễ phép với người lớn, thương yêu em nhỏ; đoàn kết với bạn bè; giúp đỡ người già yếu, người khuyết tật, tàn tật, người gặp hoàn cảnh khó khăn theo khả năng của mình </a:t>
            </a:r>
            <a:endParaRPr lang="en-US" sz="3600" b="1">
              <a:latin typeface="Arial" panose="020B0604020202020204" pitchFamily="34" charset="0"/>
            </a:endParaRPr>
          </a:p>
        </p:txBody>
      </p:sp>
      <p:sp>
        <p:nvSpPr>
          <p:cNvPr id="271368" name="Line 8"/>
          <p:cNvSpPr>
            <a:spLocks noChangeShapeType="1"/>
          </p:cNvSpPr>
          <p:nvPr/>
        </p:nvSpPr>
        <p:spPr bwMode="auto">
          <a:xfrm>
            <a:off x="533400" y="1981200"/>
            <a:ext cx="6553200" cy="0"/>
          </a:xfrm>
          <a:prstGeom prst="line">
            <a:avLst/>
          </a:prstGeom>
          <a:noFill/>
          <a:ln w="38100">
            <a:solidFill>
              <a:srgbClr val="FF0000"/>
            </a:solidFill>
            <a:round/>
          </a:ln>
        </p:spPr>
        <p:txBody>
          <a:bodyPr/>
          <a:lstStyle/>
          <a:p>
            <a:endParaRPr lang="en-US"/>
          </a:p>
        </p:txBody>
      </p:sp>
      <p:sp>
        <p:nvSpPr>
          <p:cNvPr id="271369" name="Line 9"/>
          <p:cNvSpPr>
            <a:spLocks noChangeShapeType="1"/>
          </p:cNvSpPr>
          <p:nvPr/>
        </p:nvSpPr>
        <p:spPr bwMode="auto">
          <a:xfrm>
            <a:off x="3124200" y="2514600"/>
            <a:ext cx="2209800" cy="0"/>
          </a:xfrm>
          <a:prstGeom prst="line">
            <a:avLst/>
          </a:prstGeom>
          <a:noFill/>
          <a:ln w="38100">
            <a:solidFill>
              <a:srgbClr val="FF0000"/>
            </a:solidFill>
            <a:round/>
          </a:ln>
        </p:spPr>
        <p:txBody>
          <a:bodyPr/>
          <a:lstStyle/>
          <a:p>
            <a:endParaRPr lang="en-US"/>
          </a:p>
        </p:txBody>
      </p:sp>
      <p:sp>
        <p:nvSpPr>
          <p:cNvPr id="271370" name="Line 10"/>
          <p:cNvSpPr>
            <a:spLocks noChangeShapeType="1"/>
          </p:cNvSpPr>
          <p:nvPr/>
        </p:nvSpPr>
        <p:spPr bwMode="auto">
          <a:xfrm>
            <a:off x="1543050" y="3048000"/>
            <a:ext cx="1676400" cy="0"/>
          </a:xfrm>
          <a:prstGeom prst="line">
            <a:avLst/>
          </a:prstGeom>
          <a:noFill/>
          <a:ln w="38100">
            <a:solidFill>
              <a:srgbClr val="FF0000"/>
            </a:solidFill>
            <a:round/>
          </a:ln>
        </p:spPr>
        <p:txBody>
          <a:bodyPr/>
          <a:lstStyle/>
          <a:p>
            <a:endParaRPr lang="en-US"/>
          </a:p>
        </p:txBody>
      </p:sp>
      <p:sp>
        <p:nvSpPr>
          <p:cNvPr id="271371" name="Line 11"/>
          <p:cNvSpPr>
            <a:spLocks noChangeShapeType="1"/>
          </p:cNvSpPr>
          <p:nvPr/>
        </p:nvSpPr>
        <p:spPr bwMode="auto">
          <a:xfrm>
            <a:off x="6472238" y="3048000"/>
            <a:ext cx="2514600" cy="0"/>
          </a:xfrm>
          <a:prstGeom prst="line">
            <a:avLst/>
          </a:prstGeom>
          <a:noFill/>
          <a:ln w="38100">
            <a:solidFill>
              <a:srgbClr val="FF0000"/>
            </a:solidFill>
            <a:round/>
          </a:ln>
        </p:spPr>
        <p:txBody>
          <a:bodyPr/>
          <a:lstStyle/>
          <a:p>
            <a:endParaRPr lang="en-US"/>
          </a:p>
        </p:txBody>
      </p:sp>
      <p:sp>
        <p:nvSpPr>
          <p:cNvPr id="271372" name="Line 12"/>
          <p:cNvSpPr>
            <a:spLocks noChangeShapeType="1"/>
          </p:cNvSpPr>
          <p:nvPr/>
        </p:nvSpPr>
        <p:spPr bwMode="auto">
          <a:xfrm>
            <a:off x="3162300" y="3505200"/>
            <a:ext cx="1866900" cy="0"/>
          </a:xfrm>
          <a:prstGeom prst="line">
            <a:avLst/>
          </a:prstGeom>
          <a:noFill/>
          <a:ln w="38100">
            <a:solidFill>
              <a:srgbClr val="FF0000"/>
            </a:solidFill>
            <a:round/>
          </a:ln>
        </p:spPr>
        <p:txBody>
          <a:bodyPr/>
          <a:lstStyle/>
          <a:p>
            <a:endParaRPr lang="en-US"/>
          </a:p>
        </p:txBody>
      </p:sp>
      <p:sp>
        <p:nvSpPr>
          <p:cNvPr id="271373" name="Line 13"/>
          <p:cNvSpPr>
            <a:spLocks noChangeShapeType="1"/>
          </p:cNvSpPr>
          <p:nvPr/>
        </p:nvSpPr>
        <p:spPr bwMode="auto">
          <a:xfrm>
            <a:off x="7129463" y="3581400"/>
            <a:ext cx="1709737" cy="0"/>
          </a:xfrm>
          <a:prstGeom prst="line">
            <a:avLst/>
          </a:prstGeom>
          <a:noFill/>
          <a:ln w="38100">
            <a:solidFill>
              <a:srgbClr val="FF0000"/>
            </a:solidFill>
            <a:round/>
          </a:ln>
        </p:spPr>
        <p:txBody>
          <a:bodyPr/>
          <a:lstStyle/>
          <a:p>
            <a:endParaRPr 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1368"/>
                                        </p:tgtEl>
                                        <p:attrNameLst>
                                          <p:attrName>style.visibility</p:attrName>
                                        </p:attrNameLst>
                                      </p:cBhvr>
                                      <p:to>
                                        <p:strVal val="visible"/>
                                      </p:to>
                                    </p:set>
                                    <p:anim calcmode="lin" valueType="num">
                                      <p:cBhvr additive="base">
                                        <p:cTn id="7" dur="500" fill="hold"/>
                                        <p:tgtEl>
                                          <p:spTgt spid="271368"/>
                                        </p:tgtEl>
                                        <p:attrNameLst>
                                          <p:attrName>ppt_x</p:attrName>
                                        </p:attrNameLst>
                                      </p:cBhvr>
                                      <p:tavLst>
                                        <p:tav tm="0">
                                          <p:val>
                                            <p:strVal val="#ppt_x"/>
                                          </p:val>
                                        </p:tav>
                                        <p:tav tm="100000">
                                          <p:val>
                                            <p:strVal val="#ppt_x"/>
                                          </p:val>
                                        </p:tav>
                                      </p:tavLst>
                                    </p:anim>
                                    <p:anim calcmode="lin" valueType="num">
                                      <p:cBhvr additive="base">
                                        <p:cTn id="8" dur="500" fill="hold"/>
                                        <p:tgtEl>
                                          <p:spTgt spid="2713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1369"/>
                                        </p:tgtEl>
                                        <p:attrNameLst>
                                          <p:attrName>style.visibility</p:attrName>
                                        </p:attrNameLst>
                                      </p:cBhvr>
                                      <p:to>
                                        <p:strVal val="visible"/>
                                      </p:to>
                                    </p:set>
                                    <p:anim calcmode="lin" valueType="num">
                                      <p:cBhvr additive="base">
                                        <p:cTn id="11" dur="500" fill="hold"/>
                                        <p:tgtEl>
                                          <p:spTgt spid="271369"/>
                                        </p:tgtEl>
                                        <p:attrNameLst>
                                          <p:attrName>ppt_x</p:attrName>
                                        </p:attrNameLst>
                                      </p:cBhvr>
                                      <p:tavLst>
                                        <p:tav tm="0">
                                          <p:val>
                                            <p:strVal val="#ppt_x"/>
                                          </p:val>
                                        </p:tav>
                                        <p:tav tm="100000">
                                          <p:val>
                                            <p:strVal val="#ppt_x"/>
                                          </p:val>
                                        </p:tav>
                                      </p:tavLst>
                                    </p:anim>
                                    <p:anim calcmode="lin" valueType="num">
                                      <p:cBhvr additive="base">
                                        <p:cTn id="12" dur="500" fill="hold"/>
                                        <p:tgtEl>
                                          <p:spTgt spid="27136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1370"/>
                                        </p:tgtEl>
                                        <p:attrNameLst>
                                          <p:attrName>style.visibility</p:attrName>
                                        </p:attrNameLst>
                                      </p:cBhvr>
                                      <p:to>
                                        <p:strVal val="visible"/>
                                      </p:to>
                                    </p:set>
                                    <p:anim calcmode="lin" valueType="num">
                                      <p:cBhvr additive="base">
                                        <p:cTn id="15" dur="500" fill="hold"/>
                                        <p:tgtEl>
                                          <p:spTgt spid="271370"/>
                                        </p:tgtEl>
                                        <p:attrNameLst>
                                          <p:attrName>ppt_x</p:attrName>
                                        </p:attrNameLst>
                                      </p:cBhvr>
                                      <p:tavLst>
                                        <p:tav tm="0">
                                          <p:val>
                                            <p:strVal val="#ppt_x"/>
                                          </p:val>
                                        </p:tav>
                                        <p:tav tm="100000">
                                          <p:val>
                                            <p:strVal val="#ppt_x"/>
                                          </p:val>
                                        </p:tav>
                                      </p:tavLst>
                                    </p:anim>
                                    <p:anim calcmode="lin" valueType="num">
                                      <p:cBhvr additive="base">
                                        <p:cTn id="16" dur="500" fill="hold"/>
                                        <p:tgtEl>
                                          <p:spTgt spid="2713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371"/>
                                        </p:tgtEl>
                                        <p:attrNameLst>
                                          <p:attrName>style.visibility</p:attrName>
                                        </p:attrNameLst>
                                      </p:cBhvr>
                                      <p:to>
                                        <p:strVal val="visible"/>
                                      </p:to>
                                    </p:set>
                                    <p:anim calcmode="lin" valueType="num">
                                      <p:cBhvr additive="base">
                                        <p:cTn id="19" dur="500" fill="hold"/>
                                        <p:tgtEl>
                                          <p:spTgt spid="271371"/>
                                        </p:tgtEl>
                                        <p:attrNameLst>
                                          <p:attrName>ppt_x</p:attrName>
                                        </p:attrNameLst>
                                      </p:cBhvr>
                                      <p:tavLst>
                                        <p:tav tm="0">
                                          <p:val>
                                            <p:strVal val="#ppt_x"/>
                                          </p:val>
                                        </p:tav>
                                        <p:tav tm="100000">
                                          <p:val>
                                            <p:strVal val="#ppt_x"/>
                                          </p:val>
                                        </p:tav>
                                      </p:tavLst>
                                    </p:anim>
                                    <p:anim calcmode="lin" valueType="num">
                                      <p:cBhvr additive="base">
                                        <p:cTn id="20" dur="500" fill="hold"/>
                                        <p:tgtEl>
                                          <p:spTgt spid="2713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1372"/>
                                        </p:tgtEl>
                                        <p:attrNameLst>
                                          <p:attrName>style.visibility</p:attrName>
                                        </p:attrNameLst>
                                      </p:cBhvr>
                                      <p:to>
                                        <p:strVal val="visible"/>
                                      </p:to>
                                    </p:set>
                                    <p:anim calcmode="lin" valueType="num">
                                      <p:cBhvr additive="base">
                                        <p:cTn id="23" dur="500" fill="hold"/>
                                        <p:tgtEl>
                                          <p:spTgt spid="271372"/>
                                        </p:tgtEl>
                                        <p:attrNameLst>
                                          <p:attrName>ppt_x</p:attrName>
                                        </p:attrNameLst>
                                      </p:cBhvr>
                                      <p:tavLst>
                                        <p:tav tm="0">
                                          <p:val>
                                            <p:strVal val="#ppt_x"/>
                                          </p:val>
                                        </p:tav>
                                        <p:tav tm="100000">
                                          <p:val>
                                            <p:strVal val="#ppt_x"/>
                                          </p:val>
                                        </p:tav>
                                      </p:tavLst>
                                    </p:anim>
                                    <p:anim calcmode="lin" valueType="num">
                                      <p:cBhvr additive="base">
                                        <p:cTn id="24" dur="500" fill="hold"/>
                                        <p:tgtEl>
                                          <p:spTgt spid="2713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373"/>
                                        </p:tgtEl>
                                        <p:attrNameLst>
                                          <p:attrName>style.visibility</p:attrName>
                                        </p:attrNameLst>
                                      </p:cBhvr>
                                      <p:to>
                                        <p:strVal val="visible"/>
                                      </p:to>
                                    </p:set>
                                    <p:anim calcmode="lin" valueType="num">
                                      <p:cBhvr additive="base">
                                        <p:cTn id="27" dur="500" fill="hold"/>
                                        <p:tgtEl>
                                          <p:spTgt spid="271373"/>
                                        </p:tgtEl>
                                        <p:attrNameLst>
                                          <p:attrName>ppt_x</p:attrName>
                                        </p:attrNameLst>
                                      </p:cBhvr>
                                      <p:tavLst>
                                        <p:tav tm="0">
                                          <p:val>
                                            <p:strVal val="#ppt_x"/>
                                          </p:val>
                                        </p:tav>
                                        <p:tav tm="100000">
                                          <p:val>
                                            <p:strVal val="#ppt_x"/>
                                          </p:val>
                                        </p:tav>
                                      </p:tavLst>
                                    </p:anim>
                                    <p:anim calcmode="lin" valueType="num">
                                      <p:cBhvr additive="base">
                                        <p:cTn id="28" dur="500" fill="hold"/>
                                        <p:tgtEl>
                                          <p:spTgt spid="271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8" grpId="0" animBg="1"/>
      <p:bldP spid="271369" grpId="0" animBg="1"/>
      <p:bldP spid="271370" grpId="0" animBg="1"/>
      <p:bldP spid="271371" grpId="0" animBg="1"/>
      <p:bldP spid="271372" grpId="0" animBg="1"/>
      <p:bldP spid="2713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533400"/>
            <a:ext cx="9144000" cy="5324475"/>
          </a:xfrm>
          <a:prstGeom prst="rect">
            <a:avLst/>
          </a:prstGeom>
          <a:noFill/>
          <a:ln w="38100">
            <a:noFill/>
            <a:miter lim="800000"/>
          </a:ln>
        </p:spPr>
        <p:txBody>
          <a:bodyPr>
            <a:spAutoFit/>
          </a:bodyPr>
          <a:lstStyle/>
          <a:p>
            <a:pPr marL="342900" indent="-342900">
              <a:spcBef>
                <a:spcPct val="50000"/>
              </a:spcBef>
            </a:pPr>
            <a:r>
              <a:rPr lang="en-US" sz="4000" b="1">
                <a:latin typeface="Arial" panose="020B0604020202020204" pitchFamily="34" charset="0"/>
              </a:rPr>
              <a:t>2. Chăm chỉ học tập, giữ gìn vệ sinh , rèn luyện thân thể , thực hiện trật tự công cộng và an toàn giao thông, giữ gìn của công, tôn trọng tài sản của người khác, bảo vệ môi trường.</a:t>
            </a:r>
            <a:endParaRPr lang="en-US" sz="4000" b="1">
              <a:latin typeface="Arial" panose="020B0604020202020204" pitchFamily="34" charset="0"/>
            </a:endParaRPr>
          </a:p>
          <a:p>
            <a:pPr marL="342900" indent="-342900">
              <a:spcBef>
                <a:spcPct val="50000"/>
              </a:spcBef>
            </a:pPr>
            <a:r>
              <a:rPr lang="en-US" sz="4000" b="1">
                <a:latin typeface="Arial" panose="020B0604020202020204" pitchFamily="34" charset="0"/>
              </a:rPr>
              <a:t>3. Yêu lao động , giúp đỡ gia đình làm những việc vừa sức mình.</a:t>
            </a:r>
            <a:endParaRPr lang="en-US" sz="4000" b="1">
              <a:latin typeface="Arial" panose="020B0604020202020204" pitchFamily="34" charset="0"/>
            </a:endParaRPr>
          </a:p>
        </p:txBody>
      </p:sp>
      <p:sp>
        <p:nvSpPr>
          <p:cNvPr id="272387" name="Line 3"/>
          <p:cNvSpPr>
            <a:spLocks noChangeShapeType="1"/>
          </p:cNvSpPr>
          <p:nvPr/>
        </p:nvSpPr>
        <p:spPr bwMode="auto">
          <a:xfrm>
            <a:off x="609600" y="1219200"/>
            <a:ext cx="2362200" cy="0"/>
          </a:xfrm>
          <a:prstGeom prst="line">
            <a:avLst/>
          </a:prstGeom>
          <a:noFill/>
          <a:ln w="38100">
            <a:solidFill>
              <a:srgbClr val="FF0000"/>
            </a:solidFill>
            <a:round/>
          </a:ln>
        </p:spPr>
        <p:txBody>
          <a:bodyPr/>
          <a:lstStyle/>
          <a:p>
            <a:endParaRPr lang="en-US"/>
          </a:p>
        </p:txBody>
      </p:sp>
      <p:sp>
        <p:nvSpPr>
          <p:cNvPr id="272388" name="Line 4"/>
          <p:cNvSpPr>
            <a:spLocks noChangeShapeType="1"/>
          </p:cNvSpPr>
          <p:nvPr/>
        </p:nvSpPr>
        <p:spPr bwMode="auto">
          <a:xfrm>
            <a:off x="457200" y="1752600"/>
            <a:ext cx="2362200" cy="0"/>
          </a:xfrm>
          <a:prstGeom prst="line">
            <a:avLst/>
          </a:prstGeom>
          <a:noFill/>
          <a:ln w="38100">
            <a:solidFill>
              <a:srgbClr val="FF0000"/>
            </a:solidFill>
            <a:round/>
          </a:ln>
        </p:spPr>
        <p:txBody>
          <a:bodyPr/>
          <a:lstStyle/>
          <a:p>
            <a:endParaRPr lang="en-US"/>
          </a:p>
        </p:txBody>
      </p:sp>
      <p:sp>
        <p:nvSpPr>
          <p:cNvPr id="272389" name="Line 5"/>
          <p:cNvSpPr>
            <a:spLocks noChangeShapeType="1"/>
          </p:cNvSpPr>
          <p:nvPr/>
        </p:nvSpPr>
        <p:spPr bwMode="auto">
          <a:xfrm>
            <a:off x="5181600" y="1295400"/>
            <a:ext cx="1609725" cy="0"/>
          </a:xfrm>
          <a:prstGeom prst="line">
            <a:avLst/>
          </a:prstGeom>
          <a:noFill/>
          <a:ln w="38100">
            <a:solidFill>
              <a:srgbClr val="FF0000"/>
            </a:solidFill>
            <a:round/>
          </a:ln>
        </p:spPr>
        <p:txBody>
          <a:bodyPr/>
          <a:lstStyle/>
          <a:p>
            <a:endParaRPr lang="en-US"/>
          </a:p>
        </p:txBody>
      </p:sp>
      <p:sp>
        <p:nvSpPr>
          <p:cNvPr id="272390" name="Line 6"/>
          <p:cNvSpPr>
            <a:spLocks noChangeShapeType="1"/>
          </p:cNvSpPr>
          <p:nvPr/>
        </p:nvSpPr>
        <p:spPr bwMode="auto">
          <a:xfrm>
            <a:off x="6096000" y="1752600"/>
            <a:ext cx="2362200" cy="0"/>
          </a:xfrm>
          <a:prstGeom prst="line">
            <a:avLst/>
          </a:prstGeom>
          <a:noFill/>
          <a:ln w="38100">
            <a:solidFill>
              <a:srgbClr val="FF0000"/>
            </a:solidFill>
            <a:round/>
          </a:ln>
        </p:spPr>
        <p:txBody>
          <a:bodyPr/>
          <a:lstStyle/>
          <a:p>
            <a:endParaRPr lang="en-US"/>
          </a:p>
        </p:txBody>
      </p:sp>
      <p:sp>
        <p:nvSpPr>
          <p:cNvPr id="272391" name="Line 7"/>
          <p:cNvSpPr>
            <a:spLocks noChangeShapeType="1"/>
          </p:cNvSpPr>
          <p:nvPr/>
        </p:nvSpPr>
        <p:spPr bwMode="auto">
          <a:xfrm>
            <a:off x="2133600" y="2895600"/>
            <a:ext cx="1752600" cy="0"/>
          </a:xfrm>
          <a:prstGeom prst="line">
            <a:avLst/>
          </a:prstGeom>
          <a:noFill/>
          <a:ln w="38100">
            <a:solidFill>
              <a:srgbClr val="FF0000"/>
            </a:solidFill>
            <a:round/>
          </a:ln>
        </p:spPr>
        <p:txBody>
          <a:bodyPr/>
          <a:lstStyle/>
          <a:p>
            <a:endParaRPr lang="en-US"/>
          </a:p>
        </p:txBody>
      </p:sp>
      <p:sp>
        <p:nvSpPr>
          <p:cNvPr id="272392" name="Line 8"/>
          <p:cNvSpPr>
            <a:spLocks noChangeShapeType="1"/>
          </p:cNvSpPr>
          <p:nvPr/>
        </p:nvSpPr>
        <p:spPr bwMode="auto">
          <a:xfrm>
            <a:off x="4724400" y="2362200"/>
            <a:ext cx="2362200" cy="0"/>
          </a:xfrm>
          <a:prstGeom prst="line">
            <a:avLst/>
          </a:prstGeom>
          <a:noFill/>
          <a:ln w="38100">
            <a:solidFill>
              <a:srgbClr val="FF0000"/>
            </a:solidFill>
            <a:round/>
          </a:ln>
        </p:spPr>
        <p:txBody>
          <a:bodyPr/>
          <a:lstStyle/>
          <a:p>
            <a:endParaRPr lang="en-US"/>
          </a:p>
        </p:txBody>
      </p:sp>
      <p:sp>
        <p:nvSpPr>
          <p:cNvPr id="272393" name="Line 9"/>
          <p:cNvSpPr>
            <a:spLocks noChangeShapeType="1"/>
          </p:cNvSpPr>
          <p:nvPr/>
        </p:nvSpPr>
        <p:spPr bwMode="auto">
          <a:xfrm>
            <a:off x="6629400" y="2971800"/>
            <a:ext cx="1752600" cy="0"/>
          </a:xfrm>
          <a:prstGeom prst="line">
            <a:avLst/>
          </a:prstGeom>
          <a:noFill/>
          <a:ln w="38100">
            <a:solidFill>
              <a:srgbClr val="FF0000"/>
            </a:solidFill>
            <a:round/>
          </a:ln>
        </p:spPr>
        <p:txBody>
          <a:bodyPr/>
          <a:lstStyle/>
          <a:p>
            <a:endParaRPr lang="en-US"/>
          </a:p>
        </p:txBody>
      </p:sp>
      <p:sp>
        <p:nvSpPr>
          <p:cNvPr id="272394" name="Line 10"/>
          <p:cNvSpPr>
            <a:spLocks noChangeShapeType="1"/>
          </p:cNvSpPr>
          <p:nvPr/>
        </p:nvSpPr>
        <p:spPr bwMode="auto">
          <a:xfrm>
            <a:off x="4267200" y="5105400"/>
            <a:ext cx="1752600" cy="0"/>
          </a:xfrm>
          <a:prstGeom prst="line">
            <a:avLst/>
          </a:prstGeom>
          <a:noFill/>
          <a:ln w="38100">
            <a:solidFill>
              <a:srgbClr val="FF0000"/>
            </a:solidFill>
            <a:round/>
          </a:ln>
        </p:spPr>
        <p:txBody>
          <a:bodyPr/>
          <a:lstStyle/>
          <a:p>
            <a:endParaRPr lang="en-US"/>
          </a:p>
        </p:txBody>
      </p:sp>
      <p:sp>
        <p:nvSpPr>
          <p:cNvPr id="272395" name="Line 11"/>
          <p:cNvSpPr>
            <a:spLocks noChangeShapeType="1"/>
          </p:cNvSpPr>
          <p:nvPr/>
        </p:nvSpPr>
        <p:spPr bwMode="auto">
          <a:xfrm>
            <a:off x="609600" y="5105400"/>
            <a:ext cx="1066800" cy="0"/>
          </a:xfrm>
          <a:prstGeom prst="line">
            <a:avLst/>
          </a:prstGeom>
          <a:noFill/>
          <a:ln w="38100">
            <a:solidFill>
              <a:srgbClr val="FF0000"/>
            </a:solidFill>
            <a:round/>
          </a:ln>
        </p:spPr>
        <p:txBody>
          <a:bodyPr/>
          <a:lstStyle/>
          <a:p>
            <a:endParaRPr 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2387"/>
                                        </p:tgtEl>
                                        <p:attrNameLst>
                                          <p:attrName>style.visibility</p:attrName>
                                        </p:attrNameLst>
                                      </p:cBhvr>
                                      <p:to>
                                        <p:strVal val="visible"/>
                                      </p:to>
                                    </p:set>
                                    <p:anim calcmode="lin" valueType="num">
                                      <p:cBhvr additive="base">
                                        <p:cTn id="7" dur="500" fill="hold"/>
                                        <p:tgtEl>
                                          <p:spTgt spid="272387"/>
                                        </p:tgtEl>
                                        <p:attrNameLst>
                                          <p:attrName>ppt_x</p:attrName>
                                        </p:attrNameLst>
                                      </p:cBhvr>
                                      <p:tavLst>
                                        <p:tav tm="0">
                                          <p:val>
                                            <p:strVal val="#ppt_x"/>
                                          </p:val>
                                        </p:tav>
                                        <p:tav tm="100000">
                                          <p:val>
                                            <p:strVal val="#ppt_x"/>
                                          </p:val>
                                        </p:tav>
                                      </p:tavLst>
                                    </p:anim>
                                    <p:anim calcmode="lin" valueType="num">
                                      <p:cBhvr additive="base">
                                        <p:cTn id="8" dur="500" fill="hold"/>
                                        <p:tgtEl>
                                          <p:spTgt spid="2723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2388"/>
                                        </p:tgtEl>
                                        <p:attrNameLst>
                                          <p:attrName>style.visibility</p:attrName>
                                        </p:attrNameLst>
                                      </p:cBhvr>
                                      <p:to>
                                        <p:strVal val="visible"/>
                                      </p:to>
                                    </p:set>
                                    <p:anim calcmode="lin" valueType="num">
                                      <p:cBhvr additive="base">
                                        <p:cTn id="11" dur="500" fill="hold"/>
                                        <p:tgtEl>
                                          <p:spTgt spid="272388"/>
                                        </p:tgtEl>
                                        <p:attrNameLst>
                                          <p:attrName>ppt_x</p:attrName>
                                        </p:attrNameLst>
                                      </p:cBhvr>
                                      <p:tavLst>
                                        <p:tav tm="0">
                                          <p:val>
                                            <p:strVal val="#ppt_x"/>
                                          </p:val>
                                        </p:tav>
                                        <p:tav tm="100000">
                                          <p:val>
                                            <p:strVal val="#ppt_x"/>
                                          </p:val>
                                        </p:tav>
                                      </p:tavLst>
                                    </p:anim>
                                    <p:anim calcmode="lin" valueType="num">
                                      <p:cBhvr additive="base">
                                        <p:cTn id="12" dur="500" fill="hold"/>
                                        <p:tgtEl>
                                          <p:spTgt spid="27238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2389"/>
                                        </p:tgtEl>
                                        <p:attrNameLst>
                                          <p:attrName>style.visibility</p:attrName>
                                        </p:attrNameLst>
                                      </p:cBhvr>
                                      <p:to>
                                        <p:strVal val="visible"/>
                                      </p:to>
                                    </p:set>
                                    <p:anim calcmode="lin" valueType="num">
                                      <p:cBhvr additive="base">
                                        <p:cTn id="15" dur="500" fill="hold"/>
                                        <p:tgtEl>
                                          <p:spTgt spid="272389"/>
                                        </p:tgtEl>
                                        <p:attrNameLst>
                                          <p:attrName>ppt_x</p:attrName>
                                        </p:attrNameLst>
                                      </p:cBhvr>
                                      <p:tavLst>
                                        <p:tav tm="0">
                                          <p:val>
                                            <p:strVal val="#ppt_x"/>
                                          </p:val>
                                        </p:tav>
                                        <p:tav tm="100000">
                                          <p:val>
                                            <p:strVal val="#ppt_x"/>
                                          </p:val>
                                        </p:tav>
                                      </p:tavLst>
                                    </p:anim>
                                    <p:anim calcmode="lin" valueType="num">
                                      <p:cBhvr additive="base">
                                        <p:cTn id="16" dur="500" fill="hold"/>
                                        <p:tgtEl>
                                          <p:spTgt spid="27238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2390"/>
                                        </p:tgtEl>
                                        <p:attrNameLst>
                                          <p:attrName>style.visibility</p:attrName>
                                        </p:attrNameLst>
                                      </p:cBhvr>
                                      <p:to>
                                        <p:strVal val="visible"/>
                                      </p:to>
                                    </p:set>
                                    <p:anim calcmode="lin" valueType="num">
                                      <p:cBhvr additive="base">
                                        <p:cTn id="19" dur="500" fill="hold"/>
                                        <p:tgtEl>
                                          <p:spTgt spid="272390"/>
                                        </p:tgtEl>
                                        <p:attrNameLst>
                                          <p:attrName>ppt_x</p:attrName>
                                        </p:attrNameLst>
                                      </p:cBhvr>
                                      <p:tavLst>
                                        <p:tav tm="0">
                                          <p:val>
                                            <p:strVal val="#ppt_x"/>
                                          </p:val>
                                        </p:tav>
                                        <p:tav tm="100000">
                                          <p:val>
                                            <p:strVal val="#ppt_x"/>
                                          </p:val>
                                        </p:tav>
                                      </p:tavLst>
                                    </p:anim>
                                    <p:anim calcmode="lin" valueType="num">
                                      <p:cBhvr additive="base">
                                        <p:cTn id="20" dur="500" fill="hold"/>
                                        <p:tgtEl>
                                          <p:spTgt spid="27239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391"/>
                                        </p:tgtEl>
                                        <p:attrNameLst>
                                          <p:attrName>style.visibility</p:attrName>
                                        </p:attrNameLst>
                                      </p:cBhvr>
                                      <p:to>
                                        <p:strVal val="visible"/>
                                      </p:to>
                                    </p:set>
                                    <p:anim calcmode="lin" valueType="num">
                                      <p:cBhvr additive="base">
                                        <p:cTn id="23" dur="500" fill="hold"/>
                                        <p:tgtEl>
                                          <p:spTgt spid="272391"/>
                                        </p:tgtEl>
                                        <p:attrNameLst>
                                          <p:attrName>ppt_x</p:attrName>
                                        </p:attrNameLst>
                                      </p:cBhvr>
                                      <p:tavLst>
                                        <p:tav tm="0">
                                          <p:val>
                                            <p:strVal val="#ppt_x"/>
                                          </p:val>
                                        </p:tav>
                                        <p:tav tm="100000">
                                          <p:val>
                                            <p:strVal val="#ppt_x"/>
                                          </p:val>
                                        </p:tav>
                                      </p:tavLst>
                                    </p:anim>
                                    <p:anim calcmode="lin" valueType="num">
                                      <p:cBhvr additive="base">
                                        <p:cTn id="24" dur="500" fill="hold"/>
                                        <p:tgtEl>
                                          <p:spTgt spid="27239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2392"/>
                                        </p:tgtEl>
                                        <p:attrNameLst>
                                          <p:attrName>style.visibility</p:attrName>
                                        </p:attrNameLst>
                                      </p:cBhvr>
                                      <p:to>
                                        <p:strVal val="visible"/>
                                      </p:to>
                                    </p:set>
                                    <p:anim calcmode="lin" valueType="num">
                                      <p:cBhvr additive="base">
                                        <p:cTn id="27" dur="500" fill="hold"/>
                                        <p:tgtEl>
                                          <p:spTgt spid="272392"/>
                                        </p:tgtEl>
                                        <p:attrNameLst>
                                          <p:attrName>ppt_x</p:attrName>
                                        </p:attrNameLst>
                                      </p:cBhvr>
                                      <p:tavLst>
                                        <p:tav tm="0">
                                          <p:val>
                                            <p:strVal val="#ppt_x"/>
                                          </p:val>
                                        </p:tav>
                                        <p:tav tm="100000">
                                          <p:val>
                                            <p:strVal val="#ppt_x"/>
                                          </p:val>
                                        </p:tav>
                                      </p:tavLst>
                                    </p:anim>
                                    <p:anim calcmode="lin" valueType="num">
                                      <p:cBhvr additive="base">
                                        <p:cTn id="28" dur="500" fill="hold"/>
                                        <p:tgtEl>
                                          <p:spTgt spid="27239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393"/>
                                        </p:tgtEl>
                                        <p:attrNameLst>
                                          <p:attrName>style.visibility</p:attrName>
                                        </p:attrNameLst>
                                      </p:cBhvr>
                                      <p:to>
                                        <p:strVal val="visible"/>
                                      </p:to>
                                    </p:set>
                                    <p:anim calcmode="lin" valueType="num">
                                      <p:cBhvr additive="base">
                                        <p:cTn id="31" dur="500" fill="hold"/>
                                        <p:tgtEl>
                                          <p:spTgt spid="272393"/>
                                        </p:tgtEl>
                                        <p:attrNameLst>
                                          <p:attrName>ppt_x</p:attrName>
                                        </p:attrNameLst>
                                      </p:cBhvr>
                                      <p:tavLst>
                                        <p:tav tm="0">
                                          <p:val>
                                            <p:strVal val="#ppt_x"/>
                                          </p:val>
                                        </p:tav>
                                        <p:tav tm="100000">
                                          <p:val>
                                            <p:strVal val="#ppt_x"/>
                                          </p:val>
                                        </p:tav>
                                      </p:tavLst>
                                    </p:anim>
                                    <p:anim calcmode="lin" valueType="num">
                                      <p:cBhvr additive="base">
                                        <p:cTn id="32" dur="500" fill="hold"/>
                                        <p:tgtEl>
                                          <p:spTgt spid="27239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394"/>
                                        </p:tgtEl>
                                        <p:attrNameLst>
                                          <p:attrName>style.visibility</p:attrName>
                                        </p:attrNameLst>
                                      </p:cBhvr>
                                      <p:to>
                                        <p:strVal val="visible"/>
                                      </p:to>
                                    </p:set>
                                    <p:anim calcmode="lin" valueType="num">
                                      <p:cBhvr additive="base">
                                        <p:cTn id="35" dur="500" fill="hold"/>
                                        <p:tgtEl>
                                          <p:spTgt spid="272394"/>
                                        </p:tgtEl>
                                        <p:attrNameLst>
                                          <p:attrName>ppt_x</p:attrName>
                                        </p:attrNameLst>
                                      </p:cBhvr>
                                      <p:tavLst>
                                        <p:tav tm="0">
                                          <p:val>
                                            <p:strVal val="#ppt_x"/>
                                          </p:val>
                                        </p:tav>
                                        <p:tav tm="100000">
                                          <p:val>
                                            <p:strVal val="#ppt_x"/>
                                          </p:val>
                                        </p:tav>
                                      </p:tavLst>
                                    </p:anim>
                                    <p:anim calcmode="lin" valueType="num">
                                      <p:cBhvr additive="base">
                                        <p:cTn id="36" dur="500" fill="hold"/>
                                        <p:tgtEl>
                                          <p:spTgt spid="27239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2395"/>
                                        </p:tgtEl>
                                        <p:attrNameLst>
                                          <p:attrName>style.visibility</p:attrName>
                                        </p:attrNameLst>
                                      </p:cBhvr>
                                      <p:to>
                                        <p:strVal val="visible"/>
                                      </p:to>
                                    </p:set>
                                    <p:anim calcmode="lin" valueType="num">
                                      <p:cBhvr additive="base">
                                        <p:cTn id="39" dur="500" fill="hold"/>
                                        <p:tgtEl>
                                          <p:spTgt spid="272395"/>
                                        </p:tgtEl>
                                        <p:attrNameLst>
                                          <p:attrName>ppt_x</p:attrName>
                                        </p:attrNameLst>
                                      </p:cBhvr>
                                      <p:tavLst>
                                        <p:tav tm="0">
                                          <p:val>
                                            <p:strVal val="#ppt_x"/>
                                          </p:val>
                                        </p:tav>
                                        <p:tav tm="100000">
                                          <p:val>
                                            <p:strVal val="#ppt_x"/>
                                          </p:val>
                                        </p:tav>
                                      </p:tavLst>
                                    </p:anim>
                                    <p:anim calcmode="lin" valueType="num">
                                      <p:cBhvr additive="base">
                                        <p:cTn id="40" dur="500" fill="hold"/>
                                        <p:tgtEl>
                                          <p:spTgt spid="272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animBg="1"/>
      <p:bldP spid="272388" grpId="0" animBg="1"/>
      <p:bldP spid="272389" grpId="0" animBg="1"/>
      <p:bldP spid="272390" grpId="0" animBg="1"/>
      <p:bldP spid="272391" grpId="0" animBg="1"/>
      <p:bldP spid="272392" grpId="0" animBg="1"/>
      <p:bldP spid="272393" grpId="0" animBg="1"/>
      <p:bldP spid="272394" grpId="0" animBg="1"/>
      <p:bldP spid="2723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0" y="0"/>
            <a:ext cx="9144000" cy="3570288"/>
          </a:xfrm>
          <a:prstGeom prst="rect">
            <a:avLst/>
          </a:prstGeom>
          <a:noFill/>
          <a:ln w="38100">
            <a:noFill/>
            <a:miter lim="800000"/>
          </a:ln>
        </p:spPr>
        <p:txBody>
          <a:bodyPr>
            <a:spAutoFit/>
          </a:bodyPr>
          <a:lstStyle/>
          <a:p>
            <a:pPr marL="342900" indent="-342900">
              <a:spcBef>
                <a:spcPct val="50000"/>
              </a:spcBef>
            </a:pPr>
            <a:r>
              <a:rPr lang="en-US" sz="3200">
                <a:latin typeface="Arial" panose="020B0604020202020204" pitchFamily="34" charset="0"/>
              </a:rPr>
              <a:t> </a:t>
            </a:r>
            <a:r>
              <a:rPr lang="en-US" sz="2800" b="1">
                <a:latin typeface="Arial" panose="020B0604020202020204" pitchFamily="34" charset="0"/>
              </a:rPr>
              <a:t>* Điều 21: Trẻ em có bổn phận sau đây:</a:t>
            </a:r>
            <a:endParaRPr lang="en-US" sz="2800" b="1">
              <a:latin typeface="Arial" panose="020B0604020202020204" pitchFamily="34" charset="0"/>
            </a:endParaRPr>
          </a:p>
          <a:p>
            <a:pPr marL="342900" indent="-342900">
              <a:spcBef>
                <a:spcPct val="50000"/>
              </a:spcBef>
              <a:buFontTx/>
              <a:buAutoNum type="arabicPeriod"/>
            </a:pPr>
            <a:r>
              <a:rPr lang="en-US" sz="2800" b="1">
                <a:solidFill>
                  <a:srgbClr val="FF0000"/>
                </a:solidFill>
                <a:latin typeface="Arial" panose="020B0604020202020204" pitchFamily="34" charset="0"/>
              </a:rPr>
              <a:t>Yêu quý, kính trọng, hiếu thảo</a:t>
            </a:r>
            <a:r>
              <a:rPr lang="en-US" sz="2800" b="1">
                <a:latin typeface="Arial" panose="020B0604020202020204" pitchFamily="34" charset="0"/>
              </a:rPr>
              <a:t> với ông bà, cha mẹ; </a:t>
            </a:r>
            <a:r>
              <a:rPr lang="en-US" sz="2800" b="1">
                <a:solidFill>
                  <a:srgbClr val="FF0000"/>
                </a:solidFill>
                <a:latin typeface="Arial" panose="020B0604020202020204" pitchFamily="34" charset="0"/>
              </a:rPr>
              <a:t>kính trọng</a:t>
            </a:r>
            <a:r>
              <a:rPr lang="en-US" sz="2800" b="1">
                <a:latin typeface="Arial" panose="020B0604020202020204" pitchFamily="34" charset="0"/>
              </a:rPr>
              <a:t> thầy giáo, cô giáo; </a:t>
            </a:r>
            <a:r>
              <a:rPr lang="en-US" sz="2800" b="1">
                <a:solidFill>
                  <a:srgbClr val="FF0000"/>
                </a:solidFill>
                <a:latin typeface="Arial" panose="020B0604020202020204" pitchFamily="34" charset="0"/>
              </a:rPr>
              <a:t>lễ phép</a:t>
            </a:r>
            <a:r>
              <a:rPr lang="en-US" sz="2800" b="1">
                <a:latin typeface="Arial" panose="020B0604020202020204" pitchFamily="34" charset="0"/>
              </a:rPr>
              <a:t> với người lớn, </a:t>
            </a:r>
            <a:r>
              <a:rPr lang="en-US" sz="2800" b="1">
                <a:solidFill>
                  <a:srgbClr val="FF0000"/>
                </a:solidFill>
                <a:latin typeface="Arial" panose="020B0604020202020204" pitchFamily="34" charset="0"/>
              </a:rPr>
              <a:t>thương yêu</a:t>
            </a:r>
            <a:r>
              <a:rPr lang="en-US" sz="2800" b="1">
                <a:latin typeface="Arial" panose="020B0604020202020204" pitchFamily="34" charset="0"/>
              </a:rPr>
              <a:t> em nhỏ; </a:t>
            </a:r>
            <a:r>
              <a:rPr lang="en-US" sz="2800" b="1">
                <a:solidFill>
                  <a:srgbClr val="FF0000"/>
                </a:solidFill>
                <a:latin typeface="Arial" panose="020B0604020202020204" pitchFamily="34" charset="0"/>
              </a:rPr>
              <a:t>đoàn kết</a:t>
            </a:r>
            <a:r>
              <a:rPr lang="en-US" sz="2800" b="1">
                <a:latin typeface="Arial" panose="020B0604020202020204" pitchFamily="34" charset="0"/>
              </a:rPr>
              <a:t> với bạn bè; </a:t>
            </a:r>
            <a:r>
              <a:rPr lang="en-US" sz="2800" b="1">
                <a:solidFill>
                  <a:srgbClr val="FF0000"/>
                </a:solidFill>
                <a:latin typeface="Arial" panose="020B0604020202020204" pitchFamily="34" charset="0"/>
              </a:rPr>
              <a:t>giúp đỡ</a:t>
            </a:r>
            <a:r>
              <a:rPr lang="en-US" sz="2800" b="1">
                <a:latin typeface="Arial" panose="020B0604020202020204" pitchFamily="34" charset="0"/>
              </a:rPr>
              <a:t> người già yếu, người khuyết tật, tàn tật, người gặp hoàn cảnh khó khăn theo khả năng của mình</a:t>
            </a:r>
            <a:r>
              <a:rPr lang="en-US" sz="3600" b="1">
                <a:latin typeface="Arial" panose="020B0604020202020204" pitchFamily="34" charset="0"/>
              </a:rPr>
              <a:t> </a:t>
            </a:r>
            <a:endParaRPr lang="en-US" sz="3600" b="1">
              <a:latin typeface="Arial" panose="020B0604020202020204" pitchFamily="34" charset="0"/>
            </a:endParaRPr>
          </a:p>
        </p:txBody>
      </p:sp>
      <p:sp>
        <p:nvSpPr>
          <p:cNvPr id="24579" name="Text Box 5"/>
          <p:cNvSpPr txBox="1">
            <a:spLocks noChangeArrowheads="1"/>
          </p:cNvSpPr>
          <p:nvPr/>
        </p:nvSpPr>
        <p:spPr bwMode="auto">
          <a:xfrm>
            <a:off x="0" y="3767138"/>
            <a:ext cx="9144000" cy="2892425"/>
          </a:xfrm>
          <a:prstGeom prst="rect">
            <a:avLst/>
          </a:prstGeom>
          <a:noFill/>
          <a:ln w="38100">
            <a:noFill/>
            <a:miter lim="800000"/>
          </a:ln>
        </p:spPr>
        <p:txBody>
          <a:bodyPr>
            <a:spAutoFit/>
          </a:bodyPr>
          <a:lstStyle/>
          <a:p>
            <a:pPr marL="342900" indent="-342900">
              <a:spcBef>
                <a:spcPct val="50000"/>
              </a:spcBef>
            </a:pPr>
            <a:r>
              <a:rPr lang="en-US" sz="2800" b="1">
                <a:latin typeface="Arial" panose="020B0604020202020204" pitchFamily="34" charset="0"/>
              </a:rPr>
              <a:t>2. </a:t>
            </a:r>
            <a:r>
              <a:rPr lang="en-US" sz="2800" b="1">
                <a:solidFill>
                  <a:srgbClr val="FF0000"/>
                </a:solidFill>
                <a:latin typeface="Arial" panose="020B0604020202020204" pitchFamily="34" charset="0"/>
              </a:rPr>
              <a:t>Chăm chỉ</a:t>
            </a:r>
            <a:r>
              <a:rPr lang="en-US" sz="2800" b="1">
                <a:latin typeface="Arial" panose="020B0604020202020204" pitchFamily="34" charset="0"/>
              </a:rPr>
              <a:t> học tập, giữ gìn vệ sinh , </a:t>
            </a:r>
            <a:r>
              <a:rPr lang="en-US" sz="2800" b="1">
                <a:solidFill>
                  <a:srgbClr val="FF0000"/>
                </a:solidFill>
                <a:latin typeface="Arial" panose="020B0604020202020204" pitchFamily="34" charset="0"/>
              </a:rPr>
              <a:t>rèn luyện</a:t>
            </a:r>
            <a:r>
              <a:rPr lang="en-US" sz="2800" b="1">
                <a:latin typeface="Arial" panose="020B0604020202020204" pitchFamily="34" charset="0"/>
              </a:rPr>
              <a:t> thân thể , </a:t>
            </a:r>
            <a:r>
              <a:rPr lang="en-US" sz="2800" b="1">
                <a:solidFill>
                  <a:srgbClr val="FF0000"/>
                </a:solidFill>
                <a:latin typeface="Arial" panose="020B0604020202020204" pitchFamily="34" charset="0"/>
              </a:rPr>
              <a:t>thực hiện</a:t>
            </a:r>
            <a:r>
              <a:rPr lang="en-US" sz="2800" b="1">
                <a:latin typeface="Arial" panose="020B0604020202020204" pitchFamily="34" charset="0"/>
              </a:rPr>
              <a:t> trật tự công cộng và an toàn giao thông, </a:t>
            </a:r>
            <a:r>
              <a:rPr lang="en-US" sz="2800" b="1">
                <a:solidFill>
                  <a:srgbClr val="FF0000"/>
                </a:solidFill>
                <a:latin typeface="Arial" panose="020B0604020202020204" pitchFamily="34" charset="0"/>
              </a:rPr>
              <a:t>giữ gìn</a:t>
            </a:r>
            <a:r>
              <a:rPr lang="en-US" sz="2800" b="1">
                <a:latin typeface="Arial" panose="020B0604020202020204" pitchFamily="34" charset="0"/>
              </a:rPr>
              <a:t> của công, </a:t>
            </a:r>
            <a:r>
              <a:rPr lang="en-US" sz="2800" b="1">
                <a:solidFill>
                  <a:srgbClr val="FF0000"/>
                </a:solidFill>
                <a:latin typeface="Arial" panose="020B0604020202020204" pitchFamily="34" charset="0"/>
              </a:rPr>
              <a:t>tôn trọng</a:t>
            </a:r>
            <a:r>
              <a:rPr lang="en-US" sz="2800" b="1">
                <a:latin typeface="Arial" panose="020B0604020202020204" pitchFamily="34" charset="0"/>
              </a:rPr>
              <a:t> tài sản của người khác, </a:t>
            </a:r>
            <a:r>
              <a:rPr lang="en-US" sz="2800" b="1">
                <a:solidFill>
                  <a:srgbClr val="FF0000"/>
                </a:solidFill>
                <a:latin typeface="Arial" panose="020B0604020202020204" pitchFamily="34" charset="0"/>
              </a:rPr>
              <a:t>bảo vệ</a:t>
            </a:r>
            <a:r>
              <a:rPr lang="en-US" sz="2800" b="1">
                <a:latin typeface="Arial" panose="020B0604020202020204" pitchFamily="34" charset="0"/>
              </a:rPr>
              <a:t> môi trường.</a:t>
            </a:r>
            <a:endParaRPr lang="en-US" sz="2800" b="1">
              <a:latin typeface="Arial" panose="020B0604020202020204" pitchFamily="34" charset="0"/>
            </a:endParaRPr>
          </a:p>
          <a:p>
            <a:pPr marL="342900" indent="-342900">
              <a:spcBef>
                <a:spcPct val="50000"/>
              </a:spcBef>
            </a:pPr>
            <a:r>
              <a:rPr lang="en-US" sz="2800" b="1">
                <a:latin typeface="Arial" panose="020B0604020202020204" pitchFamily="34" charset="0"/>
              </a:rPr>
              <a:t>3. </a:t>
            </a:r>
            <a:r>
              <a:rPr lang="en-US" sz="2800" b="1">
                <a:solidFill>
                  <a:srgbClr val="FF0000"/>
                </a:solidFill>
                <a:latin typeface="Arial" panose="020B0604020202020204" pitchFamily="34" charset="0"/>
              </a:rPr>
              <a:t>Yêu </a:t>
            </a:r>
            <a:r>
              <a:rPr lang="en-US" sz="2800" b="1">
                <a:latin typeface="Arial" panose="020B0604020202020204" pitchFamily="34" charset="0"/>
              </a:rPr>
              <a:t>lao động , </a:t>
            </a:r>
            <a:r>
              <a:rPr lang="en-US" sz="2800" b="1">
                <a:solidFill>
                  <a:srgbClr val="FF0000"/>
                </a:solidFill>
                <a:latin typeface="Arial" panose="020B0604020202020204" pitchFamily="34" charset="0"/>
              </a:rPr>
              <a:t>giúp đỡ</a:t>
            </a:r>
            <a:r>
              <a:rPr lang="en-US" sz="2800" b="1">
                <a:latin typeface="Arial" panose="020B0604020202020204" pitchFamily="34" charset="0"/>
              </a:rPr>
              <a:t> gia đình làm những việc vừa sức mình.</a:t>
            </a:r>
            <a:endParaRPr lang="en-US" sz="2800" b="1">
              <a:latin typeface="Arial" panose="020B0604020202020204" pitchFamily="34" charset="0"/>
            </a:endParaRPr>
          </a:p>
        </p:txBody>
      </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a:endParaRPr>
          </a:p>
        </p:txBody>
      </p:sp>
      <p:sp>
        <p:nvSpPr>
          <p:cNvPr id="19459" name="Text Box 20"/>
          <p:cNvSpPr txBox="1">
            <a:spLocks noChangeArrowheads="1"/>
          </p:cNvSpPr>
          <p:nvPr/>
        </p:nvSpPr>
        <p:spPr bwMode="auto">
          <a:xfrm>
            <a:off x="228600" y="2971800"/>
            <a:ext cx="8305800" cy="3786188"/>
          </a:xfrm>
          <a:prstGeom prst="rect">
            <a:avLst/>
          </a:prstGeom>
          <a:gradFill rotWithShape="1">
            <a:gsLst>
              <a:gs pos="0">
                <a:srgbClr val="FEE6FC"/>
              </a:gs>
              <a:gs pos="100000">
                <a:schemeClr val="bg1"/>
              </a:gs>
            </a:gsLst>
            <a:lin ang="5400000" scaled="1"/>
          </a:gradFill>
          <a:ln w="28575">
            <a:noFill/>
            <a:miter lim="800000"/>
          </a:ln>
        </p:spPr>
        <p:txBody>
          <a:bodyPr>
            <a:spAutoFit/>
          </a:bodyPr>
          <a:lstStyle/>
          <a:p>
            <a:pPr algn="just">
              <a:spcBef>
                <a:spcPct val="50000"/>
              </a:spcBef>
            </a:pPr>
            <a:r>
              <a:rPr lang="en-US" sz="4000" b="1">
                <a:latin typeface="Arial" panose="020B0604020202020204" pitchFamily="34" charset="0"/>
              </a:rPr>
              <a:t>   </a:t>
            </a:r>
            <a:r>
              <a:rPr lang="en-US" sz="4000" b="1" u="sng">
                <a:solidFill>
                  <a:srgbClr val="0000FF"/>
                </a:solidFill>
                <a:latin typeface="Arial" panose="020B0604020202020204" pitchFamily="34" charset="0"/>
              </a:rPr>
              <a:t>Ý nghĩa</a:t>
            </a:r>
            <a:r>
              <a:rPr lang="en-US" sz="4000" b="1">
                <a:solidFill>
                  <a:srgbClr val="0000FF"/>
                </a:solidFill>
                <a:latin typeface="Arial" panose="020B0604020202020204" pitchFamily="34" charset="0"/>
              </a:rPr>
              <a:t>:</a:t>
            </a:r>
            <a:r>
              <a:rPr lang="en-US" sz="4000" b="1">
                <a:latin typeface="Arial" panose="020B0604020202020204" pitchFamily="34" charset="0"/>
              </a:rPr>
              <a:t> </a:t>
            </a:r>
            <a:r>
              <a:rPr lang="en-US">
                <a:latin typeface="Arial" panose="020B0604020202020204" pitchFamily="34" charset="0"/>
              </a:rPr>
              <a:t> </a:t>
            </a:r>
            <a:r>
              <a:rPr lang="en-US" sz="4000" b="1" i="1">
                <a:latin typeface="Arial" panose="020B0604020202020204" pitchFamily="34" charset="0"/>
              </a:rPr>
              <a:t>Luật Bảo vệ, chăm sóc và giáo dục trẻ em là văn hoá của Nhà nước nhằm bảo vệ quyền lợi của trẻ em, quy định bổn phận của trẻ em đối với gia đình và xã hội</a:t>
            </a:r>
            <a:r>
              <a:rPr lang="en-US" sz="4000" b="1">
                <a:latin typeface="Arial" panose="020B0604020202020204" pitchFamily="34" charset="0"/>
              </a:rPr>
              <a:t> </a:t>
            </a:r>
            <a:endParaRPr lang="en-US" sz="4000" b="1">
              <a:latin typeface="Arial" panose="020B0604020202020204" pitchFamily="34" charset="0"/>
            </a:endParaRPr>
          </a:p>
        </p:txBody>
      </p:sp>
      <p:pic>
        <p:nvPicPr>
          <p:cNvPr id="19460" name="Picture 21" descr="WhitecornerFlower"/>
          <p:cNvPicPr>
            <a:picLocks noChangeAspect="1" noChangeArrowheads="1"/>
          </p:cNvPicPr>
          <p:nvPr/>
        </p:nvPicPr>
        <p:blipFill>
          <a:blip r:embed="rId1"/>
          <a:srcRect/>
          <a:stretch>
            <a:fillRect/>
          </a:stretch>
        </p:blipFill>
        <p:spPr bwMode="auto">
          <a:xfrm>
            <a:off x="7162800" y="4724400"/>
            <a:ext cx="1981200" cy="213360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3244850"/>
            <a:ext cx="184150" cy="368300"/>
          </a:xfrm>
          <a:prstGeom prst="rect">
            <a:avLst/>
          </a:prstGeom>
          <a:noFill/>
          <a:ln w="9525">
            <a:noFill/>
            <a:miter lim="800000"/>
          </a:ln>
        </p:spPr>
        <p:txBody>
          <a:bodyPr wrap="none" anchor="ctr">
            <a:spAutoFit/>
          </a:bodyPr>
          <a:lstStyle/>
          <a:p>
            <a:endParaRPr lang="en-US">
              <a:latin typeface="Arial" panose="020B0604020202020204" pitchFamily="34" charset="0"/>
            </a:endParaRPr>
          </a:p>
        </p:txBody>
      </p:sp>
      <p:sp>
        <p:nvSpPr>
          <p:cNvPr id="10243" name="Rectangle 3"/>
          <p:cNvSpPr>
            <a:spLocks noChangeArrowheads="1"/>
          </p:cNvSpPr>
          <p:nvPr/>
        </p:nvSpPr>
        <p:spPr bwMode="auto">
          <a:xfrm>
            <a:off x="152400" y="3397250"/>
            <a:ext cx="184150" cy="368300"/>
          </a:xfrm>
          <a:prstGeom prst="rect">
            <a:avLst/>
          </a:prstGeom>
          <a:noFill/>
          <a:ln w="9525">
            <a:noFill/>
            <a:miter lim="800000"/>
          </a:ln>
        </p:spPr>
        <p:txBody>
          <a:bodyPr wrap="none" anchor="ctr">
            <a:spAutoFit/>
          </a:bodyPr>
          <a:lstStyle/>
          <a:p>
            <a:endParaRPr lang="en-US">
              <a:latin typeface="Arial" panose="020B0604020202020204" pitchFamily="34" charset="0"/>
            </a:endParaRPr>
          </a:p>
        </p:txBody>
      </p:sp>
      <p:pic>
        <p:nvPicPr>
          <p:cNvPr id="10244" name="Picture 4" descr="Graphic"/>
          <p:cNvPicPr>
            <a:picLocks noChangeAspect="1" noChangeArrowheads="1"/>
          </p:cNvPicPr>
          <p:nvPr/>
        </p:nvPicPr>
        <p:blipFill>
          <a:blip r:embed="rId1"/>
          <a:srcRect/>
          <a:stretch>
            <a:fillRect/>
          </a:stretch>
        </p:blipFill>
        <p:spPr bwMode="auto">
          <a:xfrm>
            <a:off x="817563" y="1295400"/>
            <a:ext cx="7172325" cy="122238"/>
          </a:xfrm>
          <a:prstGeom prst="rect">
            <a:avLst/>
          </a:prstGeom>
          <a:noFill/>
          <a:ln w="9525">
            <a:noFill/>
            <a:miter lim="800000"/>
            <a:headEnd/>
            <a:tailEnd/>
          </a:ln>
        </p:spPr>
      </p:pic>
      <p:sp>
        <p:nvSpPr>
          <p:cNvPr id="10246" name="Text Box 8"/>
          <p:cNvSpPr txBox="1">
            <a:spLocks noChangeArrowheads="1"/>
          </p:cNvSpPr>
          <p:nvPr/>
        </p:nvSpPr>
        <p:spPr bwMode="auto">
          <a:xfrm>
            <a:off x="1447800" y="2743200"/>
            <a:ext cx="6705600" cy="823913"/>
          </a:xfrm>
          <a:prstGeom prst="rect">
            <a:avLst/>
          </a:prstGeom>
          <a:noFill/>
          <a:ln w="38100" cmpd="dbl" algn="ctr">
            <a:noFill/>
            <a:miter lim="800000"/>
          </a:ln>
        </p:spPr>
        <p:txBody>
          <a:bodyPr>
            <a:spAutoFit/>
          </a:bodyPr>
          <a:lstStyle/>
          <a:p>
            <a:pPr algn="ctr">
              <a:spcBef>
                <a:spcPct val="50000"/>
              </a:spcBef>
            </a:pPr>
            <a:r>
              <a:rPr lang="en-US" sz="4800" b="1" dirty="0">
                <a:solidFill>
                  <a:srgbClr val="FF00FF"/>
                </a:solidFill>
                <a:latin typeface="Arial" panose="020B0604020202020204" pitchFamily="34" charset="0"/>
              </a:rPr>
              <a:t>TẬP ĐỌC </a:t>
            </a:r>
            <a:endParaRPr lang="en-US" sz="4800" b="1" dirty="0">
              <a:solidFill>
                <a:srgbClr val="FF00FF"/>
              </a:solidFill>
              <a:latin typeface="Arial" panose="020B0604020202020204" pitchFamily="34" charset="0"/>
            </a:endParaRPr>
          </a:p>
        </p:txBody>
      </p:sp>
      <p:grpSp>
        <p:nvGrpSpPr>
          <p:cNvPr id="10247" name="Group 10"/>
          <p:cNvGrpSpPr/>
          <p:nvPr/>
        </p:nvGrpSpPr>
        <p:grpSpPr bwMode="auto">
          <a:xfrm>
            <a:off x="76200" y="0"/>
            <a:ext cx="8991600" cy="6705600"/>
            <a:chOff x="48" y="0"/>
            <a:chExt cx="5664" cy="4224"/>
          </a:xfrm>
        </p:grpSpPr>
        <p:sp>
          <p:nvSpPr>
            <p:cNvPr id="10249" name="Line 11"/>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ln>
          </p:spPr>
          <p:txBody>
            <a:bodyPr wrap="none" anchor="ctr"/>
            <a:lstStyle/>
            <a:p>
              <a:endParaRPr lang="en-US"/>
            </a:p>
          </p:txBody>
        </p:sp>
        <p:sp>
          <p:nvSpPr>
            <p:cNvPr id="10250" name="Line 12"/>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ln>
          </p:spPr>
          <p:txBody>
            <a:bodyPr wrap="none" anchor="ctr"/>
            <a:lstStyle/>
            <a:p>
              <a:endParaRPr lang="en-US"/>
            </a:p>
          </p:txBody>
        </p:sp>
        <p:sp>
          <p:nvSpPr>
            <p:cNvPr id="10251" name="Line 13"/>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ln>
          </p:spPr>
          <p:txBody>
            <a:bodyPr wrap="none" anchor="ctr"/>
            <a:lstStyle/>
            <a:p>
              <a:endParaRPr lang="en-US"/>
            </a:p>
          </p:txBody>
        </p:sp>
        <p:sp>
          <p:nvSpPr>
            <p:cNvPr id="10252" name="Line 14"/>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ln>
          </p:spPr>
          <p:txBody>
            <a:bodyPr wrap="none" anchor="ctr"/>
            <a:lstStyle/>
            <a:p>
              <a:endParaRPr lang="en-US"/>
            </a:p>
          </p:txBody>
        </p:sp>
        <p:grpSp>
          <p:nvGrpSpPr>
            <p:cNvPr id="10253" name="Group 15"/>
            <p:cNvGrpSpPr/>
            <p:nvPr/>
          </p:nvGrpSpPr>
          <p:grpSpPr bwMode="auto">
            <a:xfrm>
              <a:off x="48" y="0"/>
              <a:ext cx="5664" cy="4224"/>
              <a:chOff x="48" y="0"/>
              <a:chExt cx="5664" cy="4272"/>
            </a:xfrm>
          </p:grpSpPr>
          <p:pic>
            <p:nvPicPr>
              <p:cNvPr id="10254" name="Picture 16" descr="BAR01"/>
              <p:cNvPicPr>
                <a:picLocks noChangeAspect="1" noChangeArrowheads="1"/>
              </p:cNvPicPr>
              <p:nvPr/>
            </p:nvPicPr>
            <p:blipFill>
              <a:blip r:embed="rId2"/>
              <a:srcRect/>
              <a:stretch>
                <a:fillRect/>
              </a:stretch>
            </p:blipFill>
            <p:spPr bwMode="auto">
              <a:xfrm>
                <a:off x="336" y="4032"/>
                <a:ext cx="5088" cy="240"/>
              </a:xfrm>
              <a:prstGeom prst="rect">
                <a:avLst/>
              </a:prstGeom>
              <a:noFill/>
              <a:ln w="9525">
                <a:noFill/>
                <a:miter lim="800000"/>
                <a:headEnd/>
                <a:tailEnd/>
              </a:ln>
            </p:spPr>
          </p:pic>
          <p:pic>
            <p:nvPicPr>
              <p:cNvPr id="10255" name="Picture 17" descr="BAR01"/>
              <p:cNvPicPr>
                <a:picLocks noChangeAspect="1" noChangeArrowheads="1"/>
              </p:cNvPicPr>
              <p:nvPr/>
            </p:nvPicPr>
            <p:blipFill>
              <a:blip r:embed="rId3"/>
              <a:srcRect/>
              <a:stretch>
                <a:fillRect/>
              </a:stretch>
            </p:blipFill>
            <p:spPr bwMode="auto">
              <a:xfrm>
                <a:off x="336" y="48"/>
                <a:ext cx="5088" cy="240"/>
              </a:xfrm>
              <a:prstGeom prst="rect">
                <a:avLst/>
              </a:prstGeom>
              <a:noFill/>
              <a:ln w="9525">
                <a:noFill/>
                <a:miter lim="800000"/>
                <a:headEnd/>
                <a:tailEnd/>
              </a:ln>
            </p:spPr>
          </p:pic>
          <p:sp>
            <p:nvSpPr>
              <p:cNvPr id="276498" name="AutoShape 18"/>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ln>
              <a:effectLst/>
            </p:spPr>
            <p:txBody>
              <a:bodyPr wrap="none" anchor="ctr"/>
              <a:lstStyle/>
              <a:p>
                <a:pPr>
                  <a:defRPr/>
                </a:pPr>
                <a:endParaRPr lang="en-US">
                  <a:latin typeface="Arial" panose="020B0604020202020204"/>
                </a:endParaRPr>
              </a:p>
            </p:txBody>
          </p:sp>
          <p:sp>
            <p:nvSpPr>
              <p:cNvPr id="276499" name="AutoShape 19"/>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ln>
              <a:effectLst/>
            </p:spPr>
            <p:txBody>
              <a:bodyPr wrap="none" anchor="ctr"/>
              <a:lstStyle/>
              <a:p>
                <a:pPr>
                  <a:defRPr/>
                </a:pPr>
                <a:endParaRPr lang="en-US">
                  <a:latin typeface="Arial" panose="020B0604020202020204"/>
                </a:endParaRPr>
              </a:p>
            </p:txBody>
          </p:sp>
          <p:sp>
            <p:nvSpPr>
              <p:cNvPr id="276500" name="AutoShape 20"/>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ln>
              <a:effectLst/>
            </p:spPr>
            <p:txBody>
              <a:bodyPr wrap="none" anchor="ctr"/>
              <a:lstStyle/>
              <a:p>
                <a:pPr>
                  <a:defRPr/>
                </a:pPr>
                <a:endParaRPr lang="en-US">
                  <a:latin typeface="Arial" panose="020B0604020202020204"/>
                </a:endParaRPr>
              </a:p>
            </p:txBody>
          </p:sp>
          <p:sp>
            <p:nvSpPr>
              <p:cNvPr id="276501" name="AutoShape 21"/>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ln>
              <a:effectLst/>
            </p:spPr>
            <p:txBody>
              <a:bodyPr wrap="none" anchor="ctr"/>
              <a:lstStyle/>
              <a:p>
                <a:pPr>
                  <a:defRPr/>
                </a:pPr>
                <a:endParaRPr lang="en-US">
                  <a:latin typeface="Arial" panose="020B0604020202020204"/>
                </a:endParaRPr>
              </a:p>
            </p:txBody>
          </p:sp>
        </p:grpSp>
      </p:grpSp>
      <p:sp>
        <p:nvSpPr>
          <p:cNvPr id="10248" name="Text Box 22"/>
          <p:cNvSpPr txBox="1">
            <a:spLocks noChangeArrowheads="1"/>
          </p:cNvSpPr>
          <p:nvPr/>
        </p:nvSpPr>
        <p:spPr bwMode="auto">
          <a:xfrm>
            <a:off x="685800" y="3657600"/>
            <a:ext cx="8153400" cy="1311275"/>
          </a:xfrm>
          <a:prstGeom prst="rect">
            <a:avLst/>
          </a:prstGeom>
          <a:noFill/>
          <a:ln w="38100" cmpd="dbl" algn="ctr">
            <a:noFill/>
            <a:miter lim="800000"/>
          </a:ln>
        </p:spPr>
        <p:txBody>
          <a:bodyPr>
            <a:spAutoFit/>
          </a:bodyPr>
          <a:lstStyle/>
          <a:p>
            <a:pPr algn="ctr">
              <a:spcBef>
                <a:spcPct val="50000"/>
              </a:spcBef>
            </a:pPr>
            <a:r>
              <a:rPr lang="en-US" sz="4000" b="1">
                <a:solidFill>
                  <a:srgbClr val="0000FF"/>
                </a:solidFill>
                <a:latin typeface="Arial" panose="020B0604020202020204" pitchFamily="34" charset="0"/>
              </a:rPr>
              <a:t>LUẬT BẢO VỆ, CHĂM SÓC VÀ GIÁO DỤC TRỂ EM</a:t>
            </a:r>
            <a:endParaRPr lang="en-US" sz="4000" b="1">
              <a:solidFill>
                <a:srgbClr val="0000FF"/>
              </a:solidFill>
              <a:latin typeface="Arial" panose="020B0604020202020204" pitchFamily="34" charset="0"/>
            </a:endParaRPr>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a:endParaRPr>
          </a:p>
        </p:txBody>
      </p:sp>
      <p:sp>
        <p:nvSpPr>
          <p:cNvPr id="15453" name="Text Box 93"/>
          <p:cNvSpPr txBox="1">
            <a:spLocks noChangeArrowheads="1"/>
          </p:cNvSpPr>
          <p:nvPr/>
        </p:nvSpPr>
        <p:spPr bwMode="auto">
          <a:xfrm>
            <a:off x="495300" y="2652713"/>
            <a:ext cx="3676650" cy="2563812"/>
          </a:xfrm>
          <a:prstGeom prst="rect">
            <a:avLst/>
          </a:prstGeom>
          <a:noFill/>
          <a:ln w="9525">
            <a:noFill/>
            <a:miter lim="800000"/>
          </a:ln>
        </p:spPr>
        <p:txBody>
          <a:bodyPr>
            <a:spAutoFit/>
          </a:bodyPr>
          <a:lstStyle/>
          <a:p>
            <a:pPr>
              <a:spcBef>
                <a:spcPct val="50000"/>
              </a:spcBef>
            </a:pPr>
            <a:r>
              <a:rPr lang="en-US" sz="3600" b="1">
                <a:latin typeface="Arial" panose="020B0604020202020204" pitchFamily="34" charset="0"/>
              </a:rPr>
              <a:t>- sức khoẻ</a:t>
            </a:r>
            <a:endParaRPr lang="en-US" sz="3600" b="1">
              <a:latin typeface="Arial" panose="020B0604020202020204" pitchFamily="34" charset="0"/>
            </a:endParaRPr>
          </a:p>
          <a:p>
            <a:pPr>
              <a:spcBef>
                <a:spcPct val="50000"/>
              </a:spcBef>
            </a:pPr>
            <a:r>
              <a:rPr lang="en-US" sz="3600" b="1">
                <a:latin typeface="Arial" panose="020B0604020202020204" pitchFamily="34" charset="0"/>
              </a:rPr>
              <a:t>- giữ gìn</a:t>
            </a:r>
            <a:endParaRPr lang="en-US" sz="3600" b="1">
              <a:latin typeface="Arial" panose="020B0604020202020204" pitchFamily="34" charset="0"/>
            </a:endParaRPr>
          </a:p>
          <a:p>
            <a:r>
              <a:rPr lang="en-US" sz="3600" b="1">
                <a:latin typeface="Arial" panose="020B0604020202020204" pitchFamily="34" charset="0"/>
              </a:rPr>
              <a:t>- lễ phép</a:t>
            </a:r>
            <a:endParaRPr lang="en-US">
              <a:latin typeface="Arial" panose="020B0604020202020204" pitchFamily="34" charset="0"/>
            </a:endParaRPr>
          </a:p>
          <a:p>
            <a:r>
              <a:rPr lang="en-US" sz="3600" b="1">
                <a:latin typeface="Arial" panose="020B0604020202020204" pitchFamily="34" charset="0"/>
              </a:rPr>
              <a:t>- tài sản</a:t>
            </a:r>
            <a:r>
              <a:rPr lang="en-US" sz="3600">
                <a:latin typeface="Arial" panose="020B0604020202020204" pitchFamily="34" charset="0"/>
              </a:rPr>
              <a:t> </a:t>
            </a:r>
            <a:endParaRPr lang="en-US" sz="3600">
              <a:latin typeface="Arial" panose="020B0604020202020204" pitchFamily="34" charset="0"/>
            </a:endParaRPr>
          </a:p>
        </p:txBody>
      </p:sp>
      <p:sp>
        <p:nvSpPr>
          <p:cNvPr id="12293" name="Line 101"/>
          <p:cNvSpPr>
            <a:spLocks noChangeShapeType="1"/>
          </p:cNvSpPr>
          <p:nvPr/>
        </p:nvSpPr>
        <p:spPr bwMode="auto">
          <a:xfrm>
            <a:off x="4457700" y="2209800"/>
            <a:ext cx="0" cy="4038600"/>
          </a:xfrm>
          <a:prstGeom prst="line">
            <a:avLst/>
          </a:prstGeom>
          <a:noFill/>
          <a:ln w="38100">
            <a:solidFill>
              <a:schemeClr val="tx1"/>
            </a:solidFill>
            <a:round/>
          </a:ln>
        </p:spPr>
        <p:txBody>
          <a:bodyPr/>
          <a:lstStyle/>
          <a:p>
            <a:endParaRPr lang="en-US"/>
          </a:p>
        </p:txBody>
      </p:sp>
      <p:sp>
        <p:nvSpPr>
          <p:cNvPr id="12294" name="Text Box 102"/>
          <p:cNvSpPr txBox="1">
            <a:spLocks noChangeArrowheads="1"/>
          </p:cNvSpPr>
          <p:nvPr/>
        </p:nvSpPr>
        <p:spPr bwMode="auto">
          <a:xfrm>
            <a:off x="5162550" y="2000250"/>
            <a:ext cx="3352800" cy="701675"/>
          </a:xfrm>
          <a:prstGeom prst="rect">
            <a:avLst/>
          </a:prstGeom>
          <a:noFill/>
          <a:ln w="9525">
            <a:noFill/>
            <a:miter lim="800000"/>
          </a:ln>
        </p:spPr>
        <p:txBody>
          <a:bodyPr>
            <a:spAutoFit/>
          </a:bodyPr>
          <a:lstStyle/>
          <a:p>
            <a:pPr>
              <a:spcBef>
                <a:spcPct val="50000"/>
              </a:spcBef>
            </a:pPr>
            <a:r>
              <a:rPr lang="en-US" sz="4000" b="1" u="sng">
                <a:solidFill>
                  <a:schemeClr val="tx2"/>
                </a:solidFill>
                <a:latin typeface="Arial" panose="020B0604020202020204" pitchFamily="34" charset="0"/>
              </a:rPr>
              <a:t>Tìm hiểu bài</a:t>
            </a:r>
            <a:endParaRPr lang="en-US" sz="4000" b="1" u="sng">
              <a:solidFill>
                <a:schemeClr val="tx2"/>
              </a:solidFill>
              <a:latin typeface="Arial" panose="020B0604020202020204" pitchFamily="34" charset="0"/>
            </a:endParaRPr>
          </a:p>
        </p:txBody>
      </p:sp>
      <p:sp>
        <p:nvSpPr>
          <p:cNvPr id="12295" name="Text Box 103"/>
          <p:cNvSpPr txBox="1">
            <a:spLocks noChangeArrowheads="1"/>
          </p:cNvSpPr>
          <p:nvPr/>
        </p:nvSpPr>
        <p:spPr bwMode="auto">
          <a:xfrm>
            <a:off x="762000" y="1905000"/>
            <a:ext cx="3124200" cy="701675"/>
          </a:xfrm>
          <a:prstGeom prst="rect">
            <a:avLst/>
          </a:prstGeom>
          <a:noFill/>
          <a:ln w="9525">
            <a:noFill/>
            <a:miter lim="800000"/>
          </a:ln>
        </p:spPr>
        <p:txBody>
          <a:bodyPr>
            <a:spAutoFit/>
          </a:bodyPr>
          <a:lstStyle/>
          <a:p>
            <a:pPr>
              <a:spcBef>
                <a:spcPct val="50000"/>
              </a:spcBef>
            </a:pPr>
            <a:r>
              <a:rPr lang="en-US" sz="4000" b="1" u="sng">
                <a:solidFill>
                  <a:schemeClr val="tx2"/>
                </a:solidFill>
                <a:latin typeface="Arial" panose="020B0604020202020204" pitchFamily="34" charset="0"/>
              </a:rPr>
              <a:t>Luyện đọc</a:t>
            </a:r>
            <a:endParaRPr lang="en-US" sz="4000" b="1">
              <a:latin typeface="Arial" panose="020B0604020202020204" pitchFamily="34" charset="0"/>
            </a:endParaRPr>
          </a:p>
        </p:txBody>
      </p:sp>
      <p:sp>
        <p:nvSpPr>
          <p:cNvPr id="15475" name="Line 115"/>
          <p:cNvSpPr>
            <a:spLocks noChangeShapeType="1"/>
          </p:cNvSpPr>
          <p:nvPr/>
        </p:nvSpPr>
        <p:spPr bwMode="auto">
          <a:xfrm>
            <a:off x="1228725" y="4071938"/>
            <a:ext cx="304800" cy="0"/>
          </a:xfrm>
          <a:prstGeom prst="line">
            <a:avLst/>
          </a:prstGeom>
          <a:noFill/>
          <a:ln w="38100">
            <a:solidFill>
              <a:srgbClr val="FF0000"/>
            </a:solidFill>
            <a:round/>
          </a:ln>
        </p:spPr>
        <p:txBody>
          <a:bodyPr/>
          <a:lstStyle/>
          <a:p>
            <a:endParaRPr lang="en-US"/>
          </a:p>
        </p:txBody>
      </p:sp>
      <p:sp>
        <p:nvSpPr>
          <p:cNvPr id="15477" name="Line 117"/>
          <p:cNvSpPr>
            <a:spLocks noChangeShapeType="1"/>
          </p:cNvSpPr>
          <p:nvPr/>
        </p:nvSpPr>
        <p:spPr bwMode="auto">
          <a:xfrm>
            <a:off x="995363" y="4633913"/>
            <a:ext cx="223837" cy="0"/>
          </a:xfrm>
          <a:prstGeom prst="line">
            <a:avLst/>
          </a:prstGeom>
          <a:noFill/>
          <a:ln w="38100">
            <a:solidFill>
              <a:srgbClr val="FF0000"/>
            </a:solidFill>
            <a:round/>
          </a:ln>
        </p:spPr>
        <p:txBody>
          <a:bodyPr/>
          <a:lstStyle/>
          <a:p>
            <a:endParaRPr lang="en-US"/>
          </a:p>
        </p:txBody>
      </p:sp>
      <p:sp>
        <p:nvSpPr>
          <p:cNvPr id="15481" name="Line 121"/>
          <p:cNvSpPr>
            <a:spLocks noChangeShapeType="1"/>
          </p:cNvSpPr>
          <p:nvPr/>
        </p:nvSpPr>
        <p:spPr bwMode="auto">
          <a:xfrm>
            <a:off x="1423988" y="5186363"/>
            <a:ext cx="252412" cy="0"/>
          </a:xfrm>
          <a:prstGeom prst="line">
            <a:avLst/>
          </a:prstGeom>
          <a:noFill/>
          <a:ln w="38100">
            <a:solidFill>
              <a:srgbClr val="FF0000"/>
            </a:solidFill>
            <a:round/>
          </a:ln>
        </p:spPr>
        <p:txBody>
          <a:bodyPr/>
          <a:lstStyle/>
          <a:p>
            <a:endParaRPr lang="en-US"/>
          </a:p>
        </p:txBody>
      </p:sp>
      <p:sp>
        <p:nvSpPr>
          <p:cNvPr id="12299" name="Text Box 122"/>
          <p:cNvSpPr txBox="1">
            <a:spLocks noChangeArrowheads="1"/>
          </p:cNvSpPr>
          <p:nvPr/>
        </p:nvSpPr>
        <p:spPr bwMode="auto">
          <a:xfrm>
            <a:off x="4724400" y="2743200"/>
            <a:ext cx="3429000" cy="641350"/>
          </a:xfrm>
          <a:prstGeom prst="rect">
            <a:avLst/>
          </a:prstGeom>
          <a:noFill/>
          <a:ln w="9525">
            <a:noFill/>
            <a:miter lim="800000"/>
          </a:ln>
        </p:spPr>
        <p:txBody>
          <a:bodyPr>
            <a:spAutoFit/>
          </a:bodyPr>
          <a:lstStyle/>
          <a:p>
            <a:pPr>
              <a:spcBef>
                <a:spcPct val="50000"/>
              </a:spcBef>
            </a:pPr>
            <a:r>
              <a:rPr lang="en-US" sz="3600" b="1">
                <a:solidFill>
                  <a:srgbClr val="0000FF"/>
                </a:solidFill>
                <a:latin typeface="Arial" panose="020B0604020202020204" pitchFamily="34" charset="0"/>
              </a:rPr>
              <a:t>* Từ ngữ:</a:t>
            </a:r>
            <a:endParaRPr lang="en-US" sz="3600" b="1">
              <a:solidFill>
                <a:srgbClr val="0000FF"/>
              </a:solidFill>
              <a:latin typeface="Arial" panose="020B0604020202020204" pitchFamily="34" charset="0"/>
            </a:endParaRPr>
          </a:p>
        </p:txBody>
      </p:sp>
      <p:sp>
        <p:nvSpPr>
          <p:cNvPr id="15483" name="Line 123"/>
          <p:cNvSpPr>
            <a:spLocks noChangeShapeType="1"/>
          </p:cNvSpPr>
          <p:nvPr/>
        </p:nvSpPr>
        <p:spPr bwMode="auto">
          <a:xfrm>
            <a:off x="666750" y="3248025"/>
            <a:ext cx="347663" cy="0"/>
          </a:xfrm>
          <a:prstGeom prst="line">
            <a:avLst/>
          </a:prstGeom>
          <a:noFill/>
          <a:ln w="57150">
            <a:solidFill>
              <a:srgbClr val="FF0000"/>
            </a:solidFill>
            <a:round/>
          </a:ln>
        </p:spPr>
        <p:txBody>
          <a:bodyPr/>
          <a:lstStyle/>
          <a:p>
            <a:endParaRPr lang="en-US"/>
          </a:p>
        </p:txBody>
      </p:sp>
      <p:sp>
        <p:nvSpPr>
          <p:cNvPr id="12301" name="WordArt 125"/>
          <p:cNvSpPr>
            <a:spLocks noChangeArrowheads="1" noChangeShapeType="1" noTextEdit="1"/>
          </p:cNvSpPr>
          <p:nvPr/>
        </p:nvSpPr>
        <p:spPr bwMode="auto">
          <a:xfrm>
            <a:off x="838200" y="1066800"/>
            <a:ext cx="7467600" cy="838200"/>
          </a:xfrm>
          <a:prstGeom prst="rect">
            <a:avLst/>
          </a:prstGeom>
        </p:spPr>
        <p:txBody>
          <a:bodyPr wrap="none" fromWordArt="1">
            <a:prstTxWarp prst="textPlain">
              <a:avLst>
                <a:gd name="adj" fmla="val 50000"/>
              </a:avLst>
            </a:prstTxWarp>
          </a:bodyPr>
          <a:lstStyle/>
          <a:p>
            <a:pPr algn="ctr"/>
            <a:r>
              <a:rPr lang="vi-VN" sz="2400" b="1" kern="10">
                <a:ln/>
                <a:solidFill>
                  <a:schemeClr val="tx1"/>
                </a:solidFill>
                <a:effectLst>
                  <a:outerShdw blurRad="38100" dist="19050" dir="2700000" algn="tl" rotWithShape="0">
                    <a:schemeClr val="dk1">
                      <a:alpha val="40000"/>
                    </a:schemeClr>
                  </a:outerShdw>
                </a:effectLst>
                <a:latin typeface="Arial" panose="020B0604020202020204"/>
                <a:cs typeface="Arial" panose="020B0604020202020204"/>
              </a:rPr>
              <a:t>Luật Bảo vệ, chăm sóc và giáo dục trẻ em</a:t>
            </a:r>
            <a:r>
              <a:rPr lang="vi-VN" sz="2800" b="1" kern="10">
                <a:ln/>
                <a:solidFill>
                  <a:schemeClr val="tx1"/>
                </a:solidFill>
                <a:effectLst>
                  <a:outerShdw blurRad="38100" dist="19050" dir="2700000" algn="tl" rotWithShape="0">
                    <a:schemeClr val="dk1">
                      <a:alpha val="40000"/>
                    </a:schemeClr>
                  </a:outerShdw>
                </a:effectLst>
                <a:latin typeface="Arial" panose="020B0604020202020204"/>
                <a:cs typeface="Arial" panose="020B0604020202020204"/>
              </a:rPr>
              <a:t> </a:t>
            </a:r>
            <a:endParaRPr lang="vi-VN" sz="2800" b="1" kern="10">
              <a:ln/>
              <a:solidFill>
                <a:schemeClr val="tx1"/>
              </a:solidFill>
              <a:effectLst>
                <a:outerShdw blurRad="38100" dist="19050" dir="2700000" algn="tl" rotWithShape="0">
                  <a:schemeClr val="dk1">
                    <a:alpha val="40000"/>
                  </a:schemeClr>
                </a:outerShdw>
              </a:effectLst>
              <a:latin typeface="Arial" panose="020B0604020202020204"/>
              <a:cs typeface="Arial" panose="020B0604020202020204"/>
            </a:endParaRPr>
          </a:p>
        </p:txBody>
      </p:sp>
      <p:sp>
        <p:nvSpPr>
          <p:cNvPr id="3" name="Text Box 2"/>
          <p:cNvSpPr txBox="1"/>
          <p:nvPr/>
        </p:nvSpPr>
        <p:spPr>
          <a:xfrm>
            <a:off x="2469515" y="437515"/>
            <a:ext cx="3574415" cy="460375"/>
          </a:xfrm>
          <a:prstGeom prst="rect">
            <a:avLst/>
          </a:prstGeom>
          <a:noFill/>
        </p:spPr>
        <p:txBody>
          <a:bodyPr wrap="square" rtlCol="0" anchor="t">
            <a:spAutoFit/>
          </a:bodyPr>
          <a:p>
            <a:pPr algn="ctr">
              <a:spcBef>
                <a:spcPct val="50000"/>
              </a:spcBef>
            </a:pPr>
            <a:r>
              <a:rPr lang="en-US" sz="2400" b="1" dirty="0">
                <a:solidFill>
                  <a:srgbClr val="FF00FF"/>
                </a:solidFill>
                <a:latin typeface="Arial" panose="020B0604020202020204" pitchFamily="34" charset="0"/>
                <a:sym typeface="+mn-ea"/>
              </a:rPr>
              <a:t>TẬP ĐỌC</a:t>
            </a:r>
            <a:r>
              <a:rPr lang="en-US" b="1" dirty="0">
                <a:solidFill>
                  <a:srgbClr val="FF00FF"/>
                </a:solidFill>
                <a:latin typeface="Arial" panose="020B0604020202020204" pitchFamily="34" charset="0"/>
                <a:sym typeface="+mn-ea"/>
              </a:rPr>
              <a:t> </a:t>
            </a:r>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5453">
                                            <p:txEl>
                                              <p:pRg st="0" end="0"/>
                                            </p:txEl>
                                          </p:spTgt>
                                        </p:tgtEl>
                                        <p:attrNameLst>
                                          <p:attrName>style.visibility</p:attrName>
                                        </p:attrNameLst>
                                      </p:cBhvr>
                                      <p:to>
                                        <p:strVal val="visible"/>
                                      </p:to>
                                    </p:set>
                                    <p:animEffect transition="in" filter="strips(downLeft)">
                                      <p:cBhvr>
                                        <p:cTn id="7" dur="500"/>
                                        <p:tgtEl>
                                          <p:spTgt spid="154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483"/>
                                        </p:tgtEl>
                                        <p:attrNameLst>
                                          <p:attrName>style.visibility</p:attrName>
                                        </p:attrNameLst>
                                      </p:cBhvr>
                                      <p:to>
                                        <p:strVal val="visible"/>
                                      </p:to>
                                    </p:set>
                                    <p:anim calcmode="lin" valueType="num">
                                      <p:cBhvr additive="base">
                                        <p:cTn id="12" dur="500" fill="hold"/>
                                        <p:tgtEl>
                                          <p:spTgt spid="15483"/>
                                        </p:tgtEl>
                                        <p:attrNameLst>
                                          <p:attrName>ppt_x</p:attrName>
                                        </p:attrNameLst>
                                      </p:cBhvr>
                                      <p:tavLst>
                                        <p:tav tm="0">
                                          <p:val>
                                            <p:strVal val="#ppt_x"/>
                                          </p:val>
                                        </p:tav>
                                        <p:tav tm="100000">
                                          <p:val>
                                            <p:strVal val="#ppt_x"/>
                                          </p:val>
                                        </p:tav>
                                      </p:tavLst>
                                    </p:anim>
                                    <p:anim calcmode="lin" valueType="num">
                                      <p:cBhvr additive="base">
                                        <p:cTn id="13" dur="500" fill="hold"/>
                                        <p:tgtEl>
                                          <p:spTgt spid="1548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453">
                                            <p:txEl>
                                              <p:pRg st="1" end="1"/>
                                            </p:txEl>
                                          </p:spTgt>
                                        </p:tgtEl>
                                        <p:attrNameLst>
                                          <p:attrName>style.visibility</p:attrName>
                                        </p:attrNameLst>
                                      </p:cBhvr>
                                      <p:to>
                                        <p:strVal val="visible"/>
                                      </p:to>
                                    </p:set>
                                    <p:animEffect transition="in" filter="blinds(horizontal)">
                                      <p:cBhvr>
                                        <p:cTn id="18" dur="500"/>
                                        <p:tgtEl>
                                          <p:spTgt spid="1545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475"/>
                                        </p:tgtEl>
                                        <p:attrNameLst>
                                          <p:attrName>style.visibility</p:attrName>
                                        </p:attrNameLst>
                                      </p:cBhvr>
                                      <p:to>
                                        <p:strVal val="visible"/>
                                      </p:to>
                                    </p:set>
                                    <p:animEffect transition="in" filter="fade">
                                      <p:cBhvr>
                                        <p:cTn id="23" dur="500"/>
                                        <p:tgtEl>
                                          <p:spTgt spid="15475"/>
                                        </p:tgtEl>
                                      </p:cBhvr>
                                    </p:animEffect>
                                    <p:anim calcmode="lin" valueType="num">
                                      <p:cBhvr>
                                        <p:cTn id="24" dur="500" fill="hold"/>
                                        <p:tgtEl>
                                          <p:spTgt spid="15475"/>
                                        </p:tgtEl>
                                        <p:attrNameLst>
                                          <p:attrName>ppt_x</p:attrName>
                                        </p:attrNameLst>
                                      </p:cBhvr>
                                      <p:tavLst>
                                        <p:tav tm="0">
                                          <p:val>
                                            <p:strVal val="#ppt_x"/>
                                          </p:val>
                                        </p:tav>
                                        <p:tav tm="100000">
                                          <p:val>
                                            <p:strVal val="#ppt_x"/>
                                          </p:val>
                                        </p:tav>
                                      </p:tavLst>
                                    </p:anim>
                                    <p:anim calcmode="lin" valueType="num">
                                      <p:cBhvr>
                                        <p:cTn id="25" dur="500" fill="hold"/>
                                        <p:tgtEl>
                                          <p:spTgt spid="1547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5453">
                                            <p:txEl>
                                              <p:pRg st="2" end="2"/>
                                            </p:txEl>
                                          </p:spTgt>
                                        </p:tgtEl>
                                        <p:attrNameLst>
                                          <p:attrName>style.visibility</p:attrName>
                                        </p:attrNameLst>
                                      </p:cBhvr>
                                      <p:to>
                                        <p:strVal val="visible"/>
                                      </p:to>
                                    </p:set>
                                    <p:animEffect transition="in" filter="strips(downLeft)">
                                      <p:cBhvr>
                                        <p:cTn id="30" dur="500"/>
                                        <p:tgtEl>
                                          <p:spTgt spid="1545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477"/>
                                        </p:tgtEl>
                                        <p:attrNameLst>
                                          <p:attrName>style.visibility</p:attrName>
                                        </p:attrNameLst>
                                      </p:cBhvr>
                                      <p:to>
                                        <p:strVal val="visible"/>
                                      </p:to>
                                    </p:set>
                                    <p:animEffect transition="in" filter="fade">
                                      <p:cBhvr>
                                        <p:cTn id="35" dur="500"/>
                                        <p:tgtEl>
                                          <p:spTgt spid="15477"/>
                                        </p:tgtEl>
                                      </p:cBhvr>
                                    </p:animEffect>
                                    <p:anim calcmode="lin" valueType="num">
                                      <p:cBhvr>
                                        <p:cTn id="36" dur="500" fill="hold"/>
                                        <p:tgtEl>
                                          <p:spTgt spid="15477"/>
                                        </p:tgtEl>
                                        <p:attrNameLst>
                                          <p:attrName>ppt_x</p:attrName>
                                        </p:attrNameLst>
                                      </p:cBhvr>
                                      <p:tavLst>
                                        <p:tav tm="0">
                                          <p:val>
                                            <p:strVal val="#ppt_x"/>
                                          </p:val>
                                        </p:tav>
                                        <p:tav tm="100000">
                                          <p:val>
                                            <p:strVal val="#ppt_x"/>
                                          </p:val>
                                        </p:tav>
                                      </p:tavLst>
                                    </p:anim>
                                    <p:anim calcmode="lin" valueType="num">
                                      <p:cBhvr>
                                        <p:cTn id="37" dur="500" fill="hold"/>
                                        <p:tgtEl>
                                          <p:spTgt spid="1547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5453">
                                            <p:txEl>
                                              <p:pRg st="3" end="3"/>
                                            </p:txEl>
                                          </p:spTgt>
                                        </p:tgtEl>
                                        <p:attrNameLst>
                                          <p:attrName>style.visibility</p:attrName>
                                        </p:attrNameLst>
                                      </p:cBhvr>
                                      <p:to>
                                        <p:strVal val="visible"/>
                                      </p:to>
                                    </p:set>
                                    <p:animEffect transition="in" filter="strips(downLeft)">
                                      <p:cBhvr>
                                        <p:cTn id="42" dur="500"/>
                                        <p:tgtEl>
                                          <p:spTgt spid="1545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481"/>
                                        </p:tgtEl>
                                        <p:attrNameLst>
                                          <p:attrName>style.visibility</p:attrName>
                                        </p:attrNameLst>
                                      </p:cBhvr>
                                      <p:to>
                                        <p:strVal val="visible"/>
                                      </p:to>
                                    </p:set>
                                    <p:animEffect transition="in" filter="fade">
                                      <p:cBhvr>
                                        <p:cTn id="47" dur="500"/>
                                        <p:tgtEl>
                                          <p:spTgt spid="15481"/>
                                        </p:tgtEl>
                                      </p:cBhvr>
                                    </p:animEffect>
                                    <p:anim calcmode="lin" valueType="num">
                                      <p:cBhvr>
                                        <p:cTn id="48" dur="500" fill="hold"/>
                                        <p:tgtEl>
                                          <p:spTgt spid="15481"/>
                                        </p:tgtEl>
                                        <p:attrNameLst>
                                          <p:attrName>ppt_x</p:attrName>
                                        </p:attrNameLst>
                                      </p:cBhvr>
                                      <p:tavLst>
                                        <p:tav tm="0">
                                          <p:val>
                                            <p:strVal val="#ppt_x"/>
                                          </p:val>
                                        </p:tav>
                                        <p:tav tm="100000">
                                          <p:val>
                                            <p:strVal val="#ppt_x"/>
                                          </p:val>
                                        </p:tav>
                                      </p:tavLst>
                                    </p:anim>
                                    <p:anim calcmode="lin" valueType="num">
                                      <p:cBhvr>
                                        <p:cTn id="49" dur="500" fill="hold"/>
                                        <p:tgtEl>
                                          <p:spTgt spid="154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75" grpId="0" animBg="1"/>
      <p:bldP spid="15477" grpId="0" animBg="1"/>
      <p:bldP spid="15481" grpId="0" animBg="1"/>
      <p:bldP spid="154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a:endParaRPr>
          </a:p>
        </p:txBody>
      </p:sp>
      <p:sp>
        <p:nvSpPr>
          <p:cNvPr id="14343" name="WordArt 5"/>
          <p:cNvSpPr>
            <a:spLocks noChangeArrowheads="1" noChangeShapeType="1" noTextEdit="1"/>
          </p:cNvSpPr>
          <p:nvPr/>
        </p:nvSpPr>
        <p:spPr bwMode="auto">
          <a:xfrm>
            <a:off x="457200" y="2590800"/>
            <a:ext cx="8001000" cy="12954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DDDDDD"/>
              </a:extrusionClr>
            </a:sp3d>
          </a:bodyPr>
          <a:lstStyle/>
          <a:p>
            <a:pPr algn="ctr"/>
            <a:r>
              <a:rPr lang="en-US" sz="2800" b="1" kern="10">
                <a:ln w="9525">
                  <a:round/>
                </a:ln>
                <a:solidFill>
                  <a:srgbClr val="9933FF"/>
                </a:solidFill>
                <a:latin typeface="Arial" panose="020B0604020202020204"/>
                <a:cs typeface="Arial" panose="020B0604020202020204"/>
              </a:rPr>
              <a:t>Tìm hiểu bài</a:t>
            </a:r>
            <a:endParaRPr lang="en-US" sz="2800" b="1" kern="10">
              <a:ln w="9525">
                <a:round/>
              </a:ln>
              <a:solidFill>
                <a:srgbClr val="9933FF"/>
              </a:solidFill>
              <a:latin typeface="Arial" panose="020B0604020202020204"/>
              <a:cs typeface="Arial" panose="020B0604020202020204"/>
            </a:endParaRPr>
          </a:p>
        </p:txBody>
      </p:sp>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22" name="Text Box 30"/>
          <p:cNvSpPr txBox="1">
            <a:spLocks noChangeArrowheads="1"/>
          </p:cNvSpPr>
          <p:nvPr/>
        </p:nvSpPr>
        <p:spPr bwMode="auto">
          <a:xfrm>
            <a:off x="457200" y="457200"/>
            <a:ext cx="8382000" cy="5508625"/>
          </a:xfrm>
          <a:prstGeom prst="rect">
            <a:avLst/>
          </a:prstGeom>
          <a:noFill/>
          <a:ln w="9525">
            <a:noFill/>
            <a:miter lim="800000"/>
          </a:ln>
        </p:spPr>
        <p:txBody>
          <a:bodyPr>
            <a:spAutoFit/>
          </a:bodyPr>
          <a:lstStyle/>
          <a:p>
            <a:pPr marL="342900" indent="-342900" algn="just" eaLnBrk="0" hangingPunct="0">
              <a:spcBef>
                <a:spcPct val="50000"/>
              </a:spcBef>
              <a:buFontTx/>
              <a:buAutoNum type="arabicPeriod"/>
            </a:pPr>
            <a:r>
              <a:rPr lang="nl-NL" sz="4400" b="1"/>
              <a:t>Những điều luật nào trong bài nêu lên quyền của trẻ em Việt Nam?</a:t>
            </a:r>
            <a:r>
              <a:rPr lang="en-US" sz="4400" b="1"/>
              <a:t>  </a:t>
            </a:r>
            <a:endParaRPr lang="en-US" sz="4400" b="1"/>
          </a:p>
          <a:p>
            <a:pPr marL="342900" indent="-342900" algn="just" eaLnBrk="0" hangingPunct="0">
              <a:spcBef>
                <a:spcPct val="50000"/>
              </a:spcBef>
            </a:pPr>
            <a:r>
              <a:rPr lang="en-US" sz="4400" b="1"/>
              <a:t>  </a:t>
            </a:r>
            <a:endParaRPr lang="en-US" sz="4400" b="1"/>
          </a:p>
          <a:p>
            <a:pPr marL="342900" indent="-342900" algn="just" eaLnBrk="0" hangingPunct="0">
              <a:spcBef>
                <a:spcPct val="50000"/>
              </a:spcBef>
            </a:pPr>
            <a:r>
              <a:rPr lang="en-US" sz="4400" b="1"/>
              <a:t> </a:t>
            </a:r>
            <a:r>
              <a:rPr lang="en-US" sz="4400" b="1">
                <a:latin typeface="Arial" panose="020B0604020202020204" pitchFamily="34" charset="0"/>
              </a:rPr>
              <a:t>- </a:t>
            </a:r>
            <a:r>
              <a:rPr lang="en-US" sz="4400" b="1">
                <a:solidFill>
                  <a:srgbClr val="FF0000"/>
                </a:solidFill>
                <a:latin typeface="Arial" panose="020B0604020202020204" pitchFamily="34" charset="0"/>
              </a:rPr>
              <a:t>Những </a:t>
            </a:r>
            <a:r>
              <a:rPr lang="vi-VN" sz="4400" b="1">
                <a:solidFill>
                  <a:srgbClr val="FF0000"/>
                </a:solidFill>
                <a:latin typeface="Arial" panose="020B0604020202020204" pitchFamily="34" charset="0"/>
              </a:rPr>
              <a:t>đ</a:t>
            </a:r>
            <a:r>
              <a:rPr lang="en-US" sz="4400" b="1">
                <a:solidFill>
                  <a:srgbClr val="FF0000"/>
                </a:solidFill>
                <a:latin typeface="Arial" panose="020B0604020202020204" pitchFamily="34" charset="0"/>
              </a:rPr>
              <a:t>iều luật trong bài nêu lên quyền của trẻ em Việt Nam là </a:t>
            </a:r>
            <a:r>
              <a:rPr lang="vi-VN" sz="4400" b="1">
                <a:solidFill>
                  <a:srgbClr val="FF0000"/>
                </a:solidFill>
                <a:latin typeface="Arial" panose="020B0604020202020204" pitchFamily="34" charset="0"/>
              </a:rPr>
              <a:t>đ</a:t>
            </a:r>
            <a:r>
              <a:rPr lang="en-US" sz="4400" b="1">
                <a:solidFill>
                  <a:srgbClr val="FF0000"/>
                </a:solidFill>
                <a:latin typeface="Arial" panose="020B0604020202020204" pitchFamily="34" charset="0"/>
              </a:rPr>
              <a:t>iều 15,16,17.</a:t>
            </a:r>
            <a:endParaRPr lang="en-US" sz="4400" b="1">
              <a:solidFill>
                <a:srgbClr val="FF0000"/>
              </a:solidFill>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7422">
                                            <p:txEl>
                                              <p:pRg st="0" end="0"/>
                                            </p:txEl>
                                          </p:spTgt>
                                        </p:tgtEl>
                                        <p:attrNameLst>
                                          <p:attrName>style.visibility</p:attrName>
                                        </p:attrNameLst>
                                      </p:cBhvr>
                                      <p:to>
                                        <p:strVal val="visible"/>
                                      </p:to>
                                    </p:set>
                                    <p:anim calcmode="lin" valueType="num">
                                      <p:cBhvr>
                                        <p:cTn id="7" dur="500" fill="hold"/>
                                        <p:tgtEl>
                                          <p:spTgt spid="1874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74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74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7422">
                                            <p:txEl>
                                              <p:pRg st="1" end="1"/>
                                            </p:txEl>
                                          </p:spTgt>
                                        </p:tgtEl>
                                        <p:attrNameLst>
                                          <p:attrName>style.visibility</p:attrName>
                                        </p:attrNameLst>
                                      </p:cBhvr>
                                      <p:to>
                                        <p:strVal val="visible"/>
                                      </p:to>
                                    </p:set>
                                    <p:anim calcmode="lin" valueType="num">
                                      <p:cBhvr>
                                        <p:cTn id="14" dur="500" fill="hold"/>
                                        <p:tgtEl>
                                          <p:spTgt spid="18742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742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8742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7422">
                                            <p:txEl>
                                              <p:pRg st="2" end="2"/>
                                            </p:txEl>
                                          </p:spTgt>
                                        </p:tgtEl>
                                        <p:attrNameLst>
                                          <p:attrName>style.visibility</p:attrName>
                                        </p:attrNameLst>
                                      </p:cBhvr>
                                      <p:to>
                                        <p:strVal val="visible"/>
                                      </p:to>
                                    </p:set>
                                    <p:anim calcmode="lin" valueType="num">
                                      <p:cBhvr>
                                        <p:cTn id="21" dur="500" fill="hold"/>
                                        <p:tgtEl>
                                          <p:spTgt spid="18742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8742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874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8980" name="Text Box 20"/>
          <p:cNvSpPr txBox="1">
            <a:spLocks noChangeArrowheads="1"/>
          </p:cNvSpPr>
          <p:nvPr/>
        </p:nvSpPr>
        <p:spPr bwMode="auto">
          <a:xfrm>
            <a:off x="0" y="401638"/>
            <a:ext cx="8839200" cy="6186487"/>
          </a:xfrm>
          <a:prstGeom prst="rect">
            <a:avLst/>
          </a:prstGeom>
          <a:noFill/>
          <a:ln w="9525">
            <a:noFill/>
            <a:miter lim="800000"/>
          </a:ln>
        </p:spPr>
        <p:txBody>
          <a:bodyPr>
            <a:spAutoFit/>
          </a:bodyPr>
          <a:lstStyle/>
          <a:p>
            <a:pPr marL="342900" indent="-342900" algn="just" eaLnBrk="0" hangingPunct="0">
              <a:spcBef>
                <a:spcPct val="50000"/>
              </a:spcBef>
            </a:pPr>
            <a:r>
              <a:rPr lang="en-US" sz="4000" b="1">
                <a:solidFill>
                  <a:srgbClr val="FF0000"/>
                </a:solidFill>
              </a:rPr>
              <a:t>2</a:t>
            </a:r>
            <a:r>
              <a:rPr lang="en-US" sz="4400" b="1">
                <a:solidFill>
                  <a:srgbClr val="FF0000"/>
                </a:solidFill>
              </a:rPr>
              <a:t>.</a:t>
            </a:r>
            <a:r>
              <a:rPr lang="en-US" sz="4400" b="1"/>
              <a:t> </a:t>
            </a:r>
            <a:r>
              <a:rPr lang="nl-NL" sz="4400" b="1"/>
              <a:t>Đặt tên cho mỗi điều luật nói trên </a:t>
            </a:r>
            <a:r>
              <a:rPr lang="en-US" sz="4400" b="1">
                <a:latin typeface="Arial" panose="020B0604020202020204" pitchFamily="34" charset="0"/>
              </a:rPr>
              <a:t>(</a:t>
            </a:r>
            <a:r>
              <a:rPr lang="vi-VN" sz="4400" b="1">
                <a:latin typeface="Arial" panose="020B0604020202020204" pitchFamily="34" charset="0"/>
              </a:rPr>
              <a:t>đ</a:t>
            </a:r>
            <a:r>
              <a:rPr lang="en-US" sz="4400" b="1">
                <a:latin typeface="Arial" panose="020B0604020202020204" pitchFamily="34" charset="0"/>
              </a:rPr>
              <a:t>iều 15,16,17)</a:t>
            </a:r>
            <a:r>
              <a:rPr lang="en-US" sz="4400">
                <a:latin typeface="Arial" panose="020B0604020202020204" pitchFamily="34" charset="0"/>
              </a:rPr>
              <a:t> </a:t>
            </a:r>
            <a:r>
              <a:rPr lang="en-US" sz="4400" b="1">
                <a:latin typeface="Arial" panose="020B0604020202020204" pitchFamily="34" charset="0"/>
              </a:rPr>
              <a:t>    </a:t>
            </a:r>
            <a:endParaRPr lang="en-US" sz="4400" b="1">
              <a:latin typeface="Arial" panose="020B0604020202020204" pitchFamily="34" charset="0"/>
            </a:endParaRPr>
          </a:p>
          <a:p>
            <a:pPr marL="342900" indent="-342900"/>
            <a:r>
              <a:rPr lang="en-US" sz="4400" b="1">
                <a:solidFill>
                  <a:srgbClr val="0000CC"/>
                </a:solidFill>
                <a:latin typeface="Arial" panose="020B0604020202020204" pitchFamily="34" charset="0"/>
              </a:rPr>
              <a:t>+</a:t>
            </a:r>
            <a:r>
              <a:rPr lang="en-US" sz="4400" b="1">
                <a:latin typeface="Arial" panose="020B0604020202020204" pitchFamily="34" charset="0"/>
              </a:rPr>
              <a:t> </a:t>
            </a:r>
            <a:r>
              <a:rPr lang="en-US" sz="4400" b="1">
                <a:solidFill>
                  <a:srgbClr val="0000CC"/>
                </a:solidFill>
                <a:latin typeface="Arial" panose="020B0604020202020204" pitchFamily="34" charset="0"/>
              </a:rPr>
              <a:t>Điều 15: Quyền của trẻ em </a:t>
            </a:r>
            <a:r>
              <a:rPr lang="vi-VN" sz="4400" b="1">
                <a:solidFill>
                  <a:srgbClr val="0000CC"/>
                </a:solidFill>
                <a:latin typeface="Arial" panose="020B0604020202020204" pitchFamily="34" charset="0"/>
              </a:rPr>
              <a:t>đư</a:t>
            </a:r>
            <a:r>
              <a:rPr lang="en-US" sz="4400" b="1">
                <a:solidFill>
                  <a:srgbClr val="0000CC"/>
                </a:solidFill>
                <a:latin typeface="Arial" panose="020B0604020202020204" pitchFamily="34" charset="0"/>
              </a:rPr>
              <a:t>ợc ch</a:t>
            </a:r>
            <a:r>
              <a:rPr lang="vi-VN" sz="4400" b="1">
                <a:solidFill>
                  <a:srgbClr val="0000CC"/>
                </a:solidFill>
                <a:latin typeface="Arial" panose="020B0604020202020204" pitchFamily="34" charset="0"/>
              </a:rPr>
              <a:t>ă</a:t>
            </a:r>
            <a:r>
              <a:rPr lang="en-US" sz="4400" b="1">
                <a:solidFill>
                  <a:srgbClr val="0000CC"/>
                </a:solidFill>
                <a:latin typeface="Arial" panose="020B0604020202020204" pitchFamily="34" charset="0"/>
              </a:rPr>
              <a:t>m sóc, bảo vệ sức khỏe.</a:t>
            </a:r>
            <a:endParaRPr lang="en-US" sz="4400" b="1">
              <a:solidFill>
                <a:srgbClr val="0000CC"/>
              </a:solidFill>
              <a:latin typeface="Arial" panose="020B0604020202020204" pitchFamily="34" charset="0"/>
            </a:endParaRPr>
          </a:p>
          <a:p>
            <a:pPr marL="342900" indent="-342900"/>
            <a:r>
              <a:rPr lang="en-US" sz="4400" b="1">
                <a:solidFill>
                  <a:srgbClr val="0000CC"/>
                </a:solidFill>
                <a:latin typeface="Arial" panose="020B0604020202020204" pitchFamily="34" charset="0"/>
              </a:rPr>
              <a:t>+ Điều 16: Quyền học tập của trẻ em.</a:t>
            </a:r>
            <a:endParaRPr lang="en-US" sz="4400" b="1">
              <a:solidFill>
                <a:srgbClr val="0000CC"/>
              </a:solidFill>
              <a:latin typeface="Arial" panose="020B0604020202020204" pitchFamily="34" charset="0"/>
            </a:endParaRPr>
          </a:p>
          <a:p>
            <a:pPr marL="342900" indent="-342900"/>
            <a:r>
              <a:rPr lang="en-US" sz="4400" b="1">
                <a:solidFill>
                  <a:srgbClr val="0000CC"/>
                </a:solidFill>
                <a:latin typeface="Arial" panose="020B0604020202020204" pitchFamily="34" charset="0"/>
              </a:rPr>
              <a:t>+ Điều 17: Quyền vui ch</a:t>
            </a:r>
            <a:r>
              <a:rPr lang="vi-VN" sz="4400" b="1">
                <a:solidFill>
                  <a:srgbClr val="0000CC"/>
                </a:solidFill>
                <a:latin typeface="Arial" panose="020B0604020202020204" pitchFamily="34" charset="0"/>
              </a:rPr>
              <a:t>ơ</a:t>
            </a:r>
            <a:r>
              <a:rPr lang="en-US" sz="4400" b="1">
                <a:solidFill>
                  <a:srgbClr val="0000CC"/>
                </a:solidFill>
                <a:latin typeface="Arial" panose="020B0604020202020204" pitchFamily="34" charset="0"/>
              </a:rPr>
              <a:t>i, giải trí của trẻ em.</a:t>
            </a:r>
            <a:endParaRPr lang="en-US" sz="4400" b="1">
              <a:solidFill>
                <a:srgbClr val="0000CC"/>
              </a:solidFill>
              <a:latin typeface="Arial" panose="020B0604020202020204"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8980">
                                            <p:txEl>
                                              <p:pRg st="0" end="0"/>
                                            </p:txEl>
                                          </p:spTgt>
                                        </p:tgtEl>
                                        <p:attrNameLst>
                                          <p:attrName>style.visibility</p:attrName>
                                        </p:attrNameLst>
                                      </p:cBhvr>
                                      <p:to>
                                        <p:strVal val="visible"/>
                                      </p:to>
                                    </p:set>
                                    <p:animEffect transition="in" filter="checkerboard(across)">
                                      <p:cBhvr>
                                        <p:cTn id="7" dur="500"/>
                                        <p:tgtEl>
                                          <p:spTgt spid="1689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8980">
                                            <p:txEl>
                                              <p:pRg st="1" end="1"/>
                                            </p:txEl>
                                          </p:spTgt>
                                        </p:tgtEl>
                                        <p:attrNameLst>
                                          <p:attrName>style.visibility</p:attrName>
                                        </p:attrNameLst>
                                      </p:cBhvr>
                                      <p:to>
                                        <p:strVal val="visible"/>
                                      </p:to>
                                    </p:set>
                                    <p:anim calcmode="lin" valueType="num">
                                      <p:cBhvr additive="base">
                                        <p:cTn id="12" dur="500" fill="hold"/>
                                        <p:tgtEl>
                                          <p:spTgt spid="16898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8980">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8980">
                                            <p:txEl>
                                              <p:pRg st="2" end="2"/>
                                            </p:txEl>
                                          </p:spTgt>
                                        </p:tgtEl>
                                        <p:attrNameLst>
                                          <p:attrName>style.visibility</p:attrName>
                                        </p:attrNameLst>
                                      </p:cBhvr>
                                      <p:to>
                                        <p:strVal val="visible"/>
                                      </p:to>
                                    </p:set>
                                    <p:anim calcmode="lin" valueType="num">
                                      <p:cBhvr additive="base">
                                        <p:cTn id="16" dur="500" fill="hold"/>
                                        <p:tgtEl>
                                          <p:spTgt spid="168980">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68980">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8980">
                                            <p:txEl>
                                              <p:pRg st="3" end="3"/>
                                            </p:txEl>
                                          </p:spTgt>
                                        </p:tgtEl>
                                        <p:attrNameLst>
                                          <p:attrName>style.visibility</p:attrName>
                                        </p:attrNameLst>
                                      </p:cBhvr>
                                      <p:to>
                                        <p:strVal val="visible"/>
                                      </p:to>
                                    </p:set>
                                    <p:anim calcmode="lin" valueType="num">
                                      <p:cBhvr additive="base">
                                        <p:cTn id="20" dur="500" fill="hold"/>
                                        <p:tgtEl>
                                          <p:spTgt spid="168980">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6898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0" y="0"/>
            <a:ext cx="9144000" cy="6858000"/>
          </a:xfrm>
          <a:prstGeom prst="rect">
            <a:avLst/>
          </a:prstGeom>
          <a:noFill/>
          <a:ln w="88900" cmpd="tri" algn="ctr">
            <a:solidFill>
              <a:srgbClr val="DD1DB8"/>
            </a:solidFill>
            <a:miter lim="800000"/>
          </a:ln>
        </p:spPr>
        <p:txBody>
          <a:bodyPr anchor="ctr"/>
          <a:lstStyle/>
          <a:p>
            <a:pPr algn="ctr"/>
            <a:endParaRPr lang="en-US">
              <a:solidFill>
                <a:srgbClr val="FFFFFF"/>
              </a:solidFill>
              <a:latin typeface="Arial" panose="020B0604020202020204" pitchFamily="34" charset="0"/>
            </a:endParaRPr>
          </a:p>
        </p:txBody>
      </p:sp>
      <p:sp>
        <p:nvSpPr>
          <p:cNvPr id="37993" name="Text Box 105"/>
          <p:cNvSpPr txBox="1">
            <a:spLocks noChangeArrowheads="1"/>
          </p:cNvSpPr>
          <p:nvPr/>
        </p:nvSpPr>
        <p:spPr bwMode="auto">
          <a:xfrm>
            <a:off x="228600" y="228600"/>
            <a:ext cx="8534400" cy="1311275"/>
          </a:xfrm>
          <a:prstGeom prst="rect">
            <a:avLst/>
          </a:prstGeom>
          <a:noFill/>
          <a:ln w="9525">
            <a:noFill/>
            <a:miter lim="800000"/>
          </a:ln>
        </p:spPr>
        <p:txBody>
          <a:bodyPr>
            <a:spAutoFit/>
          </a:bodyPr>
          <a:lstStyle/>
          <a:p>
            <a:pPr algn="just" eaLnBrk="0" hangingPunct="0">
              <a:spcBef>
                <a:spcPct val="50000"/>
              </a:spcBef>
              <a:buFontTx/>
              <a:buChar char="•"/>
            </a:pPr>
            <a:r>
              <a:rPr lang="en-US" sz="4000" b="1">
                <a:latin typeface="Arial" panose="020B0604020202020204" pitchFamily="34" charset="0"/>
              </a:rPr>
              <a:t> Điều luật nào nói về bổn phận của trẻ em?</a:t>
            </a:r>
            <a:r>
              <a:rPr lang="en-US" sz="4000">
                <a:latin typeface="Arial" panose="020B0604020202020204" pitchFamily="34" charset="0"/>
              </a:rPr>
              <a:t> </a:t>
            </a:r>
            <a:endParaRPr lang="en-US" sz="4000">
              <a:latin typeface="Arial" panose="020B0604020202020204" pitchFamily="34" charset="0"/>
            </a:endParaRPr>
          </a:p>
        </p:txBody>
      </p:sp>
      <p:sp>
        <p:nvSpPr>
          <p:cNvPr id="37995" name="Text Box 107"/>
          <p:cNvSpPr txBox="1">
            <a:spLocks noChangeArrowheads="1"/>
          </p:cNvSpPr>
          <p:nvPr/>
        </p:nvSpPr>
        <p:spPr bwMode="auto">
          <a:xfrm>
            <a:off x="914400" y="1524000"/>
            <a:ext cx="8534400" cy="701675"/>
          </a:xfrm>
          <a:prstGeom prst="rect">
            <a:avLst/>
          </a:prstGeom>
          <a:noFill/>
          <a:ln w="9525">
            <a:noFill/>
            <a:miter lim="800000"/>
          </a:ln>
        </p:spPr>
        <p:txBody>
          <a:bodyPr>
            <a:spAutoFit/>
          </a:bodyPr>
          <a:lstStyle/>
          <a:p>
            <a:pPr algn="just" eaLnBrk="0" hangingPunct="0">
              <a:spcBef>
                <a:spcPct val="50000"/>
              </a:spcBef>
            </a:pPr>
            <a:r>
              <a:rPr lang="en-US" sz="4000">
                <a:solidFill>
                  <a:srgbClr val="0000CC"/>
                </a:solidFill>
                <a:latin typeface="Arial" panose="020B0604020202020204" pitchFamily="34" charset="0"/>
              </a:rPr>
              <a:t>-</a:t>
            </a:r>
            <a:r>
              <a:rPr lang="en-US" sz="4000" b="1">
                <a:solidFill>
                  <a:srgbClr val="FF0000"/>
                </a:solidFill>
                <a:latin typeface="Arial" panose="020B0604020202020204" pitchFamily="34" charset="0"/>
              </a:rPr>
              <a:t>Điều 21</a:t>
            </a:r>
            <a:endParaRPr lang="en-US" sz="4000" b="1">
              <a:solidFill>
                <a:srgbClr val="FF0000"/>
              </a:solidFill>
              <a:latin typeface="Arial" panose="020B0604020202020204" pitchFamily="34" charset="0"/>
            </a:endParaRPr>
          </a:p>
        </p:txBody>
      </p:sp>
      <p:sp>
        <p:nvSpPr>
          <p:cNvPr id="37996" name="Rectangle 108"/>
          <p:cNvSpPr>
            <a:spLocks noChangeArrowheads="1"/>
          </p:cNvSpPr>
          <p:nvPr/>
        </p:nvSpPr>
        <p:spPr bwMode="auto">
          <a:xfrm>
            <a:off x="304800" y="3118803"/>
            <a:ext cx="8534400" cy="1322070"/>
          </a:xfrm>
          <a:prstGeom prst="rect">
            <a:avLst/>
          </a:prstGeom>
          <a:noFill/>
          <a:ln w="9525">
            <a:noFill/>
            <a:miter lim="800000"/>
          </a:ln>
        </p:spPr>
        <p:txBody>
          <a:bodyPr anchor="ctr">
            <a:spAutoFit/>
          </a:bodyPr>
          <a:lstStyle/>
          <a:p>
            <a:pPr eaLnBrk="0" hangingPunct="0"/>
            <a:r>
              <a:rPr lang="en-US" sz="4000">
                <a:solidFill>
                  <a:srgbClr val="FF0000"/>
                </a:solidFill>
                <a:latin typeface="Arial" panose="020B0604020202020204" pitchFamily="34" charset="0"/>
              </a:rPr>
              <a:t>3.</a:t>
            </a:r>
            <a:r>
              <a:rPr lang="en-US" sz="4000">
                <a:latin typeface="Arial" panose="020B0604020202020204" pitchFamily="34" charset="0"/>
              </a:rPr>
              <a:t> </a:t>
            </a:r>
            <a:r>
              <a:rPr lang="en-US" sz="4000" b="1">
                <a:solidFill>
                  <a:srgbClr val="0000CC"/>
                </a:solidFill>
                <a:latin typeface="Arial" panose="020B0604020202020204" pitchFamily="34" charset="0"/>
              </a:rPr>
              <a:t>Nêu những bổn phận của trẻ em </a:t>
            </a:r>
            <a:r>
              <a:rPr lang="vi-VN" sz="4000" b="1">
                <a:solidFill>
                  <a:srgbClr val="0000CC"/>
                </a:solidFill>
                <a:latin typeface="Arial" panose="020B0604020202020204" pitchFamily="34" charset="0"/>
              </a:rPr>
              <a:t>đư</a:t>
            </a:r>
            <a:r>
              <a:rPr lang="en-US" sz="4000" b="1">
                <a:solidFill>
                  <a:srgbClr val="0000CC"/>
                </a:solidFill>
                <a:latin typeface="Arial" panose="020B0604020202020204" pitchFamily="34" charset="0"/>
              </a:rPr>
              <a:t>ợc qui </a:t>
            </a:r>
            <a:r>
              <a:rPr lang="vi-VN" sz="4000" b="1">
                <a:solidFill>
                  <a:srgbClr val="0000CC"/>
                </a:solidFill>
                <a:latin typeface="Arial" panose="020B0604020202020204" pitchFamily="34" charset="0"/>
              </a:rPr>
              <a:t>đ</a:t>
            </a:r>
            <a:r>
              <a:rPr lang="en-US" sz="4000" b="1">
                <a:solidFill>
                  <a:srgbClr val="0000CC"/>
                </a:solidFill>
                <a:latin typeface="Arial" panose="020B0604020202020204" pitchFamily="34" charset="0"/>
              </a:rPr>
              <a:t>ịnh trong luật</a:t>
            </a:r>
            <a:r>
              <a:rPr lang="en-US" b="1">
                <a:solidFill>
                  <a:srgbClr val="0000CC"/>
                </a:solidFill>
              </a:rPr>
              <a:t> </a:t>
            </a:r>
            <a:endParaRPr lang="en-US" b="1">
              <a:solidFill>
                <a:srgbClr val="0000CC"/>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7993">
                                            <p:txEl>
                                              <p:pRg st="0" end="0"/>
                                            </p:txEl>
                                          </p:spTgt>
                                        </p:tgtEl>
                                        <p:attrNameLst>
                                          <p:attrName>style.visibility</p:attrName>
                                        </p:attrNameLst>
                                      </p:cBhvr>
                                      <p:to>
                                        <p:strVal val="visible"/>
                                      </p:to>
                                    </p:set>
                                    <p:animEffect transition="in" filter="checkerboard(across)">
                                      <p:cBhvr>
                                        <p:cTn id="7" dur="500"/>
                                        <p:tgtEl>
                                          <p:spTgt spid="379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7995">
                                            <p:txEl>
                                              <p:pRg st="0" end="0"/>
                                            </p:txEl>
                                          </p:spTgt>
                                        </p:tgtEl>
                                        <p:attrNameLst>
                                          <p:attrName>style.visibility</p:attrName>
                                        </p:attrNameLst>
                                      </p:cBhvr>
                                      <p:to>
                                        <p:strVal val="visible"/>
                                      </p:to>
                                    </p:set>
                                    <p:anim calcmode="lin" valueType="num">
                                      <p:cBhvr>
                                        <p:cTn id="12" dur="500" fill="hold"/>
                                        <p:tgtEl>
                                          <p:spTgt spid="3799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799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799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7996"/>
                                        </p:tgtEl>
                                        <p:attrNameLst>
                                          <p:attrName>style.visibility</p:attrName>
                                        </p:attrNameLst>
                                      </p:cBhvr>
                                      <p:to>
                                        <p:strVal val="visible"/>
                                      </p:to>
                                    </p:set>
                                    <p:animEffect transition="in" filter="checkerboard(across)">
                                      <p:cBhvr>
                                        <p:cTn id="19" dur="500"/>
                                        <p:tgtEl>
                                          <p:spTgt spid="37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0" y="0"/>
            <a:ext cx="9144000" cy="6858000"/>
          </a:xfrm>
          <a:prstGeom prst="rect">
            <a:avLst/>
          </a:prstGeom>
          <a:noFill/>
          <a:ln w="88900" cmpd="tri" algn="ctr">
            <a:solidFill>
              <a:srgbClr val="DD1DB8"/>
            </a:solidFill>
            <a:miter lim="800000"/>
          </a:ln>
        </p:spPr>
        <p:txBody>
          <a:bodyPr anchor="ctr"/>
          <a:lstStyle/>
          <a:p>
            <a:pPr algn="ctr"/>
            <a:endParaRPr lang="en-US">
              <a:solidFill>
                <a:srgbClr val="FFFFFF"/>
              </a:solidFill>
              <a:latin typeface="Arial" panose="020B0604020202020204" pitchFamily="34" charset="0"/>
            </a:endParaRPr>
          </a:p>
        </p:txBody>
      </p:sp>
      <p:sp>
        <p:nvSpPr>
          <p:cNvPr id="18436" name="Rectangle 6"/>
          <p:cNvSpPr>
            <a:spLocks noChangeArrowheads="1"/>
          </p:cNvSpPr>
          <p:nvPr/>
        </p:nvSpPr>
        <p:spPr bwMode="auto">
          <a:xfrm>
            <a:off x="228600" y="184150"/>
            <a:ext cx="8534400" cy="2800350"/>
          </a:xfrm>
          <a:prstGeom prst="rect">
            <a:avLst/>
          </a:prstGeom>
          <a:noFill/>
          <a:ln w="9525">
            <a:noFill/>
            <a:miter lim="800000"/>
          </a:ln>
        </p:spPr>
        <p:txBody>
          <a:bodyPr anchor="ctr">
            <a:spAutoFit/>
          </a:bodyPr>
          <a:lstStyle/>
          <a:p>
            <a:pPr eaLnBrk="0" hangingPunct="0"/>
            <a:r>
              <a:rPr lang="en-US" sz="4000" b="1">
                <a:solidFill>
                  <a:srgbClr val="FF0000"/>
                </a:solidFill>
                <a:latin typeface="Arial" panose="020B0604020202020204" pitchFamily="34" charset="0"/>
              </a:rPr>
              <a:t>4.</a:t>
            </a:r>
            <a:r>
              <a:rPr lang="en-US" sz="4000">
                <a:solidFill>
                  <a:srgbClr val="0000CC"/>
                </a:solidFill>
                <a:latin typeface="Arial" panose="020B0604020202020204" pitchFamily="34" charset="0"/>
              </a:rPr>
              <a:t> </a:t>
            </a:r>
            <a:r>
              <a:rPr lang="en-US" sz="4400" b="1">
                <a:solidFill>
                  <a:srgbClr val="0000CC"/>
                </a:solidFill>
                <a:latin typeface="Arial" panose="020B0604020202020204" pitchFamily="34" charset="0"/>
              </a:rPr>
              <a:t>- </a:t>
            </a:r>
            <a:r>
              <a:rPr lang="en-US" sz="4400" b="1">
                <a:latin typeface="Arial" panose="020B0604020202020204" pitchFamily="34" charset="0"/>
              </a:rPr>
              <a:t>Em </a:t>
            </a:r>
            <a:r>
              <a:rPr lang="vi-VN" sz="4400" b="1">
                <a:latin typeface="Arial" panose="020B0604020202020204" pitchFamily="34" charset="0"/>
              </a:rPr>
              <a:t>đ</a:t>
            </a:r>
            <a:r>
              <a:rPr lang="en-US" sz="4400" b="1">
                <a:latin typeface="Arial" panose="020B0604020202020204" pitchFamily="34" charset="0"/>
              </a:rPr>
              <a:t>ã thực hiện </a:t>
            </a:r>
            <a:r>
              <a:rPr lang="vi-VN" sz="4400" b="1">
                <a:latin typeface="Arial" panose="020B0604020202020204" pitchFamily="34" charset="0"/>
              </a:rPr>
              <a:t>đư</a:t>
            </a:r>
            <a:r>
              <a:rPr lang="en-US" sz="4400" b="1">
                <a:latin typeface="Arial" panose="020B0604020202020204" pitchFamily="34" charset="0"/>
              </a:rPr>
              <a:t>ợc những bổn phận gì, còn những bổn phận gì cần tiếp tục cố gắng thực hiện?</a:t>
            </a:r>
            <a:endParaRPr lang="en-US" sz="4400" b="1">
              <a:latin typeface="Arial" panose="020B0604020202020204" pitchFamily="34" charset="0"/>
            </a:endParaRPr>
          </a:p>
        </p:txBody>
      </p:sp>
    </p:spTree>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a:endParaRPr>
          </a:p>
        </p:txBody>
      </p:sp>
      <p:sp>
        <p:nvSpPr>
          <p:cNvPr id="19459" name="Text Box 20"/>
          <p:cNvSpPr txBox="1">
            <a:spLocks noChangeArrowheads="1"/>
          </p:cNvSpPr>
          <p:nvPr/>
        </p:nvSpPr>
        <p:spPr bwMode="auto">
          <a:xfrm>
            <a:off x="228600" y="2971800"/>
            <a:ext cx="8305800" cy="3786188"/>
          </a:xfrm>
          <a:prstGeom prst="rect">
            <a:avLst/>
          </a:prstGeom>
          <a:gradFill rotWithShape="1">
            <a:gsLst>
              <a:gs pos="0">
                <a:srgbClr val="FEE6FC"/>
              </a:gs>
              <a:gs pos="100000">
                <a:schemeClr val="bg1"/>
              </a:gs>
            </a:gsLst>
            <a:lin ang="5400000" scaled="1"/>
          </a:gradFill>
          <a:ln w="28575">
            <a:noFill/>
            <a:miter lim="800000"/>
          </a:ln>
        </p:spPr>
        <p:txBody>
          <a:bodyPr>
            <a:spAutoFit/>
          </a:bodyPr>
          <a:lstStyle/>
          <a:p>
            <a:pPr algn="just">
              <a:spcBef>
                <a:spcPct val="50000"/>
              </a:spcBef>
            </a:pPr>
            <a:r>
              <a:rPr lang="en-US" sz="4000" b="1">
                <a:latin typeface="Arial" panose="020B0604020202020204" pitchFamily="34" charset="0"/>
              </a:rPr>
              <a:t>   </a:t>
            </a:r>
            <a:r>
              <a:rPr lang="en-US" sz="4000" b="1" u="sng">
                <a:solidFill>
                  <a:srgbClr val="0000FF"/>
                </a:solidFill>
                <a:latin typeface="Arial" panose="020B0604020202020204" pitchFamily="34" charset="0"/>
              </a:rPr>
              <a:t>Ý nghĩa</a:t>
            </a:r>
            <a:r>
              <a:rPr lang="en-US" sz="4000" b="1">
                <a:solidFill>
                  <a:srgbClr val="0000FF"/>
                </a:solidFill>
                <a:latin typeface="Arial" panose="020B0604020202020204" pitchFamily="34" charset="0"/>
              </a:rPr>
              <a:t>:</a:t>
            </a:r>
            <a:r>
              <a:rPr lang="en-US" sz="4000" b="1">
                <a:latin typeface="Arial" panose="020B0604020202020204" pitchFamily="34" charset="0"/>
              </a:rPr>
              <a:t> </a:t>
            </a:r>
            <a:r>
              <a:rPr lang="en-US">
                <a:latin typeface="Arial" panose="020B0604020202020204" pitchFamily="34" charset="0"/>
              </a:rPr>
              <a:t> </a:t>
            </a:r>
            <a:r>
              <a:rPr lang="en-US" sz="4000" b="1" i="1">
                <a:latin typeface="Arial" panose="020B0604020202020204" pitchFamily="34" charset="0"/>
              </a:rPr>
              <a:t>Luật Bảo vệ, chăm sóc và giáo dục trẻ em là văn hoá của Nhà nước nhằm bảo vệ quyền lợi của trẻ em, quy định bổn phận của trẻ em đối với gia đình và xã hội</a:t>
            </a:r>
            <a:r>
              <a:rPr lang="en-US" sz="4000" b="1">
                <a:latin typeface="Arial" panose="020B0604020202020204" pitchFamily="34" charset="0"/>
              </a:rPr>
              <a:t> </a:t>
            </a:r>
            <a:endParaRPr lang="en-US" sz="4000" b="1">
              <a:latin typeface="Arial" panose="020B0604020202020204" pitchFamily="34" charset="0"/>
            </a:endParaRPr>
          </a:p>
        </p:txBody>
      </p:sp>
      <p:pic>
        <p:nvPicPr>
          <p:cNvPr id="19460" name="Picture 21" descr="WhitecornerFlower"/>
          <p:cNvPicPr>
            <a:picLocks noChangeAspect="1" noChangeArrowheads="1"/>
          </p:cNvPicPr>
          <p:nvPr/>
        </p:nvPicPr>
        <p:blipFill>
          <a:blip r:embed="rId1"/>
          <a:srcRect/>
          <a:stretch>
            <a:fillRect/>
          </a:stretch>
        </p:blipFill>
        <p:spPr bwMode="auto">
          <a:xfrm>
            <a:off x="7162800" y="4724400"/>
            <a:ext cx="1981200" cy="2133600"/>
          </a:xfrm>
          <a:prstGeom prst="rect">
            <a:avLst/>
          </a:prstGeom>
          <a:noFill/>
          <a:ln w="9525">
            <a:noFill/>
            <a:miter lim="800000"/>
            <a:headEnd/>
            <a:tailEnd/>
          </a:ln>
        </p:spPr>
      </p:pic>
      <p:sp>
        <p:nvSpPr>
          <p:cNvPr id="19461" name="WordArt 23"/>
          <p:cNvSpPr>
            <a:spLocks noChangeArrowheads="1" noChangeShapeType="1" noTextEdit="1"/>
          </p:cNvSpPr>
          <p:nvPr/>
        </p:nvSpPr>
        <p:spPr bwMode="auto">
          <a:xfrm>
            <a:off x="838200" y="381000"/>
            <a:ext cx="7467600" cy="838200"/>
          </a:xfrm>
          <a:prstGeom prst="rect">
            <a:avLst/>
          </a:prstGeom>
        </p:spPr>
        <p:txBody>
          <a:bodyPr wrap="none" fromWordArt="1">
            <a:prstTxWarp prst="textPlain">
              <a:avLst>
                <a:gd name="adj" fmla="val 50000"/>
              </a:avLst>
            </a:prstTxWarp>
          </a:bodyPr>
          <a:lstStyle/>
          <a:p>
            <a:pPr algn="ctr"/>
            <a:r>
              <a:rPr lang="vi-VN" sz="2800" b="1" kern="10">
                <a:ln w="19050">
                  <a:solidFill>
                    <a:srgbClr val="FF5050"/>
                  </a:solidFill>
                  <a:round/>
                </a:ln>
                <a:solidFill>
                  <a:srgbClr val="0000CC">
                    <a:alpha val="96077"/>
                  </a:srgbClr>
                </a:solidFill>
                <a:latin typeface="Arial" panose="020B0604020202020204"/>
                <a:cs typeface="Arial" panose="020B0604020202020204"/>
              </a:rPr>
              <a:t>Luật Bảo vệ, chăm sóc và giáo dục trẻ em </a:t>
            </a:r>
            <a:endParaRPr lang="en-US" sz="2800" b="1" kern="10">
              <a:ln w="19050">
                <a:solidFill>
                  <a:srgbClr val="FF5050"/>
                </a:solidFill>
                <a:round/>
              </a:ln>
              <a:solidFill>
                <a:srgbClr val="0000CC">
                  <a:alpha val="96077"/>
                </a:srgbClr>
              </a:solidFill>
              <a:latin typeface="Arial" panose="020B0604020202020204"/>
              <a:cs typeface="Arial" panose="020B0604020202020204"/>
            </a:endParaRPr>
          </a:p>
        </p:txBody>
      </p:sp>
    </p:spTree>
  </p:cSld>
  <p:clrMapOvr>
    <a:masterClrMapping/>
  </p:clrMapOvr>
  <p:transition spd="med">
    <p:newsflash/>
  </p:transition>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heme1">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577TGp_fruit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rgbClr val="0033CC"/>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rgbClr val="0033CC"/>
            </a:solidFill>
            <a:effectLst/>
            <a:latin typeface="Times New Roman" panose="02020603050405020304" pitchFamily="18" charset="0"/>
          </a:defRPr>
        </a:defPPr>
      </a:lstStyle>
    </a:lnDef>
  </a:objectDefaults>
  <a:extraClrSchemeLst>
    <a:extraClrScheme>
      <a:clrScheme name="577TGp_fruit_light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577TGp_fruit_light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577TGp_fruit_light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rgbClr val="0033CC"/>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rgbClr val="0033CC"/>
            </a:solidFill>
            <a:effectLst/>
            <a:latin typeface="Times New Roman" panose="02020603050405020304" pitchFamily="18" charset="0"/>
          </a:defRPr>
        </a:defPPr>
      </a:lstStyle>
    </a:lnDef>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eme1">
  <a:themeElements>
    <a:clrScheme name="577TGp_fruit_light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fontScheme name="577TGp_fruit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rgbClr val="0033CC"/>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rgbClr val="0033CC"/>
            </a:solidFill>
            <a:effectLst/>
            <a:latin typeface="Times New Roman" panose="02020603050405020304" pitchFamily="18" charset="0"/>
          </a:defRPr>
        </a:defPPr>
      </a:lstStyle>
    </a:lnDef>
  </a:objectDefaults>
  <a:extraClrSchemeLst>
    <a:extraClrScheme>
      <a:clrScheme name="577TGp_fruit_light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577TGp_fruit_light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577TGp_fruit_light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rgbClr val="0033CC"/>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rgbClr val="0033CC"/>
            </a:solidFill>
            <a:effectLst/>
            <a:latin typeface="Times New Roman" panose="02020603050405020304" pitchFamily="18" charset="0"/>
          </a:defRPr>
        </a:defPPr>
      </a:lstStyle>
    </a:lnDef>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Theme1</Template>
  <TotalTime>0</TotalTime>
  <Words>2336</Words>
  <Application>WPS Presentation</Application>
  <PresentationFormat>On-screen Show (4:3)</PresentationFormat>
  <Paragraphs>68</Paragraphs>
  <Slides>15</Slides>
  <Notes>2</Notes>
  <HiddenSlides>0</HiddenSlides>
  <MMClips>0</MMClips>
  <ScaleCrop>false</ScaleCrop>
  <HeadingPairs>
    <vt:vector size="6" baseType="variant">
      <vt:variant>
        <vt:lpstr>已用的字体</vt:lpstr>
      </vt:variant>
      <vt:variant>
        <vt:i4>12</vt:i4>
      </vt:variant>
      <vt:variant>
        <vt:lpstr>主题</vt:lpstr>
      </vt:variant>
      <vt:variant>
        <vt:i4>5</vt:i4>
      </vt:variant>
      <vt:variant>
        <vt:lpstr>幻灯片标题</vt:lpstr>
      </vt:variant>
      <vt:variant>
        <vt:i4>15</vt:i4>
      </vt:variant>
    </vt:vector>
  </HeadingPairs>
  <TitlesOfParts>
    <vt:vector size="32" baseType="lpstr">
      <vt:lpstr>Arial</vt:lpstr>
      <vt:lpstr>SimSun</vt:lpstr>
      <vt:lpstr>Wingdings</vt:lpstr>
      <vt:lpstr>Times New Roman</vt:lpstr>
      <vt:lpstr>Arial Black</vt:lpstr>
      <vt:lpstr>Calibri</vt:lpstr>
      <vt:lpstr>Wingdings 2</vt:lpstr>
      <vt:lpstr>Wingdings 2</vt:lpstr>
      <vt:lpstr>Arial</vt:lpstr>
      <vt:lpstr>Constantia</vt:lpstr>
      <vt:lpstr>微软雅黑</vt:lpstr>
      <vt:lpstr>Arial Unicode MS</vt:lpstr>
      <vt:lpstr>Theme1</vt:lpstr>
      <vt:lpstr>8_Default Design</vt:lpstr>
      <vt:lpstr>1_Theme1</vt:lpstr>
      <vt:lpstr>9_Default Design</vt:lpstr>
      <vt:lpstr>Flow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tamly</dc:creator>
  <cp:lastModifiedBy>Administrator</cp:lastModifiedBy>
  <cp:revision>368</cp:revision>
  <dcterms:created xsi:type="dcterms:W3CDTF">2009-03-08T13:16:00Z</dcterms:created>
  <dcterms:modified xsi:type="dcterms:W3CDTF">2021-05-01T01:26:28Z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1033-11.2.0.10017</vt:lpwstr>
  </property>
</Properties>
</file>