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sldIdLst>
    <p:sldId id="296" r:id="rId3"/>
    <p:sldId id="318" r:id="rId4"/>
    <p:sldId id="297" r:id="rId5"/>
    <p:sldId id="281" r:id="rId6"/>
    <p:sldId id="293" r:id="rId7"/>
    <p:sldId id="303" r:id="rId8"/>
    <p:sldId id="304" r:id="rId9"/>
    <p:sldId id="302" r:id="rId10"/>
    <p:sldId id="288" r:id="rId11"/>
    <p:sldId id="260" r:id="rId12"/>
    <p:sldId id="257" r:id="rId13"/>
    <p:sldId id="300" r:id="rId14"/>
    <p:sldId id="309" r:id="rId15"/>
    <p:sldId id="319" r:id="rId16"/>
    <p:sldId id="259" r:id="rId17"/>
    <p:sldId id="305" r:id="rId18"/>
    <p:sldId id="306" r:id="rId19"/>
    <p:sldId id="308" r:id="rId20"/>
    <p:sldId id="30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3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GI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6" y="1702677"/>
            <a:ext cx="11635718" cy="285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7074" y="1963734"/>
            <a:ext cx="7315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351" y="70608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u="sng" dirty="0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dirty="0">
              <a:solidFill>
                <a:srgbClr val="3E13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prstClr val="white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 smtClean="0">
                  <a:solidFill>
                    <a:prstClr val="white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 smtClean="0">
                  <a:solidFill>
                    <a:prstClr val="white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solidFill>
                  <a:prstClr val="white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pic>
        <p:nvPicPr>
          <p:cNvPr id="18" name="chuyện của mâ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71909" y="65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61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8" y="0"/>
            <a:ext cx="10436772" cy="579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4693" y="5677702"/>
            <a:ext cx="8326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bay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gặp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chị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gió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6654" y="5683501"/>
            <a:ext cx="5266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8" y="6211669"/>
            <a:ext cx="7147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32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07743" y="-137393"/>
            <a:ext cx="52662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36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"/>
            <a:ext cx="823557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5310" y="1548744"/>
            <a:ext cx="415158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gặp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chị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gió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để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5310" y="3188715"/>
            <a:ext cx="390622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7" y="166466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 smtClean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 smtClean="0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4333" cy="6887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5733" y="2063591"/>
            <a:ext cx="526626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4074" y="98467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40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7" y="0"/>
            <a:ext cx="7083972" cy="691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14497" y="2415897"/>
            <a:ext cx="44692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14497" y="0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40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 smtClean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 smtClean="0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 smtClean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710572" y="1627550"/>
            <a:ext cx="2938635" cy="71328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366712" y="1615255"/>
            <a:ext cx="3729289" cy="3729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4" y="1616690"/>
            <a:ext cx="3729289" cy="37292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80054" y="1606902"/>
            <a:ext cx="22163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đóa hoa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630676" y="2628283"/>
            <a:ext cx="3194613" cy="6679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630676" y="3732906"/>
            <a:ext cx="3194613" cy="6679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630676" y="4765534"/>
            <a:ext cx="3194613" cy="667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3112174" y="2138627"/>
            <a:ext cx="2849579" cy="140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7401109" y="2512652"/>
            <a:ext cx="22995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váy xòe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7380054" y="3709798"/>
            <a:ext cx="23205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chích chòe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7404118" y="4672325"/>
            <a:ext cx="21366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khoe sắc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4636168" y="891077"/>
            <a:ext cx="4036341" cy="138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6600" b="1" kern="0" dirty="0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DÆN </a:t>
            </a:r>
            <a:r>
              <a:rPr lang="en-US" sz="6600" b="1" kern="0" dirty="0" err="1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Dß</a:t>
            </a:r>
            <a:endParaRPr lang="en-US" sz="6600" b="1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/>
              <a:t>20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522259" y="573153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kern="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  <a:r>
              <a:rPr lang="en-US" sz="6000" b="1" kern="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en-US" sz="6000" b="1" kern="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kern="0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6000" b="1" kern="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04" y="0"/>
            <a:ext cx="1220560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5630" y="1833880"/>
            <a:ext cx="1708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ước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5253" y="1746137"/>
            <a:ext cx="2672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 </a:t>
            </a:r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ươp</a:t>
            </a:r>
            <a:endParaRPr lang="en-US" sz="5400" dirty="0">
              <a:solidFill>
                <a:srgbClr val="CC000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48" y="1804579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gươm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4362" y="3123202"/>
            <a:ext cx="20927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lượn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5253" y="3104651"/>
            <a:ext cx="17274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</a:t>
            </a:r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loe</a:t>
            </a:r>
            <a:endParaRPr lang="en-US" sz="5400" dirty="0">
              <a:solidFill>
                <a:srgbClr val="CC000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500" y="3123202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hương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2029" y="1841367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lướt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1029" y="3104652"/>
            <a:ext cx="194041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</a:t>
            </a:r>
            <a:r>
              <a:rPr lang="vi-VN" sz="5400" dirty="0" smtClean="0">
                <a:solidFill>
                  <a:srgbClr val="CC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hoa</a:t>
            </a:r>
            <a:endParaRPr lang="en-US" sz="5400" dirty="0">
              <a:solidFill>
                <a:srgbClr val="CC000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UTM Avo" panose="02040603050506020204" pitchFamily="18" charset="0"/>
                </a:rPr>
                <a:t>Đọc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63" y="-13064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119269" y="5772842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UTM Avo" panose="02040603050506020204" pitchFamily="18" charset="0"/>
                </a:rPr>
                <a:t>   §</a:t>
              </a:r>
              <a:r>
                <a:rPr lang="en-US" sz="4800" b="1" dirty="0" err="1">
                  <a:latin typeface="UTM Avo" panose="02040603050506020204" pitchFamily="18" charset="0"/>
                </a:rPr>
                <a:t>äc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64714"/>
            <a:ext cx="2055859" cy="108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62" y="3611277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3" y="3714895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7" y="2457443"/>
            <a:ext cx="1331938" cy="6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80" y="4000955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1" y="3148110"/>
            <a:ext cx="1417567" cy="6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724" y="129329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4" y="2608925"/>
            <a:ext cx="1145349" cy="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7" y="4267787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" y="1240534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0" y="477956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08" y="664583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391646" y="551145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57348" y="65630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198" y="2167495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2349" y="3035936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7929" y="3984236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61551" y="388660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7282" y="49195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7929" y="3984235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1681" y="3031174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3254" y="2141473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73233" y="388659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3725" y="116143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54205" y="648628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394632" y="5377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0927" y="49618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69039" y="116210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4571" y="149473"/>
            <a:ext cx="7211272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Buổi sớm</a:t>
            </a: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Mặt trời tỉnh giấc</a:t>
            </a: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Hai má ửng hồng</a:t>
            </a:r>
            <a:r>
              <a:rPr lang="en-US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,</a:t>
            </a:r>
            <a:endParaRPr lang="vi-VN" sz="4000" dirty="0" smtClean="0">
              <a:solidFill>
                <a:srgbClr val="333399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Tung đám mây </a:t>
            </a:r>
            <a:r>
              <a:rPr lang="en-US" sz="4000" dirty="0" err="1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bông</a:t>
            </a:r>
            <a:endParaRPr lang="en-US" sz="4000" dirty="0" smtClean="0">
              <a:solidFill>
                <a:srgbClr val="333399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r>
              <a:rPr lang="en-US" sz="4000" dirty="0" err="1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Vươn</a:t>
            </a:r>
            <a:r>
              <a:rPr lang="en-US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vai</a:t>
            </a:r>
            <a:r>
              <a:rPr lang="en-US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thức</a:t>
            </a:r>
            <a:r>
              <a:rPr lang="en-US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dậy</a:t>
            </a:r>
            <a:r>
              <a:rPr lang="en-US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.</a:t>
            </a:r>
            <a:endParaRPr lang="vi-VN" sz="4000" dirty="0" smtClean="0">
              <a:solidFill>
                <a:srgbClr val="333399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endParaRPr lang="vi-VN" sz="4000" dirty="0" smtClean="0">
              <a:solidFill>
                <a:srgbClr val="333399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Cô gió thi chạy</a:t>
            </a: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Trong cánh rừng xa</a:t>
            </a:r>
            <a:r>
              <a:rPr lang="en-US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,</a:t>
            </a:r>
            <a:endParaRPr lang="vi-VN" sz="4000" dirty="0" smtClean="0">
              <a:solidFill>
                <a:srgbClr val="333399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Mang cả hương hoa</a:t>
            </a: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Ùa vào lớp học.</a:t>
            </a:r>
          </a:p>
          <a:p>
            <a:r>
              <a:rPr lang="vi-VN" sz="40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       </a:t>
            </a:r>
            <a:r>
              <a:rPr lang="vi-VN" sz="3200" dirty="0" smtClean="0">
                <a:solidFill>
                  <a:srgbClr val="333399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UTM Avo" panose="02040603050506020204" pitchFamily="18" charset="0"/>
                </a:rPr>
                <a:t>Đọc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628859" y="2596957"/>
            <a:ext cx="113411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ươn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85922" y="5042482"/>
            <a:ext cx="147574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ương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30799" y="5042482"/>
            <a:ext cx="86233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9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322</Words>
  <Application>Microsoft Office PowerPoint</Application>
  <PresentationFormat>Custom</PresentationFormat>
  <Paragraphs>95</Paragraphs>
  <Slides>20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Dell</cp:lastModifiedBy>
  <cp:revision>131</cp:revision>
  <dcterms:created xsi:type="dcterms:W3CDTF">2020-08-13T09:32:00Z</dcterms:created>
  <dcterms:modified xsi:type="dcterms:W3CDTF">2020-12-22T13:32:50Z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