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56" r:id="rId9"/>
    <p:sldId id="258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88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4660"/>
  </p:normalViewPr>
  <p:slideViewPr>
    <p:cSldViewPr snapToGrid="0">
      <p:cViewPr>
        <p:scale>
          <a:sx n="70" d="100"/>
          <a:sy n="70" d="100"/>
        </p:scale>
        <p:origin x="-63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642C6-2461-4B82-99E3-CEFE73845341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8AE6F-F48F-4AD9-8775-2878BF881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870CD64C-BAF4-45BD-8A19-EDBB89E1E609}" type="slidenum">
              <a:rPr lang="zh-CN" altLang="en-US" sz="1200" smtClean="0">
                <a:solidFill>
                  <a:srgbClr val="000000"/>
                </a:solidFill>
              </a:rPr>
              <a:pPr/>
              <a:t>2</a:t>
            </a:fld>
            <a:endParaRPr lang="zh-CN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44BC-EADF-4CA2-838A-CBA910EF003C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63C99-CAF7-46AF-9B9B-9E9A36BEDD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A048-21A3-48B3-B494-CA9D8016E1F4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0BE4-F70B-4943-AD8A-76E965103A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DAFE-DB82-4B8E-BE4C-E025D11C8329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07274-AAF1-428F-8EB0-11838F0709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5F68E-4512-4A91-9529-6530ACD220E2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92B0-21A6-44C4-86A4-81A2BBB11F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A9EA-7238-4C6C-9437-4B3353F6D12D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8A00-15EE-44DF-B9C8-6527C85280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F4F1-D592-4B42-90F0-0B13F05EBA8C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6D8F-93CD-47AE-8800-07D4DE2418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E03BA-6E6D-40C0-909A-F07061ECAA92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25DCC-75A2-4E91-855D-683FC4650B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379B2-74F9-4558-9735-5C920999D71C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3B06-A618-4B1D-9ED3-EF96E1979F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5D956-0C2C-421C-8BCB-F2BB677E54D6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0DAB-8F92-4346-B554-26563C00FB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93C71-686A-4BA5-8B55-93121FD40B76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6387F-8379-4FFD-92D5-4C06AAB4CE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1866A-4C9B-484C-8DE4-2EF15FFBC910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7B652-81AA-415F-9858-578621DDE1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1A8ED5-4B2C-4C07-9991-70AAFABDEB15}" type="datetimeFigureOut">
              <a:rPr lang="en-GB"/>
              <a:pPr>
                <a:defRPr/>
              </a:pPr>
              <a:t>04/10/2021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D6484F-1B2B-4140-ACAB-685BBC15B8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o&#7841;t%20h&#236;nh%20ch&#250;%20g&#224;%20nh&#7843;y%20(%20chicken%20dance)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10.gif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4.png"/><Relationship Id="rId4" Type="http://schemas.openxmlformats.org/officeDocument/2006/relationships/image" Target="../media/image10.gif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6"/>
          <p:cNvGrpSpPr>
            <a:grpSpLocks/>
          </p:cNvGrpSpPr>
          <p:nvPr/>
        </p:nvGrpSpPr>
        <p:grpSpPr bwMode="auto">
          <a:xfrm>
            <a:off x="258233" y="1546225"/>
            <a:ext cx="11379200" cy="1447800"/>
            <a:chOff x="2350" y="1008"/>
            <a:chExt cx="1826" cy="534"/>
          </a:xfrm>
        </p:grpSpPr>
        <p:pic>
          <p:nvPicPr>
            <p:cNvPr id="2057" name="Picture 7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8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9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0" descr="SPARKLES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3">
            <a:extLst>
              <a:ext uri="{FF2B5EF4-FFF2-40B4-BE49-F238E27FC236}"/>
            </a:extLst>
          </p:cNvPr>
          <p:cNvSpPr/>
          <p:nvPr/>
        </p:nvSpPr>
        <p:spPr>
          <a:xfrm>
            <a:off x="1016000" y="1143000"/>
            <a:ext cx="10363200" cy="38862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0652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HP001 5H" panose="020B0604020202020204" pitchFamily="34" charset="0"/>
              <a:cs typeface="HP001 5H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HP001 5H" panose="020B0604020202020204" pitchFamily="34" charset="0"/>
              <a:cs typeface="HP001 5H" panose="020B0604020202020204" pitchFamily="34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6933" y="228601"/>
            <a:ext cx="119718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alt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altLang="vi-VN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400" b="1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vi-VN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24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vi-VN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400" b="1" dirty="0" smtClean="0">
                <a:latin typeface="Times New Roman" pitchFamily="18" charset="0"/>
                <a:cs typeface="Times New Roman" pitchFamily="18" charset="0"/>
              </a:rPr>
              <a:t> 2021</a:t>
            </a:r>
            <a:endParaRPr lang="en-US" alt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7" descr="1495_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7" y="3556000"/>
            <a:ext cx="193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233" y="2296180"/>
            <a:ext cx="1173056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u="sng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u="sng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5400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056" name="Title 1"/>
          <p:cNvSpPr txBox="1">
            <a:spLocks/>
          </p:cNvSpPr>
          <p:nvPr/>
        </p:nvSpPr>
        <p:spPr bwMode="auto">
          <a:xfrm>
            <a:off x="495300" y="4427538"/>
            <a:ext cx="1137073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altLang="vi-VN" sz="5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GV: Phạm Thị Ngọc Ánh</a:t>
            </a:r>
          </a:p>
        </p:txBody>
      </p:sp>
    </p:spTree>
    <p:extLst>
      <p:ext uri="{BB962C8B-B14F-4D97-AF65-F5344CB8AC3E}">
        <p14:creationId xmlns:p14="http://schemas.microsoft.com/office/powerpoint/2010/main" val="1298026918"/>
      </p:ext>
    </p:extLst>
  </p:cSld>
  <p:clrMapOvr>
    <a:masterClrMapping/>
  </p:clrMapOvr>
  <p:transition spd="slow"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9161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82675" y="19145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pic>
        <p:nvPicPr>
          <p:cNvPr id="16388" name="Picture 25"/>
          <p:cNvPicPr>
            <a:picLocks noChangeAspect="1"/>
          </p:cNvPicPr>
          <p:nvPr/>
        </p:nvPicPr>
        <p:blipFill>
          <a:blip r:embed="rId3"/>
          <a:srcRect t="33101" b="33826"/>
          <a:stretch>
            <a:fillRect/>
          </a:stretch>
        </p:blipFill>
        <p:spPr bwMode="auto">
          <a:xfrm>
            <a:off x="204789" y="2749550"/>
            <a:ext cx="11723354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>
            <a:extLst>
              <a:ext uri="{FF2B5EF4-FFF2-40B4-BE49-F238E27FC236}"/>
            </a:extLst>
          </p:cNvPr>
          <p:cNvSpPr/>
          <p:nvPr/>
        </p:nvSpPr>
        <p:spPr>
          <a:xfrm>
            <a:off x="1611313" y="3221038"/>
            <a:ext cx="714375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10617200" y="3221038"/>
            <a:ext cx="714375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/>
            </a:extLst>
          </p:cNvPr>
          <p:cNvSpPr/>
          <p:nvPr/>
        </p:nvSpPr>
        <p:spPr>
          <a:xfrm>
            <a:off x="3395663" y="4606925"/>
            <a:ext cx="712787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5681663" y="4622800"/>
            <a:ext cx="712787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/>
            </a:extLst>
          </p:cNvPr>
          <p:cNvSpPr/>
          <p:nvPr/>
        </p:nvSpPr>
        <p:spPr>
          <a:xfrm>
            <a:off x="8408988" y="4622800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9161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1082675" y="19145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pic>
        <p:nvPicPr>
          <p:cNvPr id="17412" name="Picture 25"/>
          <p:cNvPicPr>
            <a:picLocks noChangeAspect="1"/>
          </p:cNvPicPr>
          <p:nvPr/>
        </p:nvPicPr>
        <p:blipFill>
          <a:blip r:embed="rId3"/>
          <a:srcRect t="66624" b="302"/>
          <a:stretch>
            <a:fillRect/>
          </a:stretch>
        </p:blipFill>
        <p:spPr bwMode="auto">
          <a:xfrm>
            <a:off x="204788" y="2749550"/>
            <a:ext cx="117824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>
            <a:extLst>
              <a:ext uri="{FF2B5EF4-FFF2-40B4-BE49-F238E27FC236}"/>
            </a:extLst>
          </p:cNvPr>
          <p:cNvSpPr/>
          <p:nvPr/>
        </p:nvSpPr>
        <p:spPr>
          <a:xfrm>
            <a:off x="1611313" y="3189288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10617200" y="3175000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/>
            </a:extLst>
          </p:cNvPr>
          <p:cNvSpPr/>
          <p:nvPr/>
        </p:nvSpPr>
        <p:spPr>
          <a:xfrm>
            <a:off x="3409950" y="4622800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5695950" y="4622800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/>
            </a:extLst>
          </p:cNvPr>
          <p:cNvSpPr/>
          <p:nvPr/>
        </p:nvSpPr>
        <p:spPr>
          <a:xfrm>
            <a:off x="8408988" y="4622800"/>
            <a:ext cx="714375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9161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082675" y="19145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862013"/>
            <a:ext cx="2019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63" y="3448050"/>
            <a:ext cx="21336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r="56911"/>
          <a:stretch>
            <a:fillRect/>
          </a:stretch>
        </p:blipFill>
        <p:spPr bwMode="auto">
          <a:xfrm>
            <a:off x="2516188" y="3438525"/>
            <a:ext cx="22701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r="59456"/>
          <a:stretch>
            <a:fillRect/>
          </a:stretch>
        </p:blipFill>
        <p:spPr bwMode="auto">
          <a:xfrm>
            <a:off x="7607300" y="3429000"/>
            <a:ext cx="209391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l="56715" t="977" r="195" b="-977"/>
          <a:stretch>
            <a:fillRect/>
          </a:stretch>
        </p:blipFill>
        <p:spPr bwMode="auto">
          <a:xfrm>
            <a:off x="5062538" y="3438525"/>
            <a:ext cx="22685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rcRect l="60820" t="-966" r="-1364" b="966"/>
          <a:stretch>
            <a:fillRect/>
          </a:stretch>
        </p:blipFill>
        <p:spPr bwMode="auto">
          <a:xfrm>
            <a:off x="9977438" y="3429000"/>
            <a:ext cx="20923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Rounded Corners 8">
            <a:extLst>
              <a:ext uri="{FF2B5EF4-FFF2-40B4-BE49-F238E27FC236}"/>
            </a:extLst>
          </p:cNvPr>
          <p:cNvSpPr/>
          <p:nvPr/>
        </p:nvSpPr>
        <p:spPr>
          <a:xfrm>
            <a:off x="822325" y="4887913"/>
            <a:ext cx="777875" cy="407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/>
            </a:extLst>
          </p:cNvPr>
          <p:cNvSpPr/>
          <p:nvPr/>
        </p:nvSpPr>
        <p:spPr>
          <a:xfrm>
            <a:off x="3214688" y="4878388"/>
            <a:ext cx="777875" cy="407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/>
            </a:extLst>
          </p:cNvPr>
          <p:cNvSpPr/>
          <p:nvPr/>
        </p:nvSpPr>
        <p:spPr>
          <a:xfrm>
            <a:off x="5930900" y="4830763"/>
            <a:ext cx="796925" cy="407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/>
            </a:extLst>
          </p:cNvPr>
          <p:cNvSpPr/>
          <p:nvPr/>
        </p:nvSpPr>
        <p:spPr>
          <a:xfrm>
            <a:off x="8256588" y="4865688"/>
            <a:ext cx="796925" cy="407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10642600" y="4854575"/>
            <a:ext cx="796925" cy="409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6450" y="-160338"/>
            <a:ext cx="8039100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1" descr="A picture containing drawing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0200"/>
            <a:ext cx="323056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5611813" y="211138"/>
            <a:ext cx="2522537" cy="1303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2316163" y="1649413"/>
            <a:ext cx="2884487" cy="1474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6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7525" y="5356225"/>
            <a:ext cx="2884488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7175" y="3124200"/>
            <a:ext cx="29527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3057525" y="5356225"/>
            <a:ext cx="2884488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3057525" y="6010275"/>
            <a:ext cx="2884488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65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7175" y="3159125"/>
            <a:ext cx="295275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7877175" y="3159125"/>
            <a:ext cx="2952750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7877175" y="3813175"/>
            <a:ext cx="2952750" cy="677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63775"/>
            <a:ext cx="108204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9161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1082675" y="19145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4310063" y="3702050"/>
            <a:ext cx="638175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/>
            </a:extLst>
          </p:cNvPr>
          <p:cNvSpPr/>
          <p:nvPr/>
        </p:nvSpPr>
        <p:spPr>
          <a:xfrm>
            <a:off x="3587750" y="4454525"/>
            <a:ext cx="638175" cy="6365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/>
            </a:extLst>
          </p:cNvPr>
          <p:cNvSpPr/>
          <p:nvPr/>
        </p:nvSpPr>
        <p:spPr>
          <a:xfrm>
            <a:off x="4302125" y="4473575"/>
            <a:ext cx="636588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/>
            </a:extLst>
          </p:cNvPr>
          <p:cNvSpPr/>
          <p:nvPr/>
        </p:nvSpPr>
        <p:spPr>
          <a:xfrm>
            <a:off x="3578225" y="5216525"/>
            <a:ext cx="638175" cy="6365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/>
            </a:extLst>
          </p:cNvPr>
          <p:cNvSpPr/>
          <p:nvPr/>
        </p:nvSpPr>
        <p:spPr>
          <a:xfrm>
            <a:off x="4302125" y="5233988"/>
            <a:ext cx="636588" cy="638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2150" y="349250"/>
            <a:ext cx="562768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7637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1082675" y="17621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44575" y="2295525"/>
            <a:ext cx="7540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Lấy 6 que tính. Tách 6 que tính đó thành hai nhóm.</a:t>
            </a:r>
          </a:p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Tìm số que tính ở mỗi nhóm (theo mẫu).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85750" y="3614738"/>
            <a:ext cx="11442700" cy="2462212"/>
            <a:chOff x="1862687" y="3614978"/>
            <a:chExt cx="9738348" cy="2095238"/>
          </a:xfrm>
        </p:grpSpPr>
        <p:pic>
          <p:nvPicPr>
            <p:cNvPr id="21519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62687" y="3614978"/>
              <a:ext cx="4619048" cy="209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29606" y="3614978"/>
              <a:ext cx="4571429" cy="209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757238" y="4598988"/>
            <a:ext cx="576262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689100" y="4598988"/>
            <a:ext cx="576263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/>
            </a:extLst>
          </p:cNvPr>
          <p:cNvSpPr/>
          <p:nvPr/>
        </p:nvSpPr>
        <p:spPr>
          <a:xfrm>
            <a:off x="3771900" y="4598988"/>
            <a:ext cx="576263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/>
            </a:extLst>
          </p:cNvPr>
          <p:cNvSpPr/>
          <p:nvPr/>
        </p:nvSpPr>
        <p:spPr>
          <a:xfrm>
            <a:off x="4703763" y="4598988"/>
            <a:ext cx="577850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/>
            </a:extLst>
          </p:cNvPr>
          <p:cNvSpPr/>
          <p:nvPr/>
        </p:nvSpPr>
        <p:spPr>
          <a:xfrm>
            <a:off x="6788150" y="4598988"/>
            <a:ext cx="576263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/>
            </a:extLst>
          </p:cNvPr>
          <p:cNvSpPr/>
          <p:nvPr/>
        </p:nvSpPr>
        <p:spPr>
          <a:xfrm>
            <a:off x="7720013" y="4598988"/>
            <a:ext cx="576262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/>
            </a:extLst>
          </p:cNvPr>
          <p:cNvSpPr/>
          <p:nvPr/>
        </p:nvSpPr>
        <p:spPr>
          <a:xfrm>
            <a:off x="9804400" y="4598988"/>
            <a:ext cx="576263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/>
            </a:extLst>
          </p:cNvPr>
          <p:cNvSpPr/>
          <p:nvPr/>
        </p:nvSpPr>
        <p:spPr>
          <a:xfrm>
            <a:off x="10736263" y="4598988"/>
            <a:ext cx="576262" cy="57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95250"/>
            <a:ext cx="32718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577850" y="1735138"/>
            <a:ext cx="523875" cy="522287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2531" name="Group 4"/>
          <p:cNvGrpSpPr>
            <a:grpSpLocks/>
          </p:cNvGrpSpPr>
          <p:nvPr/>
        </p:nvGrpSpPr>
        <p:grpSpPr bwMode="auto">
          <a:xfrm>
            <a:off x="1196975" y="1724025"/>
            <a:ext cx="1211263" cy="523875"/>
            <a:chOff x="1135924" y="2437694"/>
            <a:chExt cx="1211036" cy="523220"/>
          </a:xfrm>
        </p:grpSpPr>
        <p:sp>
          <p:nvSpPr>
            <p:cNvPr id="22548" name="TextBox 5"/>
            <p:cNvSpPr txBox="1">
              <a:spLocks noChangeArrowheads="1"/>
            </p:cNvSpPr>
            <p:nvPr/>
          </p:nvSpPr>
          <p:spPr bwMode="auto">
            <a:xfrm>
              <a:off x="1909354" y="2437694"/>
              <a:ext cx="4376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35924" y="2437694"/>
              <a:ext cx="784078" cy="523220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pic>
        <p:nvPicPr>
          <p:cNvPr id="2253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3813" y="506413"/>
            <a:ext cx="7332662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: Rounded Corners 8">
            <a:extLst>
              <a:ext uri="{FF2B5EF4-FFF2-40B4-BE49-F238E27FC236}"/>
            </a:extLst>
          </p:cNvPr>
          <p:cNvSpPr/>
          <p:nvPr/>
        </p:nvSpPr>
        <p:spPr>
          <a:xfrm>
            <a:off x="4805363" y="2946400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4799013" y="3790950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/>
            </a:extLst>
          </p:cNvPr>
          <p:cNvSpPr/>
          <p:nvPr/>
        </p:nvSpPr>
        <p:spPr>
          <a:xfrm>
            <a:off x="5897563" y="3378200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/>
            </a:extLst>
          </p:cNvPr>
          <p:cNvSpPr/>
          <p:nvPr/>
        </p:nvSpPr>
        <p:spPr>
          <a:xfrm>
            <a:off x="4767263" y="5189538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/>
            </a:extLst>
          </p:cNvPr>
          <p:cNvSpPr/>
          <p:nvPr/>
        </p:nvSpPr>
        <p:spPr>
          <a:xfrm>
            <a:off x="4760913" y="6034088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/>
            </a:extLst>
          </p:cNvPr>
          <p:cNvSpPr/>
          <p:nvPr/>
        </p:nvSpPr>
        <p:spPr>
          <a:xfrm>
            <a:off x="5859463" y="5621338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ectangle: Rounded Corners 14">
            <a:extLst>
              <a:ext uri="{FF2B5EF4-FFF2-40B4-BE49-F238E27FC236}"/>
            </a:extLst>
          </p:cNvPr>
          <p:cNvSpPr/>
          <p:nvPr/>
        </p:nvSpPr>
        <p:spPr>
          <a:xfrm>
            <a:off x="9259888" y="7477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/>
            </a:extLst>
          </p:cNvPr>
          <p:cNvSpPr/>
          <p:nvPr/>
        </p:nvSpPr>
        <p:spPr>
          <a:xfrm>
            <a:off x="9253538" y="159226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/>
            </a:extLst>
          </p:cNvPr>
          <p:cNvSpPr/>
          <p:nvPr/>
        </p:nvSpPr>
        <p:spPr>
          <a:xfrm>
            <a:off x="10352088" y="11795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/>
            </a:extLst>
          </p:cNvPr>
          <p:cNvSpPr/>
          <p:nvPr/>
        </p:nvSpPr>
        <p:spPr>
          <a:xfrm>
            <a:off x="9229725" y="29829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/>
            </a:extLst>
          </p:cNvPr>
          <p:cNvSpPr/>
          <p:nvPr/>
        </p:nvSpPr>
        <p:spPr>
          <a:xfrm>
            <a:off x="9223375" y="382746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/>
            </a:extLst>
          </p:cNvPr>
          <p:cNvSpPr/>
          <p:nvPr/>
        </p:nvSpPr>
        <p:spPr>
          <a:xfrm>
            <a:off x="10321925" y="34147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/>
            </a:extLst>
          </p:cNvPr>
          <p:cNvSpPr/>
          <p:nvPr/>
        </p:nvSpPr>
        <p:spPr>
          <a:xfrm>
            <a:off x="9215438" y="52181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/>
            </a:extLst>
          </p:cNvPr>
          <p:cNvSpPr/>
          <p:nvPr/>
        </p:nvSpPr>
        <p:spPr>
          <a:xfrm>
            <a:off x="9209088" y="606266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/>
            </a:extLst>
          </p:cNvPr>
          <p:cNvSpPr/>
          <p:nvPr/>
        </p:nvSpPr>
        <p:spPr>
          <a:xfrm>
            <a:off x="10307638" y="5649913"/>
            <a:ext cx="501650" cy="501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95250"/>
            <a:ext cx="32718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577850" y="1735138"/>
            <a:ext cx="523875" cy="522287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3555" name="Group 4"/>
          <p:cNvGrpSpPr>
            <a:grpSpLocks/>
          </p:cNvGrpSpPr>
          <p:nvPr/>
        </p:nvGrpSpPr>
        <p:grpSpPr bwMode="auto">
          <a:xfrm>
            <a:off x="1196975" y="1724025"/>
            <a:ext cx="1211263" cy="523875"/>
            <a:chOff x="1135924" y="2437694"/>
            <a:chExt cx="1211036" cy="523220"/>
          </a:xfrm>
        </p:grpSpPr>
        <p:sp>
          <p:nvSpPr>
            <p:cNvPr id="23564" name="TextBox 5"/>
            <p:cNvSpPr txBox="1">
              <a:spLocks noChangeArrowheads="1"/>
            </p:cNvSpPr>
            <p:nvPr/>
          </p:nvSpPr>
          <p:spPr bwMode="auto">
            <a:xfrm>
              <a:off x="1909354" y="2437694"/>
              <a:ext cx="4376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35924" y="2437694"/>
              <a:ext cx="784078" cy="523220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2538" y="1724025"/>
            <a:ext cx="90693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2538" y="4525963"/>
            <a:ext cx="8948737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: Rounded Corners 24">
            <a:extLst>
              <a:ext uri="{FF2B5EF4-FFF2-40B4-BE49-F238E27FC236}"/>
            </a:extLst>
          </p:cNvPr>
          <p:cNvSpPr/>
          <p:nvPr/>
        </p:nvSpPr>
        <p:spPr>
          <a:xfrm>
            <a:off x="8170863" y="2811463"/>
            <a:ext cx="528637" cy="5286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: Rounded Corners 25">
            <a:extLst>
              <a:ext uri="{FF2B5EF4-FFF2-40B4-BE49-F238E27FC236}"/>
            </a:extLst>
          </p:cNvPr>
          <p:cNvSpPr/>
          <p:nvPr/>
        </p:nvSpPr>
        <p:spPr>
          <a:xfrm>
            <a:off x="9332913" y="2833688"/>
            <a:ext cx="530225" cy="5286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/>
            </a:extLst>
          </p:cNvPr>
          <p:cNvSpPr/>
          <p:nvPr/>
        </p:nvSpPr>
        <p:spPr>
          <a:xfrm>
            <a:off x="10810875" y="2846388"/>
            <a:ext cx="528638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8121650" y="5432425"/>
            <a:ext cx="528638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/>
            </a:extLst>
          </p:cNvPr>
          <p:cNvSpPr/>
          <p:nvPr/>
        </p:nvSpPr>
        <p:spPr>
          <a:xfrm>
            <a:off x="9556750" y="5448300"/>
            <a:ext cx="528638" cy="5286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10766425" y="5461000"/>
            <a:ext cx="530225" cy="5302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95250"/>
            <a:ext cx="32718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577850" y="1735138"/>
            <a:ext cx="523875" cy="522287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1196975" y="1724025"/>
            <a:ext cx="1211263" cy="523875"/>
            <a:chOff x="1135924" y="2437694"/>
            <a:chExt cx="1211036" cy="523220"/>
          </a:xfrm>
        </p:grpSpPr>
        <p:sp>
          <p:nvSpPr>
            <p:cNvPr id="24596" name="TextBox 5"/>
            <p:cNvSpPr txBox="1">
              <a:spLocks noChangeArrowheads="1"/>
            </p:cNvSpPr>
            <p:nvPr/>
          </p:nvSpPr>
          <p:spPr bwMode="auto">
            <a:xfrm>
              <a:off x="1909354" y="2437694"/>
              <a:ext cx="43760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800" b="1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135924" y="2437694"/>
              <a:ext cx="784078" cy="523220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61832" b="67969"/>
          <a:stretch>
            <a:fillRect/>
          </a:stretch>
        </p:blipFill>
        <p:spPr bwMode="auto">
          <a:xfrm>
            <a:off x="4064000" y="915988"/>
            <a:ext cx="14986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 l="61832" b="67969"/>
          <a:stretch>
            <a:fillRect/>
          </a:stretch>
        </p:blipFill>
        <p:spPr bwMode="auto">
          <a:xfrm>
            <a:off x="209550" y="3530600"/>
            <a:ext cx="1498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69" t="33984" r="61661" b="33984"/>
          <a:stretch>
            <a:fillRect/>
          </a:stretch>
        </p:blipFill>
        <p:spPr bwMode="auto">
          <a:xfrm>
            <a:off x="2709863" y="3530600"/>
            <a:ext cx="1498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61832" t="33984" b="33984"/>
          <a:stretch>
            <a:fillRect/>
          </a:stretch>
        </p:blipFill>
        <p:spPr bwMode="auto">
          <a:xfrm>
            <a:off x="5210175" y="3530600"/>
            <a:ext cx="1498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rcRect t="67969" r="61832"/>
          <a:stretch>
            <a:fillRect/>
          </a:stretch>
        </p:blipFill>
        <p:spPr bwMode="auto">
          <a:xfrm>
            <a:off x="7710488" y="3530600"/>
            <a:ext cx="1498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l="63683" t="67969" r="-1851"/>
          <a:stretch>
            <a:fillRect/>
          </a:stretch>
        </p:blipFill>
        <p:spPr bwMode="auto">
          <a:xfrm>
            <a:off x="10210800" y="3530600"/>
            <a:ext cx="1498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1825" y="5118100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/>
            </a:extLst>
          </p:cNvPr>
          <p:cNvSpPr/>
          <p:nvPr/>
        </p:nvSpPr>
        <p:spPr>
          <a:xfrm>
            <a:off x="1063625" y="5114925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/>
            </a:extLst>
          </p:cNvPr>
          <p:cNvSpPr/>
          <p:nvPr/>
        </p:nvSpPr>
        <p:spPr>
          <a:xfrm>
            <a:off x="3136900" y="5118100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/>
            </a:extLst>
          </p:cNvPr>
          <p:cNvSpPr/>
          <p:nvPr/>
        </p:nvSpPr>
        <p:spPr>
          <a:xfrm>
            <a:off x="3568700" y="5114925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/>
            </a:extLst>
          </p:cNvPr>
          <p:cNvSpPr/>
          <p:nvPr/>
        </p:nvSpPr>
        <p:spPr>
          <a:xfrm>
            <a:off x="5651500" y="5102225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/>
            </a:extLst>
          </p:cNvPr>
          <p:cNvSpPr/>
          <p:nvPr/>
        </p:nvSpPr>
        <p:spPr>
          <a:xfrm>
            <a:off x="6083300" y="5111750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/>
            </a:extLst>
          </p:cNvPr>
          <p:cNvSpPr/>
          <p:nvPr/>
        </p:nvSpPr>
        <p:spPr>
          <a:xfrm>
            <a:off x="8159750" y="5165725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/>
            </a:extLst>
          </p:cNvPr>
          <p:cNvSpPr/>
          <p:nvPr/>
        </p:nvSpPr>
        <p:spPr>
          <a:xfrm>
            <a:off x="8591550" y="5175250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/>
            </a:extLst>
          </p:cNvPr>
          <p:cNvSpPr/>
          <p:nvPr/>
        </p:nvSpPr>
        <p:spPr>
          <a:xfrm>
            <a:off x="10601325" y="5146675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9" name="Oval 38">
            <a:extLst>
              <a:ext uri="{FF2B5EF4-FFF2-40B4-BE49-F238E27FC236}"/>
            </a:extLst>
          </p:cNvPr>
          <p:cNvSpPr/>
          <p:nvPr/>
        </p:nvSpPr>
        <p:spPr>
          <a:xfrm>
            <a:off x="11033125" y="5156200"/>
            <a:ext cx="266700" cy="266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221468" y="36184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9600" b="1" dirty="0" err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3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237" y="0"/>
            <a:ext cx="3648364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554183" y="451991"/>
            <a:ext cx="477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89" y="3429000"/>
            <a:ext cx="3524249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3969268"/>
            <a:ext cx="29464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15" y="152401"/>
            <a:ext cx="2603211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75" y="1132454"/>
            <a:ext cx="6324600" cy="4743450"/>
          </a:xfrm>
          <a:prstGeom prst="rect">
            <a:avLst/>
          </a:prstGeom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10160000" y="5486400"/>
            <a:ext cx="2032000" cy="119761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>
            <a:off x="10280073" y="5875904"/>
            <a:ext cx="179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BẮT ĐẦU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22400" y="81676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7" y="2128496"/>
            <a:ext cx="1090593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517190"/>
            <a:ext cx="1524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70" y="5466361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0" y="4393378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1" y="3273180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47995" y="2308092"/>
            <a:ext cx="467360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47995" y="3452776"/>
            <a:ext cx="4673605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168069" y="4547863"/>
            <a:ext cx="4553531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168069" y="5513453"/>
            <a:ext cx="4553532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-1" y="29022"/>
            <a:ext cx="11684001" cy="2099473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nhanb"/>
          <p:cNvSpPr/>
          <p:nvPr/>
        </p:nvSpPr>
        <p:spPr>
          <a:xfrm>
            <a:off x="1654363" y="3175428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1782969" y="5434373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669316" y="4339980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893786"/>
            <a:ext cx="8128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4" y="0"/>
            <a:ext cx="1517069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12" y="4615334"/>
            <a:ext cx="2089581" cy="1979454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70" y="402242"/>
            <a:ext cx="7474684" cy="135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7" y="2128496"/>
            <a:ext cx="1090593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517190"/>
            <a:ext cx="1524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70" y="5466361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0" y="4393378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1" y="3273180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47995" y="4376965"/>
            <a:ext cx="8737605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1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47995" y="3452776"/>
            <a:ext cx="8737605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3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6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108031" y="2234481"/>
            <a:ext cx="8846461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4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168069" y="5513454"/>
            <a:ext cx="6382332" cy="9541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1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ô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406400" y="29022"/>
            <a:ext cx="10261600" cy="203096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1605013" y="3216478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1700192" y="5436363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605012" y="2059990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893786"/>
            <a:ext cx="8128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4" y="0"/>
            <a:ext cx="1517069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75" y="4785336"/>
            <a:ext cx="2089581" cy="19794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0"/>
            <a:ext cx="9753599" cy="203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9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7" y="2128496"/>
            <a:ext cx="1090593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517190"/>
            <a:ext cx="1524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70" y="5466361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0" y="4393378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1" y="3273180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066469" y="2335613"/>
            <a:ext cx="8414332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47995" y="3452776"/>
            <a:ext cx="8432805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168069" y="4547863"/>
            <a:ext cx="8312731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168069" y="5513453"/>
            <a:ext cx="6684844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Có4bạn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508002" y="-172348"/>
            <a:ext cx="10389701" cy="209947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1605013" y="3216478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1700192" y="5436363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718665" y="4339980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893786"/>
            <a:ext cx="8128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4" y="0"/>
            <a:ext cx="1517069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12" y="4615334"/>
            <a:ext cx="2089581" cy="197945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2" y="-1"/>
            <a:ext cx="7951808" cy="19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8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17" y="2128496"/>
            <a:ext cx="1090593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517190"/>
            <a:ext cx="1524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70" y="5466361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0" y="4393378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21" y="3273180"/>
            <a:ext cx="1090593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168070" y="5645956"/>
            <a:ext cx="3047999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047995" y="3452776"/>
            <a:ext cx="3168072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168070" y="4547863"/>
            <a:ext cx="3047999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047995" y="2255580"/>
            <a:ext cx="3168072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117600" y="0"/>
            <a:ext cx="8026400" cy="203096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1605013" y="3216478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1548183" y="2059990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1718665" y="4339980"/>
            <a:ext cx="12192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8000" y="2893786"/>
            <a:ext cx="8128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94" y="0"/>
            <a:ext cx="1517069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912" y="4615334"/>
            <a:ext cx="2089581" cy="1979454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13" y="205859"/>
            <a:ext cx="3937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7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703263"/>
            <a:ext cx="26622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bg-cloud"/>
          <p:cNvPicPr>
            <a:picLocks noChangeAspect="1"/>
          </p:cNvPicPr>
          <p:nvPr/>
        </p:nvPicPr>
        <p:blipFill>
          <a:blip r:embed="rId3"/>
          <a:srcRect l="134" t="36971" r="-2"/>
          <a:stretch>
            <a:fillRect/>
          </a:stretch>
        </p:blipFill>
        <p:spPr bwMode="auto">
          <a:xfrm>
            <a:off x="0" y="2438400"/>
            <a:ext cx="12192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6763"/>
            <a:ext cx="128174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39700" y="428625"/>
            <a:ext cx="12331700" cy="106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g-white">
            <a:extLst>
              <a:ext uri="{FF2B5EF4-FFF2-40B4-BE49-F238E27FC236}"/>
            </a:extLst>
          </p:cNvPr>
          <p:cNvSpPr/>
          <p:nvPr/>
        </p:nvSpPr>
        <p:spPr>
          <a:xfrm>
            <a:off x="1916113" y="1868488"/>
            <a:ext cx="8337550" cy="459263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/>
            </a:extLst>
          </p:cNvPr>
          <p:cNvSpPr txBox="1"/>
          <p:nvPr/>
        </p:nvSpPr>
        <p:spPr>
          <a:xfrm>
            <a:off x="2486025" y="3592513"/>
            <a:ext cx="7296150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5333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 VÀ </a:t>
            </a:r>
            <a:r>
              <a:rPr lang="en-GB" altLang="zh-CN" sz="5333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 ( </a:t>
            </a:r>
            <a:r>
              <a:rPr lang="en-GB" altLang="zh-CN" sz="5333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lang="en-GB" altLang="zh-CN" sz="5333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2)</a:t>
            </a:r>
            <a:endParaRPr lang="vi-VN" altLang="zh-CN" sz="5333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/>
            </a:extLst>
          </p:cNvPr>
          <p:cNvSpPr/>
          <p:nvPr/>
        </p:nvSpPr>
        <p:spPr>
          <a:xfrm>
            <a:off x="5253038" y="2308225"/>
            <a:ext cx="1685925" cy="912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6"/>
          <a:srcRect l="30888" t="27748" r="21866"/>
          <a:stretch>
            <a:fillRect/>
          </a:stretch>
        </p:blipFill>
        <p:spPr bwMode="auto">
          <a:xfrm>
            <a:off x="8797925" y="-33338"/>
            <a:ext cx="3394075" cy="328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7"/>
          <a:srcRect l="2" r="77432"/>
          <a:stretch>
            <a:fillRect/>
          </a:stretch>
        </p:blipFill>
        <p:spPr bwMode="auto">
          <a:xfrm>
            <a:off x="0" y="4840288"/>
            <a:ext cx="2751138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763" y="3481388"/>
            <a:ext cx="1404937" cy="2687637"/>
            <a:chOff x="181346" y="1761375"/>
            <a:chExt cx="1517253" cy="2901593"/>
          </a:xfrm>
        </p:grpSpPr>
        <p:pic>
          <p:nvPicPr>
            <p:cNvPr id="13330" name="图片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图片 18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2" name="图片 1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7"/>
          <a:srcRect l="77162"/>
          <a:stretch>
            <a:fillRect/>
          </a:stretch>
        </p:blipFill>
        <p:spPr bwMode="auto">
          <a:xfrm>
            <a:off x="9407525" y="4800600"/>
            <a:ext cx="278447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1"/>
          <a:srcRect r="45911"/>
          <a:stretch>
            <a:fillRect/>
          </a:stretch>
        </p:blipFill>
        <p:spPr bwMode="auto">
          <a:xfrm>
            <a:off x="9669463" y="3330575"/>
            <a:ext cx="217805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bg03">
            <a:extLst>
              <a:ext uri="{FF2B5EF4-FFF2-40B4-BE49-F238E27FC236}"/>
            </a:extLst>
          </p:cNvPr>
          <p:cNvSpPr/>
          <p:nvPr/>
        </p:nvSpPr>
        <p:spPr>
          <a:xfrm>
            <a:off x="-6350" y="6169025"/>
            <a:ext cx="12192000" cy="68580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/>
            </a:extLst>
          </p:cNvPr>
          <p:cNvSpPr/>
          <p:nvPr/>
        </p:nvSpPr>
        <p:spPr>
          <a:xfrm>
            <a:off x="-6350" y="6291263"/>
            <a:ext cx="12192000" cy="56991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/>
            </a:extLst>
          </p:cNvPr>
          <p:cNvSpPr/>
          <p:nvPr/>
        </p:nvSpPr>
        <p:spPr>
          <a:xfrm>
            <a:off x="-6350" y="6488113"/>
            <a:ext cx="12192000" cy="36512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/>
            </a:extLst>
          </p:cNvPr>
          <p:cNvSpPr/>
          <p:nvPr/>
        </p:nvSpPr>
        <p:spPr>
          <a:xfrm>
            <a:off x="4521200" y="5430838"/>
            <a:ext cx="3453189" cy="5233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Ngọc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Ánh</a:t>
            </a:r>
            <a:r>
              <a:rPr lang="en-US" altLang="zh-CN" sz="1867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1574" y="964684"/>
            <a:ext cx="5402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vi-VN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800" b="1" dirty="0">
                <a:latin typeface="Times New Roman" pitchFamily="18" charset="0"/>
                <a:cs typeface="Times New Roman" pitchFamily="18" charset="0"/>
              </a:rPr>
              <a:t> 2021</a:t>
            </a:r>
            <a:endParaRPr lang="en-US" alt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2075"/>
            <a:ext cx="3438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/>
            </a:extLst>
          </p:cNvPr>
          <p:cNvSpPr/>
          <p:nvPr/>
        </p:nvSpPr>
        <p:spPr>
          <a:xfrm>
            <a:off x="560388" y="1916113"/>
            <a:ext cx="522287" cy="5222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1082675" y="1914525"/>
            <a:ext cx="723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Times New Roman" pitchFamily="18" charset="0"/>
                <a:cs typeface="Times New Roman" pitchFamily="18" charset="0"/>
              </a:rPr>
              <a:t>Số?</a:t>
            </a:r>
          </a:p>
        </p:txBody>
      </p:sp>
      <p:pic>
        <p:nvPicPr>
          <p:cNvPr id="15364" name="Picture 25"/>
          <p:cNvPicPr>
            <a:picLocks noChangeAspect="1"/>
          </p:cNvPicPr>
          <p:nvPr/>
        </p:nvPicPr>
        <p:blipFill>
          <a:blip r:embed="rId3"/>
          <a:srcRect b="66927"/>
          <a:stretch>
            <a:fillRect/>
          </a:stretch>
        </p:blipFill>
        <p:spPr bwMode="auto">
          <a:xfrm>
            <a:off x="204788" y="2749550"/>
            <a:ext cx="117824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>
            <a:extLst>
              <a:ext uri="{FF2B5EF4-FFF2-40B4-BE49-F238E27FC236}"/>
            </a:extLst>
          </p:cNvPr>
          <p:cNvSpPr/>
          <p:nvPr/>
        </p:nvSpPr>
        <p:spPr>
          <a:xfrm>
            <a:off x="1611313" y="3221038"/>
            <a:ext cx="714375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/>
            </a:extLst>
          </p:cNvPr>
          <p:cNvSpPr/>
          <p:nvPr/>
        </p:nvSpPr>
        <p:spPr>
          <a:xfrm>
            <a:off x="10418763" y="3221038"/>
            <a:ext cx="714375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/>
            </a:extLst>
          </p:cNvPr>
          <p:cNvSpPr/>
          <p:nvPr/>
        </p:nvSpPr>
        <p:spPr>
          <a:xfrm>
            <a:off x="3395663" y="4592638"/>
            <a:ext cx="712787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/>
            </a:extLst>
          </p:cNvPr>
          <p:cNvSpPr/>
          <p:nvPr/>
        </p:nvSpPr>
        <p:spPr>
          <a:xfrm>
            <a:off x="5681663" y="4592638"/>
            <a:ext cx="712787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/>
            </a:extLst>
          </p:cNvPr>
          <p:cNvSpPr/>
          <p:nvPr/>
        </p:nvSpPr>
        <p:spPr>
          <a:xfrm>
            <a:off x="8408988" y="4592638"/>
            <a:ext cx="714375" cy="7127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347</Words>
  <Application>Microsoft Office PowerPoint</Application>
  <PresentationFormat>Custom</PresentationFormat>
  <Paragraphs>116</Paragraphs>
  <Slides>18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125</cp:revision>
  <dcterms:created xsi:type="dcterms:W3CDTF">2020-08-20T03:35:56Z</dcterms:created>
  <dcterms:modified xsi:type="dcterms:W3CDTF">2021-10-04T13:28:38Z</dcterms:modified>
</cp:coreProperties>
</file>