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5"/>
  </p:notesMasterIdLst>
  <p:sldIdLst>
    <p:sldId id="417" r:id="rId2"/>
    <p:sldId id="367" r:id="rId3"/>
    <p:sldId id="345" r:id="rId4"/>
    <p:sldId id="418" r:id="rId5"/>
    <p:sldId id="329" r:id="rId6"/>
    <p:sldId id="330" r:id="rId7"/>
    <p:sldId id="413" r:id="rId8"/>
    <p:sldId id="414" r:id="rId9"/>
    <p:sldId id="415" r:id="rId10"/>
    <p:sldId id="419" r:id="rId11"/>
    <p:sldId id="416" r:id="rId12"/>
    <p:sldId id="338" r:id="rId13"/>
    <p:sldId id="376" r:id="rId14"/>
  </p:sldIdLst>
  <p:sldSz cx="9144000" cy="6858000" type="screen4x3"/>
  <p:notesSz cx="6858000" cy="9144000"/>
  <p:defaultTextStyle>
    <a:defPPr>
      <a:defRPr lang="en-US"/>
    </a:defPPr>
    <a:lvl1pPr algn="l" rtl="0" eaLnBrk="0" fontAlgn="base" hangingPunct="0">
      <a:spcBef>
        <a:spcPct val="0"/>
      </a:spcBef>
      <a:spcAft>
        <a:spcPct val="0"/>
      </a:spcAft>
      <a:defRPr sz="16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6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6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6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600" kern="1200">
        <a:solidFill>
          <a:schemeClr val="tx1"/>
        </a:solidFill>
        <a:latin typeface="Arial" panose="020B0604020202020204" pitchFamily="34" charset="0"/>
        <a:ea typeface="+mn-ea"/>
        <a:cs typeface="+mn-cs"/>
      </a:defRPr>
    </a:lvl5pPr>
    <a:lvl6pPr marL="2286000" algn="l" defTabSz="914400" rtl="0" eaLnBrk="1" latinLnBrk="0" hangingPunct="1">
      <a:defRPr sz="1600" kern="1200">
        <a:solidFill>
          <a:schemeClr val="tx1"/>
        </a:solidFill>
        <a:latin typeface="Arial" panose="020B0604020202020204" pitchFamily="34" charset="0"/>
        <a:ea typeface="+mn-ea"/>
        <a:cs typeface="+mn-cs"/>
      </a:defRPr>
    </a:lvl6pPr>
    <a:lvl7pPr marL="2743200" algn="l" defTabSz="914400" rtl="0" eaLnBrk="1" latinLnBrk="0" hangingPunct="1">
      <a:defRPr sz="1600" kern="1200">
        <a:solidFill>
          <a:schemeClr val="tx1"/>
        </a:solidFill>
        <a:latin typeface="Arial" panose="020B0604020202020204" pitchFamily="34" charset="0"/>
        <a:ea typeface="+mn-ea"/>
        <a:cs typeface="+mn-cs"/>
      </a:defRPr>
    </a:lvl7pPr>
    <a:lvl8pPr marL="3200400" algn="l" defTabSz="914400" rtl="0" eaLnBrk="1" latinLnBrk="0" hangingPunct="1">
      <a:defRPr sz="1600" kern="1200">
        <a:solidFill>
          <a:schemeClr val="tx1"/>
        </a:solidFill>
        <a:latin typeface="Arial" panose="020B0604020202020204" pitchFamily="34" charset="0"/>
        <a:ea typeface="+mn-ea"/>
        <a:cs typeface="+mn-cs"/>
      </a:defRPr>
    </a:lvl8pPr>
    <a:lvl9pPr marL="3657600" algn="l" defTabSz="914400" rtl="0" eaLnBrk="1" latinLnBrk="0" hangingPunct="1">
      <a:defRPr sz="16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B19C8"/>
    <a:srgbClr val="0000FF"/>
    <a:srgbClr val="00FFFF"/>
    <a:srgbClr val="33CC33"/>
    <a:srgbClr val="FFCCCC"/>
    <a:srgbClr val="FFFFCC"/>
    <a:srgbClr val="FFFF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55" autoAdjust="0"/>
    <p:restoredTop sz="93772" autoAdjust="0"/>
  </p:normalViewPr>
  <p:slideViewPr>
    <p:cSldViewPr>
      <p:cViewPr varScale="1">
        <p:scale>
          <a:sx n="80" d="100"/>
          <a:sy n="80" d="100"/>
        </p:scale>
        <p:origin x="941"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76C18DF-330E-4161-9911-AAA15018E2CC}"/>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52BF9514-BBE1-4416-A449-7D7FD5E9B02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8B048972-4396-406A-A25B-C390ED386FC1}" type="datetimeFigureOut">
              <a:rPr lang="en-US"/>
              <a:pPr>
                <a:defRPr/>
              </a:pPr>
              <a:t>12/25/2021</a:t>
            </a:fld>
            <a:endParaRPr lang="en-US"/>
          </a:p>
        </p:txBody>
      </p:sp>
      <p:sp>
        <p:nvSpPr>
          <p:cNvPr id="4" name="Slide Image Placeholder 3">
            <a:extLst>
              <a:ext uri="{FF2B5EF4-FFF2-40B4-BE49-F238E27FC236}">
                <a16:creationId xmlns:a16="http://schemas.microsoft.com/office/drawing/2014/main" id="{048D8E2D-53CB-4731-9462-23AB4578B02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ACB43F71-282E-4998-9440-A459DED91785}"/>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CE822DE-0D13-4130-A5CB-E47A06C03318}"/>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8DDB3AC3-3935-424F-B4E9-DA44E08012D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8C79C35-E766-42D4-ACB1-2D93F14BB40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3793E439-A54D-46DF-9558-8BAC954DB3C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32E1F0E8-8CB1-4A79-BD67-59E990DFA8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E552EDD7-1610-478C-9C4B-4F560B77EEA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B9BC87F-9942-4F03-B057-8AEFD20A3F44}" type="slidenum">
              <a:rPr lang="en-US" altLang="en-US">
                <a:latin typeface="Arial" panose="020B0604020202020204" pitchFamily="34" charset="0"/>
              </a:rPr>
              <a:pPr>
                <a:spcBef>
                  <a:spcPct val="0"/>
                </a:spcBef>
              </a:pPr>
              <a:t>10</a:t>
            </a:fld>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7F9FD61A-85AE-47B2-B14D-CD1757502704}"/>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6E347E27-B86E-4191-A7EC-1FAB164857E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E333430-3B3C-4B6F-8DF4-826EB1CDDD39}"/>
              </a:ext>
            </a:extLst>
          </p:cNvPr>
          <p:cNvSpPr>
            <a:spLocks noGrp="1"/>
          </p:cNvSpPr>
          <p:nvPr>
            <p:ph type="sldNum" sz="quarter" idx="12"/>
          </p:nvPr>
        </p:nvSpPr>
        <p:spPr/>
        <p:txBody>
          <a:bodyPr/>
          <a:lstStyle>
            <a:lvl1pPr>
              <a:defRPr/>
            </a:lvl1pPr>
          </a:lstStyle>
          <a:p>
            <a:pPr>
              <a:defRPr/>
            </a:pPr>
            <a:fld id="{021E669F-6B26-48E4-B71C-43432921875F}" type="slidenum">
              <a:rPr lang="en-US" altLang="en-US"/>
              <a:pPr>
                <a:defRPr/>
              </a:pPr>
              <a:t>‹#›</a:t>
            </a:fld>
            <a:endParaRPr lang="en-US" altLang="en-US"/>
          </a:p>
        </p:txBody>
      </p:sp>
    </p:spTree>
    <p:extLst>
      <p:ext uri="{BB962C8B-B14F-4D97-AF65-F5344CB8AC3E}">
        <p14:creationId xmlns:p14="http://schemas.microsoft.com/office/powerpoint/2010/main" val="4107685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47BC8F-9BCD-447B-8ED8-6DBF1D450EF7}"/>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79A2D72D-E56C-4D07-BB3F-F8EB040479C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68CB812-81F7-4A2C-A17A-C63F0A76655C}"/>
              </a:ext>
            </a:extLst>
          </p:cNvPr>
          <p:cNvSpPr>
            <a:spLocks noGrp="1"/>
          </p:cNvSpPr>
          <p:nvPr>
            <p:ph type="sldNum" sz="quarter" idx="12"/>
          </p:nvPr>
        </p:nvSpPr>
        <p:spPr/>
        <p:txBody>
          <a:bodyPr/>
          <a:lstStyle>
            <a:lvl1pPr>
              <a:defRPr/>
            </a:lvl1pPr>
          </a:lstStyle>
          <a:p>
            <a:pPr>
              <a:defRPr/>
            </a:pPr>
            <a:fld id="{D459AAEA-9EAD-4DFF-8924-5DF50F1A5F56}" type="slidenum">
              <a:rPr lang="en-US" altLang="en-US"/>
              <a:pPr>
                <a:defRPr/>
              </a:pPr>
              <a:t>‹#›</a:t>
            </a:fld>
            <a:endParaRPr lang="en-US" altLang="en-US"/>
          </a:p>
        </p:txBody>
      </p:sp>
    </p:spTree>
    <p:extLst>
      <p:ext uri="{BB962C8B-B14F-4D97-AF65-F5344CB8AC3E}">
        <p14:creationId xmlns:p14="http://schemas.microsoft.com/office/powerpoint/2010/main" val="1304765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943B58-36BD-453C-B946-2A0FBEB6310B}"/>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5E7333F1-E7F0-4BAF-A160-E2D33BCC9F7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B3F8619-49AF-40B0-86B7-43766342BC5A}"/>
              </a:ext>
            </a:extLst>
          </p:cNvPr>
          <p:cNvSpPr>
            <a:spLocks noGrp="1"/>
          </p:cNvSpPr>
          <p:nvPr>
            <p:ph type="sldNum" sz="quarter" idx="12"/>
          </p:nvPr>
        </p:nvSpPr>
        <p:spPr/>
        <p:txBody>
          <a:bodyPr/>
          <a:lstStyle>
            <a:lvl1pPr>
              <a:defRPr/>
            </a:lvl1pPr>
          </a:lstStyle>
          <a:p>
            <a:pPr>
              <a:defRPr/>
            </a:pPr>
            <a:fld id="{72BE7A99-E652-464B-862A-283670C66CA5}" type="slidenum">
              <a:rPr lang="en-US" altLang="en-US"/>
              <a:pPr>
                <a:defRPr/>
              </a:pPr>
              <a:t>‹#›</a:t>
            </a:fld>
            <a:endParaRPr lang="en-US" altLang="en-US"/>
          </a:p>
        </p:txBody>
      </p:sp>
    </p:spTree>
    <p:extLst>
      <p:ext uri="{BB962C8B-B14F-4D97-AF65-F5344CB8AC3E}">
        <p14:creationId xmlns:p14="http://schemas.microsoft.com/office/powerpoint/2010/main" val="31352524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3">
            <a:extLst>
              <a:ext uri="{FF2B5EF4-FFF2-40B4-BE49-F238E27FC236}">
                <a16:creationId xmlns:a16="http://schemas.microsoft.com/office/drawing/2014/main" id="{CACD8BCF-901A-4AD7-A978-99690E7A589F}"/>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67DE2705-F1DD-4FFA-92F2-7F5AB7E3151C}"/>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A13A3590-7D3A-45E4-A8AC-C1FB9ADBE83C}"/>
              </a:ext>
            </a:extLst>
          </p:cNvPr>
          <p:cNvSpPr>
            <a:spLocks noGrp="1"/>
          </p:cNvSpPr>
          <p:nvPr>
            <p:ph type="sldNum" sz="quarter" idx="12"/>
          </p:nvPr>
        </p:nvSpPr>
        <p:spPr/>
        <p:txBody>
          <a:bodyPr/>
          <a:lstStyle>
            <a:lvl1pPr>
              <a:defRPr/>
            </a:lvl1pPr>
          </a:lstStyle>
          <a:p>
            <a:pPr>
              <a:defRPr/>
            </a:pPr>
            <a:fld id="{6574C962-A2E2-47FA-AF31-A2471DBA4BC8}" type="slidenum">
              <a:rPr lang="en-US" altLang="en-US"/>
              <a:pPr>
                <a:defRPr/>
              </a:pPr>
              <a:t>‹#›</a:t>
            </a:fld>
            <a:endParaRPr lang="en-US" altLang="en-US"/>
          </a:p>
        </p:txBody>
      </p:sp>
    </p:spTree>
    <p:extLst>
      <p:ext uri="{BB962C8B-B14F-4D97-AF65-F5344CB8AC3E}">
        <p14:creationId xmlns:p14="http://schemas.microsoft.com/office/powerpoint/2010/main" val="2424527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831AF9-69A5-4EE3-8616-26B746709DD2}"/>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3B8E0BA8-5C2A-40C4-9FA5-B1FAEAF6FDC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5EC17F9-F5CD-4B5A-9D90-32CDFD46CC0C}"/>
              </a:ext>
            </a:extLst>
          </p:cNvPr>
          <p:cNvSpPr>
            <a:spLocks noGrp="1"/>
          </p:cNvSpPr>
          <p:nvPr>
            <p:ph type="sldNum" sz="quarter" idx="12"/>
          </p:nvPr>
        </p:nvSpPr>
        <p:spPr/>
        <p:txBody>
          <a:bodyPr/>
          <a:lstStyle>
            <a:lvl1pPr>
              <a:defRPr/>
            </a:lvl1pPr>
          </a:lstStyle>
          <a:p>
            <a:pPr>
              <a:defRPr/>
            </a:pPr>
            <a:fld id="{D2018CB4-005D-4227-907C-EE9542DD92E5}" type="slidenum">
              <a:rPr lang="en-US" altLang="en-US"/>
              <a:pPr>
                <a:defRPr/>
              </a:pPr>
              <a:t>‹#›</a:t>
            </a:fld>
            <a:endParaRPr lang="en-US" altLang="en-US"/>
          </a:p>
        </p:txBody>
      </p:sp>
    </p:spTree>
    <p:extLst>
      <p:ext uri="{BB962C8B-B14F-4D97-AF65-F5344CB8AC3E}">
        <p14:creationId xmlns:p14="http://schemas.microsoft.com/office/powerpoint/2010/main" val="3666640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5BD483-B3BC-4552-A8F4-F17832B2D01A}"/>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3A7E2718-0A40-4E95-ACB2-5759F3B5F05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931C100-D00C-4615-88F0-F3F28A713BCF}"/>
              </a:ext>
            </a:extLst>
          </p:cNvPr>
          <p:cNvSpPr>
            <a:spLocks noGrp="1"/>
          </p:cNvSpPr>
          <p:nvPr>
            <p:ph type="sldNum" sz="quarter" idx="12"/>
          </p:nvPr>
        </p:nvSpPr>
        <p:spPr/>
        <p:txBody>
          <a:bodyPr/>
          <a:lstStyle>
            <a:lvl1pPr>
              <a:defRPr/>
            </a:lvl1pPr>
          </a:lstStyle>
          <a:p>
            <a:pPr>
              <a:defRPr/>
            </a:pPr>
            <a:fld id="{19A630C6-7820-44F9-87D7-0014614AD8EA}" type="slidenum">
              <a:rPr lang="en-US" altLang="en-US"/>
              <a:pPr>
                <a:defRPr/>
              </a:pPr>
              <a:t>‹#›</a:t>
            </a:fld>
            <a:endParaRPr lang="en-US" altLang="en-US"/>
          </a:p>
        </p:txBody>
      </p:sp>
    </p:spTree>
    <p:extLst>
      <p:ext uri="{BB962C8B-B14F-4D97-AF65-F5344CB8AC3E}">
        <p14:creationId xmlns:p14="http://schemas.microsoft.com/office/powerpoint/2010/main" val="455501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3B0B237-E650-45AF-8CD9-1114E9BD1A09}"/>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85B83CEE-3816-4944-B0B9-10228C3FF12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42A549C-A0F3-4D71-B851-474D16F2E304}"/>
              </a:ext>
            </a:extLst>
          </p:cNvPr>
          <p:cNvSpPr>
            <a:spLocks noGrp="1"/>
          </p:cNvSpPr>
          <p:nvPr>
            <p:ph type="sldNum" sz="quarter" idx="12"/>
          </p:nvPr>
        </p:nvSpPr>
        <p:spPr/>
        <p:txBody>
          <a:bodyPr/>
          <a:lstStyle>
            <a:lvl1pPr>
              <a:defRPr/>
            </a:lvl1pPr>
          </a:lstStyle>
          <a:p>
            <a:pPr>
              <a:defRPr/>
            </a:pPr>
            <a:fld id="{2B12CBA1-E6BA-4506-84F1-3E3E2E5AD016}" type="slidenum">
              <a:rPr lang="en-US" altLang="en-US"/>
              <a:pPr>
                <a:defRPr/>
              </a:pPr>
              <a:t>‹#›</a:t>
            </a:fld>
            <a:endParaRPr lang="en-US" altLang="en-US"/>
          </a:p>
        </p:txBody>
      </p:sp>
    </p:spTree>
    <p:extLst>
      <p:ext uri="{BB962C8B-B14F-4D97-AF65-F5344CB8AC3E}">
        <p14:creationId xmlns:p14="http://schemas.microsoft.com/office/powerpoint/2010/main" val="2694567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A5FCD0ED-1FF0-4DAC-9FC2-87E85DE81C66}"/>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BC4D5EAD-D510-4BD2-B61E-02C7E6BE0B04}"/>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3F0A4236-56A1-44F2-ADC7-C6E731C0434F}"/>
              </a:ext>
            </a:extLst>
          </p:cNvPr>
          <p:cNvSpPr>
            <a:spLocks noGrp="1"/>
          </p:cNvSpPr>
          <p:nvPr>
            <p:ph type="sldNum" sz="quarter" idx="12"/>
          </p:nvPr>
        </p:nvSpPr>
        <p:spPr/>
        <p:txBody>
          <a:bodyPr/>
          <a:lstStyle>
            <a:lvl1pPr>
              <a:defRPr/>
            </a:lvl1pPr>
          </a:lstStyle>
          <a:p>
            <a:pPr>
              <a:defRPr/>
            </a:pPr>
            <a:fld id="{DB15AFF4-C414-451B-80A3-C01CCB8EC9F4}" type="slidenum">
              <a:rPr lang="en-US" altLang="en-US"/>
              <a:pPr>
                <a:defRPr/>
              </a:pPr>
              <a:t>‹#›</a:t>
            </a:fld>
            <a:endParaRPr lang="en-US" altLang="en-US"/>
          </a:p>
        </p:txBody>
      </p:sp>
    </p:spTree>
    <p:extLst>
      <p:ext uri="{BB962C8B-B14F-4D97-AF65-F5344CB8AC3E}">
        <p14:creationId xmlns:p14="http://schemas.microsoft.com/office/powerpoint/2010/main" val="2578293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E1873E87-C82A-49EF-968B-BA1B425EE18F}"/>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6468C444-73AE-4188-BD26-0FA5A778AB6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54064427-3849-4394-929D-6A35C086F3DA}"/>
              </a:ext>
            </a:extLst>
          </p:cNvPr>
          <p:cNvSpPr>
            <a:spLocks noGrp="1"/>
          </p:cNvSpPr>
          <p:nvPr>
            <p:ph type="sldNum" sz="quarter" idx="12"/>
          </p:nvPr>
        </p:nvSpPr>
        <p:spPr/>
        <p:txBody>
          <a:bodyPr/>
          <a:lstStyle>
            <a:lvl1pPr>
              <a:defRPr/>
            </a:lvl1pPr>
          </a:lstStyle>
          <a:p>
            <a:pPr>
              <a:defRPr/>
            </a:pPr>
            <a:fld id="{6C42EDD7-963A-4710-B883-9B61CBCB7E69}" type="slidenum">
              <a:rPr lang="en-US" altLang="en-US"/>
              <a:pPr>
                <a:defRPr/>
              </a:pPr>
              <a:t>‹#›</a:t>
            </a:fld>
            <a:endParaRPr lang="en-US" altLang="en-US"/>
          </a:p>
        </p:txBody>
      </p:sp>
    </p:spTree>
    <p:extLst>
      <p:ext uri="{BB962C8B-B14F-4D97-AF65-F5344CB8AC3E}">
        <p14:creationId xmlns:p14="http://schemas.microsoft.com/office/powerpoint/2010/main" val="884019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50138A5-9A7E-4820-A1AC-2E0E12F9EB5D}"/>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DFD4103E-036B-40EE-9117-3BE7981EC81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955F216D-DCE3-4FF3-8776-F0EEE23A6F27}"/>
              </a:ext>
            </a:extLst>
          </p:cNvPr>
          <p:cNvSpPr>
            <a:spLocks noGrp="1"/>
          </p:cNvSpPr>
          <p:nvPr>
            <p:ph type="sldNum" sz="quarter" idx="12"/>
          </p:nvPr>
        </p:nvSpPr>
        <p:spPr/>
        <p:txBody>
          <a:bodyPr/>
          <a:lstStyle>
            <a:lvl1pPr>
              <a:defRPr/>
            </a:lvl1pPr>
          </a:lstStyle>
          <a:p>
            <a:pPr>
              <a:defRPr/>
            </a:pPr>
            <a:fld id="{CF3EADEF-0C20-40A3-B0E8-E390CFF8D475}" type="slidenum">
              <a:rPr lang="en-US" altLang="en-US"/>
              <a:pPr>
                <a:defRPr/>
              </a:pPr>
              <a:t>‹#›</a:t>
            </a:fld>
            <a:endParaRPr lang="en-US" altLang="en-US"/>
          </a:p>
        </p:txBody>
      </p:sp>
    </p:spTree>
    <p:extLst>
      <p:ext uri="{BB962C8B-B14F-4D97-AF65-F5344CB8AC3E}">
        <p14:creationId xmlns:p14="http://schemas.microsoft.com/office/powerpoint/2010/main" val="22192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47638510-A12B-4F26-85DC-3663751A2375}"/>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7D9755EF-6CE4-41D8-8875-F70B66E2F28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31B04DF-3B4E-42B7-B47F-EAB9A537B233}"/>
              </a:ext>
            </a:extLst>
          </p:cNvPr>
          <p:cNvSpPr>
            <a:spLocks noGrp="1"/>
          </p:cNvSpPr>
          <p:nvPr>
            <p:ph type="sldNum" sz="quarter" idx="12"/>
          </p:nvPr>
        </p:nvSpPr>
        <p:spPr/>
        <p:txBody>
          <a:bodyPr/>
          <a:lstStyle>
            <a:lvl1pPr>
              <a:defRPr/>
            </a:lvl1pPr>
          </a:lstStyle>
          <a:p>
            <a:pPr>
              <a:defRPr/>
            </a:pPr>
            <a:fld id="{D1767E24-FA33-4FA0-93C2-EFFDACD90EBF}" type="slidenum">
              <a:rPr lang="en-US" altLang="en-US"/>
              <a:pPr>
                <a:defRPr/>
              </a:pPr>
              <a:t>‹#›</a:t>
            </a:fld>
            <a:endParaRPr lang="en-US" altLang="en-US"/>
          </a:p>
        </p:txBody>
      </p:sp>
    </p:spTree>
    <p:extLst>
      <p:ext uri="{BB962C8B-B14F-4D97-AF65-F5344CB8AC3E}">
        <p14:creationId xmlns:p14="http://schemas.microsoft.com/office/powerpoint/2010/main" val="2837851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C5F415D-6289-44D7-A5D9-2BDB35C107BA}"/>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69E9BEF7-D332-4563-8111-CB548F25F44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67AD00E-D95E-47E2-8BC6-6BA219C30171}"/>
              </a:ext>
            </a:extLst>
          </p:cNvPr>
          <p:cNvSpPr>
            <a:spLocks noGrp="1"/>
          </p:cNvSpPr>
          <p:nvPr>
            <p:ph type="sldNum" sz="quarter" idx="12"/>
          </p:nvPr>
        </p:nvSpPr>
        <p:spPr/>
        <p:txBody>
          <a:bodyPr/>
          <a:lstStyle>
            <a:lvl1pPr>
              <a:defRPr/>
            </a:lvl1pPr>
          </a:lstStyle>
          <a:p>
            <a:pPr>
              <a:defRPr/>
            </a:pPr>
            <a:fld id="{1C11C29E-3CBB-4A20-9BA8-B0800280E73C}" type="slidenum">
              <a:rPr lang="en-US" altLang="en-US"/>
              <a:pPr>
                <a:defRPr/>
              </a:pPr>
              <a:t>‹#›</a:t>
            </a:fld>
            <a:endParaRPr lang="en-US" altLang="en-US"/>
          </a:p>
        </p:txBody>
      </p:sp>
    </p:spTree>
    <p:extLst>
      <p:ext uri="{BB962C8B-B14F-4D97-AF65-F5344CB8AC3E}">
        <p14:creationId xmlns:p14="http://schemas.microsoft.com/office/powerpoint/2010/main" val="4129682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55EAB3A7-0525-406A-8EF1-504EA0A59C14}"/>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82860317-C512-4BA9-9492-491EFFC7B2FF}"/>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4D19A15F-AA3B-4365-ABEF-70E3EBFF1049}"/>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a:defRPr/>
            </a:pPr>
            <a:endParaRPr lang="en-US"/>
          </a:p>
        </p:txBody>
      </p:sp>
      <p:sp>
        <p:nvSpPr>
          <p:cNvPr id="5" name="Footer Placeholder 4">
            <a:extLst>
              <a:ext uri="{FF2B5EF4-FFF2-40B4-BE49-F238E27FC236}">
                <a16:creationId xmlns:a16="http://schemas.microsoft.com/office/drawing/2014/main" id="{E234D8C7-DF43-47F1-BF18-81B4BF6DA13F}"/>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A3CC0863-BF77-4C2E-860C-A0A19AE53C95}"/>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090E079D-6C37-4E82-A623-3C89180AA9C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hyperlink" Target="http://www.glitter-graphics.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audio" Target="file:///D:\Nhac\Nhac%20thieu%20nhi\Trai-Dat-Nay-La-Cua-Chung-Minh.mp3" TargetMode="External"/><Relationship Id="rId5" Type="http://schemas.openxmlformats.org/officeDocument/2006/relationships/image" Target="../media/image6.png"/><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WordArt 2">
            <a:extLst>
              <a:ext uri="{FF2B5EF4-FFF2-40B4-BE49-F238E27FC236}">
                <a16:creationId xmlns:a16="http://schemas.microsoft.com/office/drawing/2014/main" id="{F8C0031D-8E9B-40E7-854E-E0967EAE8761}"/>
              </a:ext>
            </a:extLst>
          </p:cNvPr>
          <p:cNvSpPr>
            <a:spLocks noChangeArrowheads="1" noChangeShapeType="1" noTextEdit="1"/>
          </p:cNvSpPr>
          <p:nvPr/>
        </p:nvSpPr>
        <p:spPr bwMode="auto">
          <a:xfrm>
            <a:off x="4267200" y="1066800"/>
            <a:ext cx="4038600" cy="1524000"/>
          </a:xfrm>
          <a:prstGeom prst="rect">
            <a:avLst/>
          </a:prstGeom>
        </p:spPr>
        <p:txBody>
          <a:bodyPr wrap="none" fromWordArt="1">
            <a:prstTxWarp prst="textPlain">
              <a:avLst>
                <a:gd name="adj" fmla="val 50000"/>
              </a:avLst>
            </a:prstTxWarp>
          </a:bodyPr>
          <a:lstStyle/>
          <a:p>
            <a:pPr algn="ctr"/>
            <a:endParaRPr lang="en-US" sz="3600" b="1" kern="10" dirty="0">
              <a:ln w="9525">
                <a:solidFill>
                  <a:srgbClr val="008000"/>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endParaRPr>
          </a:p>
        </p:txBody>
      </p:sp>
      <p:sp>
        <p:nvSpPr>
          <p:cNvPr id="3075" name="WordArt 3">
            <a:extLst>
              <a:ext uri="{FF2B5EF4-FFF2-40B4-BE49-F238E27FC236}">
                <a16:creationId xmlns:a16="http://schemas.microsoft.com/office/drawing/2014/main" id="{87568335-661B-40ED-BC22-F4F4F899A9BC}"/>
              </a:ext>
            </a:extLst>
          </p:cNvPr>
          <p:cNvSpPr>
            <a:spLocks noChangeArrowheads="1" noChangeShapeType="1" noTextEdit="1"/>
          </p:cNvSpPr>
          <p:nvPr/>
        </p:nvSpPr>
        <p:spPr bwMode="auto">
          <a:xfrm>
            <a:off x="1676400" y="1066800"/>
            <a:ext cx="5715000" cy="2292350"/>
          </a:xfrm>
          <a:prstGeom prst="rect">
            <a:avLst/>
          </a:prstGeom>
        </p:spPr>
        <p:txBody>
          <a:bodyPr wrap="none" fromWordArt="1">
            <a:prstTxWarp prst="textPlain">
              <a:avLst>
                <a:gd name="adj" fmla="val 50000"/>
              </a:avLst>
            </a:prstTxWarp>
          </a:bodyPr>
          <a:lstStyle/>
          <a:p>
            <a:pPr algn="ctr"/>
            <a:r>
              <a:rPr lang="en-US" sz="3600" b="1" kern="10" dirty="0">
                <a:ln w="9525">
                  <a:solidFill>
                    <a:srgbClr val="FF0000"/>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ÔN TẬP: CUỐI HỌC KÌ I.</a:t>
            </a:r>
          </a:p>
          <a:p>
            <a:pPr algn="ctr"/>
            <a:r>
              <a:rPr lang="en-US" sz="3600" b="1" kern="10" dirty="0">
                <a:ln w="9525">
                  <a:solidFill>
                    <a:srgbClr val="FF0000"/>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a:t>
            </a:r>
            <a:r>
              <a:rPr lang="en-US" sz="3600" b="1" kern="10" dirty="0" err="1">
                <a:ln w="9525">
                  <a:solidFill>
                    <a:srgbClr val="FF0000"/>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tiết</a:t>
            </a:r>
            <a:r>
              <a:rPr lang="en-US" sz="3600" b="1" kern="10" dirty="0">
                <a:ln w="9525">
                  <a:solidFill>
                    <a:srgbClr val="FF0000"/>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4)</a:t>
            </a:r>
          </a:p>
        </p:txBody>
      </p:sp>
      <p:sp>
        <p:nvSpPr>
          <p:cNvPr id="3076" name="WordArt 4">
            <a:extLst>
              <a:ext uri="{FF2B5EF4-FFF2-40B4-BE49-F238E27FC236}">
                <a16:creationId xmlns:a16="http://schemas.microsoft.com/office/drawing/2014/main" id="{152598CA-9FE7-477F-8457-1C6C0E7DAAA0}"/>
              </a:ext>
            </a:extLst>
          </p:cNvPr>
          <p:cNvSpPr>
            <a:spLocks noChangeArrowheads="1" noChangeShapeType="1" noTextEdit="1"/>
          </p:cNvSpPr>
          <p:nvPr/>
        </p:nvSpPr>
        <p:spPr bwMode="auto">
          <a:xfrm>
            <a:off x="990600" y="6103938"/>
            <a:ext cx="6858000" cy="449262"/>
          </a:xfrm>
          <a:prstGeom prst="rect">
            <a:avLst/>
          </a:prstGeom>
        </p:spPr>
        <p:txBody>
          <a:bodyPr wrap="none" fromWordArt="1">
            <a:prstTxWarp prst="textPlain">
              <a:avLst>
                <a:gd name="adj" fmla="val 50000"/>
              </a:avLst>
            </a:prstTxWarp>
          </a:bodyPr>
          <a:lstStyle/>
          <a:p>
            <a:pPr algn="ctr"/>
            <a:r>
              <a:rPr lang="vi-VN" sz="3600" b="1" kern="10" dirty="0">
                <a:ln w="9525">
                  <a:solidFill>
                    <a:srgbClr val="800000"/>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GIÁO VIÊN: ĐỖ THỊ HƯƠNG.</a:t>
            </a:r>
            <a:endParaRPr lang="en-US" sz="3600" b="1" kern="10" dirty="0">
              <a:ln w="9525">
                <a:solidFill>
                  <a:srgbClr val="800000"/>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endParaRPr>
          </a:p>
        </p:txBody>
      </p:sp>
      <p:sp>
        <p:nvSpPr>
          <p:cNvPr id="3078" name="WordArt 16">
            <a:extLst>
              <a:ext uri="{FF2B5EF4-FFF2-40B4-BE49-F238E27FC236}">
                <a16:creationId xmlns:a16="http://schemas.microsoft.com/office/drawing/2014/main" id="{BB6676DD-8636-4BD0-A356-1492D38F9DE6}"/>
              </a:ext>
            </a:extLst>
          </p:cNvPr>
          <p:cNvSpPr>
            <a:spLocks noChangeArrowheads="1" noChangeShapeType="1" noTextEdit="1"/>
          </p:cNvSpPr>
          <p:nvPr/>
        </p:nvSpPr>
        <p:spPr bwMode="auto">
          <a:xfrm>
            <a:off x="1143000" y="152400"/>
            <a:ext cx="6867525" cy="525463"/>
          </a:xfrm>
          <a:prstGeom prst="rect">
            <a:avLst/>
          </a:prstGeom>
        </p:spPr>
        <p:txBody>
          <a:bodyPr wrap="none" fromWordArt="1">
            <a:prstTxWarp prst="textPlain">
              <a:avLst>
                <a:gd name="adj" fmla="val 50000"/>
              </a:avLst>
            </a:prstTxWarp>
          </a:bodyPr>
          <a:lstStyle/>
          <a:p>
            <a:pPr algn="ctr"/>
            <a:r>
              <a:rPr lang="vi-VN" sz="36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TRƯỜNG TIỂU HỌC </a:t>
            </a:r>
            <a:r>
              <a:rPr lang="en-US" sz="36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ĐẠI CƯỜNG</a:t>
            </a:r>
            <a:r>
              <a:rPr lang="vi-VN" sz="36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a:t>
            </a:r>
            <a:endParaRPr lang="en-US" sz="36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endParaRPr>
          </a:p>
        </p:txBody>
      </p:sp>
      <p:pic>
        <p:nvPicPr>
          <p:cNvPr id="3079" name="Picture 3" descr="WhitecornerFlower">
            <a:extLst>
              <a:ext uri="{FF2B5EF4-FFF2-40B4-BE49-F238E27FC236}">
                <a16:creationId xmlns:a16="http://schemas.microsoft.com/office/drawing/2014/main" id="{E57B4DF7-AC7C-487B-9D28-B8AF6E755F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638800"/>
            <a:ext cx="1219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4" descr="WhitecornerFlower">
            <a:extLst>
              <a:ext uri="{FF2B5EF4-FFF2-40B4-BE49-F238E27FC236}">
                <a16:creationId xmlns:a16="http://schemas.microsoft.com/office/drawing/2014/main" id="{99ED2BFC-218B-40FB-8B3B-01A7828CF3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0" y="5486400"/>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3" name="Rectangle 36">
            <a:extLst>
              <a:ext uri="{FF2B5EF4-FFF2-40B4-BE49-F238E27FC236}">
                <a16:creationId xmlns:a16="http://schemas.microsoft.com/office/drawing/2014/main" id="{F12EF374-61CE-42BE-8E1F-B72DA7494366}"/>
              </a:ext>
            </a:extLst>
          </p:cNvPr>
          <p:cNvSpPr>
            <a:spLocks noChangeArrowheads="1"/>
          </p:cNvSpPr>
          <p:nvPr/>
        </p:nvSpPr>
        <p:spPr bwMode="auto">
          <a:xfrm>
            <a:off x="0" y="25400"/>
            <a:ext cx="9144000" cy="6832600"/>
          </a:xfrm>
          <a:prstGeom prst="rect">
            <a:avLst/>
          </a:prstGeom>
          <a:noFill/>
          <a:ln w="57150">
            <a:pattFill prst="sphere">
              <a:fgClr>
                <a:srgbClr val="0000FF"/>
              </a:fgClr>
              <a:bgClr>
                <a:srgbClr val="FF0000"/>
              </a:bgClr>
            </a:patt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vi-VN" altLang="en-US" sz="1600">
              <a:latin typeface="Times New Roman" panose="02020603050405020304" pitchFamily="18" charset="0"/>
            </a:endParaRPr>
          </a:p>
        </p:txBody>
      </p:sp>
      <p:pic>
        <p:nvPicPr>
          <p:cNvPr id="3084" name="Picture 2" descr="708245qq9tddswa1">
            <a:hlinkClick r:id="rId4"/>
            <a:extLst>
              <a:ext uri="{FF2B5EF4-FFF2-40B4-BE49-F238E27FC236}">
                <a16:creationId xmlns:a16="http://schemas.microsoft.com/office/drawing/2014/main" id="{79F4D6CE-5BB9-422A-A466-8FE66983CC7E}"/>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6119813" y="3141663"/>
            <a:ext cx="2871787" cy="272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5">
            <a:extLst>
              <a:ext uri="{FF2B5EF4-FFF2-40B4-BE49-F238E27FC236}">
                <a16:creationId xmlns:a16="http://schemas.microsoft.com/office/drawing/2014/main" id="{3B713231-8DE2-4FD3-AACE-CE730B2402AA}"/>
              </a:ext>
            </a:extLst>
          </p:cNvPr>
          <p:cNvSpPr txBox="1">
            <a:spLocks noChangeArrowheads="1"/>
          </p:cNvSpPr>
          <p:nvPr/>
        </p:nvSpPr>
        <p:spPr bwMode="auto">
          <a:xfrm>
            <a:off x="990600" y="228600"/>
            <a:ext cx="7391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en-US" altLang="en-US" sz="3600" b="1" i="1">
              <a:latin typeface="Times New Roman" panose="02020603050405020304" pitchFamily="18" charset="0"/>
            </a:endParaRPr>
          </a:p>
        </p:txBody>
      </p:sp>
      <p:sp>
        <p:nvSpPr>
          <p:cNvPr id="12291" name="Rectangle 6">
            <a:extLst>
              <a:ext uri="{FF2B5EF4-FFF2-40B4-BE49-F238E27FC236}">
                <a16:creationId xmlns:a16="http://schemas.microsoft.com/office/drawing/2014/main" id="{49F6619E-206A-4A21-A261-E003AA472381}"/>
              </a:ext>
            </a:extLst>
          </p:cNvPr>
          <p:cNvSpPr>
            <a:spLocks noChangeArrowheads="1"/>
          </p:cNvSpPr>
          <p:nvPr/>
        </p:nvSpPr>
        <p:spPr bwMode="auto">
          <a:xfrm>
            <a:off x="0" y="1778000"/>
            <a:ext cx="9144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b="1">
                <a:solidFill>
                  <a:srgbClr val="FF0000"/>
                </a:solidFill>
                <a:latin typeface="Times New Roman" panose="02020603050405020304" pitchFamily="18" charset="0"/>
              </a:rPr>
              <a:t>Chợ Ta - sken </a:t>
            </a:r>
          </a:p>
        </p:txBody>
      </p:sp>
      <p:sp>
        <p:nvSpPr>
          <p:cNvPr id="12292" name="Rectangle 13">
            <a:extLst>
              <a:ext uri="{FF2B5EF4-FFF2-40B4-BE49-F238E27FC236}">
                <a16:creationId xmlns:a16="http://schemas.microsoft.com/office/drawing/2014/main" id="{542416FC-E31E-446D-9639-4EA615979E60}"/>
              </a:ext>
            </a:extLst>
          </p:cNvPr>
          <p:cNvSpPr>
            <a:spLocks noChangeArrowheads="1"/>
          </p:cNvSpPr>
          <p:nvPr/>
        </p:nvSpPr>
        <p:spPr bwMode="auto">
          <a:xfrm>
            <a:off x="4648200" y="2819400"/>
            <a:ext cx="4648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000" b="1">
                <a:latin typeface="Times New Roman" panose="02020603050405020304" pitchFamily="18" charset="0"/>
              </a:rPr>
              <a:t> </a:t>
            </a:r>
            <a:r>
              <a:rPr lang="en-US" altLang="en-US" sz="3600" b="1">
                <a:latin typeface="Times New Roman" panose="02020603050405020304" pitchFamily="18" charset="0"/>
              </a:rPr>
              <a:t> </a:t>
            </a:r>
            <a:endParaRPr lang="en-US" altLang="en-US" sz="3600" b="1">
              <a:solidFill>
                <a:srgbClr val="0000FF"/>
              </a:solidFill>
              <a:latin typeface="Times New Roman" panose="02020603050405020304" pitchFamily="18" charset="0"/>
            </a:endParaRPr>
          </a:p>
        </p:txBody>
      </p:sp>
      <p:sp>
        <p:nvSpPr>
          <p:cNvPr id="12293" name="Rectangle 21">
            <a:extLst>
              <a:ext uri="{FF2B5EF4-FFF2-40B4-BE49-F238E27FC236}">
                <a16:creationId xmlns:a16="http://schemas.microsoft.com/office/drawing/2014/main" id="{D67DC520-8D39-477E-85BB-4B82D8364279}"/>
              </a:ext>
            </a:extLst>
          </p:cNvPr>
          <p:cNvSpPr>
            <a:spLocks noChangeArrowheads="1"/>
          </p:cNvSpPr>
          <p:nvPr/>
        </p:nvSpPr>
        <p:spPr bwMode="auto">
          <a:xfrm>
            <a:off x="609600" y="4724400"/>
            <a:ext cx="38862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4000" b="1">
                <a:solidFill>
                  <a:srgbClr val="0000FF"/>
                </a:solidFill>
                <a:latin typeface="Times New Roman" panose="02020603050405020304" pitchFamily="18" charset="0"/>
              </a:rPr>
              <a:t> </a:t>
            </a:r>
          </a:p>
        </p:txBody>
      </p:sp>
      <p:sp>
        <p:nvSpPr>
          <p:cNvPr id="12294" name="Rectangle 21">
            <a:extLst>
              <a:ext uri="{FF2B5EF4-FFF2-40B4-BE49-F238E27FC236}">
                <a16:creationId xmlns:a16="http://schemas.microsoft.com/office/drawing/2014/main" id="{F79AB5D0-5E7F-4000-B64F-6B4BBD866408}"/>
              </a:ext>
            </a:extLst>
          </p:cNvPr>
          <p:cNvSpPr>
            <a:spLocks noChangeArrowheads="1"/>
          </p:cNvSpPr>
          <p:nvPr/>
        </p:nvSpPr>
        <p:spPr bwMode="auto">
          <a:xfrm>
            <a:off x="990600" y="5334000"/>
            <a:ext cx="2667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en-US" altLang="en-US" sz="4000" b="1">
              <a:solidFill>
                <a:srgbClr val="0000FF"/>
              </a:solidFill>
              <a:latin typeface="Times New Roman" panose="02020603050405020304" pitchFamily="18" charset="0"/>
            </a:endParaRPr>
          </a:p>
        </p:txBody>
      </p:sp>
      <p:sp>
        <p:nvSpPr>
          <p:cNvPr id="12295" name="Rectangle 21">
            <a:extLst>
              <a:ext uri="{FF2B5EF4-FFF2-40B4-BE49-F238E27FC236}">
                <a16:creationId xmlns:a16="http://schemas.microsoft.com/office/drawing/2014/main" id="{34A09B5F-A932-4C71-9189-3264496CA383}"/>
              </a:ext>
            </a:extLst>
          </p:cNvPr>
          <p:cNvSpPr>
            <a:spLocks noChangeArrowheads="1"/>
          </p:cNvSpPr>
          <p:nvPr/>
        </p:nvSpPr>
        <p:spPr bwMode="auto">
          <a:xfrm>
            <a:off x="457200" y="5410200"/>
            <a:ext cx="4572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4000" b="1">
                <a:solidFill>
                  <a:srgbClr val="0000FF"/>
                </a:solidFill>
                <a:latin typeface="Times New Roman" panose="02020603050405020304" pitchFamily="18" charset="0"/>
              </a:rPr>
              <a:t> </a:t>
            </a:r>
          </a:p>
        </p:txBody>
      </p:sp>
      <p:sp>
        <p:nvSpPr>
          <p:cNvPr id="12296" name="Rectangle 21">
            <a:extLst>
              <a:ext uri="{FF2B5EF4-FFF2-40B4-BE49-F238E27FC236}">
                <a16:creationId xmlns:a16="http://schemas.microsoft.com/office/drawing/2014/main" id="{75AE9635-C42C-4216-B10F-5B390C01C390}"/>
              </a:ext>
            </a:extLst>
          </p:cNvPr>
          <p:cNvSpPr>
            <a:spLocks noChangeArrowheads="1"/>
          </p:cNvSpPr>
          <p:nvPr/>
        </p:nvSpPr>
        <p:spPr bwMode="auto">
          <a:xfrm>
            <a:off x="838200" y="5410200"/>
            <a:ext cx="3581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4000" b="1">
                <a:solidFill>
                  <a:srgbClr val="0000FF"/>
                </a:solidFill>
                <a:latin typeface="Times New Roman" panose="02020603050405020304" pitchFamily="18" charset="0"/>
              </a:rPr>
              <a:t> </a:t>
            </a:r>
          </a:p>
        </p:txBody>
      </p:sp>
      <p:sp>
        <p:nvSpPr>
          <p:cNvPr id="12297" name="Rectangle 13">
            <a:extLst>
              <a:ext uri="{FF2B5EF4-FFF2-40B4-BE49-F238E27FC236}">
                <a16:creationId xmlns:a16="http://schemas.microsoft.com/office/drawing/2014/main" id="{317326A6-6FEC-481A-8AC8-CA792C88FAB3}"/>
              </a:ext>
            </a:extLst>
          </p:cNvPr>
          <p:cNvSpPr>
            <a:spLocks noChangeArrowheads="1"/>
          </p:cNvSpPr>
          <p:nvPr/>
        </p:nvSpPr>
        <p:spPr bwMode="auto">
          <a:xfrm>
            <a:off x="4724400" y="3581400"/>
            <a:ext cx="4648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000" b="1">
                <a:latin typeface="Times New Roman" panose="02020603050405020304" pitchFamily="18" charset="0"/>
              </a:rPr>
              <a:t> </a:t>
            </a:r>
            <a:r>
              <a:rPr lang="en-US" altLang="en-US" sz="3600" b="1">
                <a:latin typeface="Times New Roman" panose="02020603050405020304" pitchFamily="18" charset="0"/>
              </a:rPr>
              <a:t> </a:t>
            </a:r>
            <a:endParaRPr lang="en-US" altLang="en-US" sz="3600" b="1">
              <a:solidFill>
                <a:srgbClr val="0000FF"/>
              </a:solidFill>
              <a:latin typeface="Times New Roman" panose="02020603050405020304" pitchFamily="18" charset="0"/>
            </a:endParaRPr>
          </a:p>
        </p:txBody>
      </p:sp>
      <p:sp>
        <p:nvSpPr>
          <p:cNvPr id="12298" name="Rectangle 6">
            <a:extLst>
              <a:ext uri="{FF2B5EF4-FFF2-40B4-BE49-F238E27FC236}">
                <a16:creationId xmlns:a16="http://schemas.microsoft.com/office/drawing/2014/main" id="{5008A2FA-426F-4246-9994-B2FC854A610D}"/>
              </a:ext>
            </a:extLst>
          </p:cNvPr>
          <p:cNvSpPr>
            <a:spLocks noChangeArrowheads="1"/>
          </p:cNvSpPr>
          <p:nvPr/>
        </p:nvSpPr>
        <p:spPr bwMode="auto">
          <a:xfrm>
            <a:off x="0" y="2209800"/>
            <a:ext cx="91440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800" b="1">
                <a:solidFill>
                  <a:srgbClr val="0B19C8"/>
                </a:solidFill>
                <a:latin typeface="Times New Roman" panose="02020603050405020304" pitchFamily="18" charset="0"/>
              </a:rPr>
              <a:t>   Chúng tôi ra thăm cảnh chợ. Người qua lại trộn lẫn màu sắc. Đàn ông mặc áo sơ mi đính những nẹp thêu dọc hai ống tay, đầu chụp gọn trong chiếc mũ vải vuông nhỏ. Phụ nữ xúng xính trong chiếc áo dài rộng bằng vải lụa. Trên áo, những đường vân xanh, đỏ, tím, vàng chảy dọc, óng ả chờn vờn như sóng nước hồ. Nước da của họ ngăm bánh mật. Lông mày nhỏ uốn vòng cung. Khuôn mặt bầu bầu chữa cho bớt nhô đôi gò má cao. Tóc đen như mun tết thành hai bím thõng dài mãi xuống quá thắt lưng khẽ ve vẫy theo nhịp bước.   </a:t>
            </a:r>
          </a:p>
        </p:txBody>
      </p:sp>
      <p:cxnSp>
        <p:nvCxnSpPr>
          <p:cNvPr id="14" name="Straight Connector 13">
            <a:extLst>
              <a:ext uri="{FF2B5EF4-FFF2-40B4-BE49-F238E27FC236}">
                <a16:creationId xmlns:a16="http://schemas.microsoft.com/office/drawing/2014/main" id="{9696CB1F-D35B-4DD1-BA66-4062A4A75263}"/>
              </a:ext>
            </a:extLst>
          </p:cNvPr>
          <p:cNvCxnSpPr/>
          <p:nvPr/>
        </p:nvCxnSpPr>
        <p:spPr>
          <a:xfrm>
            <a:off x="4281488" y="2259013"/>
            <a:ext cx="1447800" cy="0"/>
          </a:xfrm>
          <a:prstGeom prst="line">
            <a:avLst/>
          </a:prstGeom>
          <a:ln w="28575">
            <a:solidFill>
              <a:srgbClr val="0B19C8"/>
            </a:solidFill>
          </a:ln>
        </p:spPr>
        <p:style>
          <a:lnRef idx="3">
            <a:schemeClr val="accent2"/>
          </a:lnRef>
          <a:fillRef idx="0">
            <a:schemeClr val="accent2"/>
          </a:fillRef>
          <a:effectRef idx="2">
            <a:schemeClr val="accent2"/>
          </a:effectRef>
          <a:fontRef idx="minor">
            <a:schemeClr val="tx1"/>
          </a:fontRef>
        </p:style>
      </p:cxnSp>
      <p:cxnSp>
        <p:nvCxnSpPr>
          <p:cNvPr id="15" name="Straight Connector 14">
            <a:extLst>
              <a:ext uri="{FF2B5EF4-FFF2-40B4-BE49-F238E27FC236}">
                <a16:creationId xmlns:a16="http://schemas.microsoft.com/office/drawing/2014/main" id="{70B0713B-7BCE-41C1-AE15-E04E58304413}"/>
              </a:ext>
            </a:extLst>
          </p:cNvPr>
          <p:cNvCxnSpPr/>
          <p:nvPr/>
        </p:nvCxnSpPr>
        <p:spPr>
          <a:xfrm>
            <a:off x="3268663" y="3062288"/>
            <a:ext cx="838200" cy="0"/>
          </a:xfrm>
          <a:prstGeom prst="line">
            <a:avLst/>
          </a:prstGeom>
          <a:ln w="28575">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20" name="Straight Connector 19">
            <a:extLst>
              <a:ext uri="{FF2B5EF4-FFF2-40B4-BE49-F238E27FC236}">
                <a16:creationId xmlns:a16="http://schemas.microsoft.com/office/drawing/2014/main" id="{61D51307-C07A-41C0-9DF0-6A5CFC51C7D7}"/>
              </a:ext>
            </a:extLst>
          </p:cNvPr>
          <p:cNvCxnSpPr/>
          <p:nvPr/>
        </p:nvCxnSpPr>
        <p:spPr>
          <a:xfrm>
            <a:off x="8001000" y="4343400"/>
            <a:ext cx="685800" cy="0"/>
          </a:xfrm>
          <a:prstGeom prst="line">
            <a:avLst/>
          </a:prstGeom>
          <a:ln w="28575">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22" name="Straight Connector 21">
            <a:extLst>
              <a:ext uri="{FF2B5EF4-FFF2-40B4-BE49-F238E27FC236}">
                <a16:creationId xmlns:a16="http://schemas.microsoft.com/office/drawing/2014/main" id="{47FFC2AE-AC71-4036-9D44-F14137D16EED}"/>
              </a:ext>
            </a:extLst>
          </p:cNvPr>
          <p:cNvCxnSpPr/>
          <p:nvPr/>
        </p:nvCxnSpPr>
        <p:spPr>
          <a:xfrm>
            <a:off x="7037388" y="2638425"/>
            <a:ext cx="1143000" cy="1588"/>
          </a:xfrm>
          <a:prstGeom prst="line">
            <a:avLst/>
          </a:prstGeom>
          <a:ln w="28575">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24" name="Straight Connector 23">
            <a:extLst>
              <a:ext uri="{FF2B5EF4-FFF2-40B4-BE49-F238E27FC236}">
                <a16:creationId xmlns:a16="http://schemas.microsoft.com/office/drawing/2014/main" id="{3BA3544A-75F6-4967-A163-02B0A9323259}"/>
              </a:ext>
            </a:extLst>
          </p:cNvPr>
          <p:cNvCxnSpPr/>
          <p:nvPr/>
        </p:nvCxnSpPr>
        <p:spPr>
          <a:xfrm>
            <a:off x="2111375" y="3490913"/>
            <a:ext cx="1219200" cy="0"/>
          </a:xfrm>
          <a:prstGeom prst="line">
            <a:avLst/>
          </a:prstGeom>
          <a:ln w="28575">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26" name="Straight Connector 25">
            <a:extLst>
              <a:ext uri="{FF2B5EF4-FFF2-40B4-BE49-F238E27FC236}">
                <a16:creationId xmlns:a16="http://schemas.microsoft.com/office/drawing/2014/main" id="{C316A4AD-6DD3-4CC9-9CEC-5492E979E9AC}"/>
              </a:ext>
            </a:extLst>
          </p:cNvPr>
          <p:cNvCxnSpPr/>
          <p:nvPr/>
        </p:nvCxnSpPr>
        <p:spPr>
          <a:xfrm>
            <a:off x="6462713" y="4343400"/>
            <a:ext cx="1309687" cy="0"/>
          </a:xfrm>
          <a:prstGeom prst="line">
            <a:avLst/>
          </a:prstGeom>
          <a:ln w="28575">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28" name="Straight Connector 27">
            <a:extLst>
              <a:ext uri="{FF2B5EF4-FFF2-40B4-BE49-F238E27FC236}">
                <a16:creationId xmlns:a16="http://schemas.microsoft.com/office/drawing/2014/main" id="{42DB8D5A-56C5-4287-AD3C-51AEC50295C5}"/>
              </a:ext>
            </a:extLst>
          </p:cNvPr>
          <p:cNvCxnSpPr/>
          <p:nvPr/>
        </p:nvCxnSpPr>
        <p:spPr>
          <a:xfrm>
            <a:off x="6259513" y="6062663"/>
            <a:ext cx="1190625" cy="0"/>
          </a:xfrm>
          <a:prstGeom prst="line">
            <a:avLst/>
          </a:prstGeom>
          <a:ln w="28575">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31" name="Straight Connector 30">
            <a:extLst>
              <a:ext uri="{FF2B5EF4-FFF2-40B4-BE49-F238E27FC236}">
                <a16:creationId xmlns:a16="http://schemas.microsoft.com/office/drawing/2014/main" id="{3640A133-FD31-41C0-B68D-30F5D1EF6328}"/>
              </a:ext>
            </a:extLst>
          </p:cNvPr>
          <p:cNvCxnSpPr/>
          <p:nvPr/>
        </p:nvCxnSpPr>
        <p:spPr>
          <a:xfrm>
            <a:off x="6129338" y="3062288"/>
            <a:ext cx="1219200" cy="1587"/>
          </a:xfrm>
          <a:prstGeom prst="line">
            <a:avLst/>
          </a:prstGeom>
          <a:ln w="28575">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33" name="Straight Connector 32">
            <a:extLst>
              <a:ext uri="{FF2B5EF4-FFF2-40B4-BE49-F238E27FC236}">
                <a16:creationId xmlns:a16="http://schemas.microsoft.com/office/drawing/2014/main" id="{603845BF-71CE-41BD-9524-86949DE95FB7}"/>
              </a:ext>
            </a:extLst>
          </p:cNvPr>
          <p:cNvCxnSpPr/>
          <p:nvPr/>
        </p:nvCxnSpPr>
        <p:spPr>
          <a:xfrm>
            <a:off x="76200" y="6484938"/>
            <a:ext cx="533400" cy="0"/>
          </a:xfrm>
          <a:prstGeom prst="line">
            <a:avLst/>
          </a:prstGeom>
          <a:ln w="28575">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35" name="Straight Connector 34">
            <a:extLst>
              <a:ext uri="{FF2B5EF4-FFF2-40B4-BE49-F238E27FC236}">
                <a16:creationId xmlns:a16="http://schemas.microsoft.com/office/drawing/2014/main" id="{8F0B552B-F246-414A-B47C-69B642C90F8C}"/>
              </a:ext>
            </a:extLst>
          </p:cNvPr>
          <p:cNvCxnSpPr/>
          <p:nvPr/>
        </p:nvCxnSpPr>
        <p:spPr>
          <a:xfrm>
            <a:off x="1687513" y="4333875"/>
            <a:ext cx="1600200" cy="1588"/>
          </a:xfrm>
          <a:prstGeom prst="line">
            <a:avLst/>
          </a:prstGeom>
          <a:ln w="28575">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37" name="Straight Connector 36">
            <a:extLst>
              <a:ext uri="{FF2B5EF4-FFF2-40B4-BE49-F238E27FC236}">
                <a16:creationId xmlns:a16="http://schemas.microsoft.com/office/drawing/2014/main" id="{FF1E12C3-50C9-4294-B3BF-9264D17DAFDB}"/>
              </a:ext>
            </a:extLst>
          </p:cNvPr>
          <p:cNvCxnSpPr/>
          <p:nvPr/>
        </p:nvCxnSpPr>
        <p:spPr>
          <a:xfrm>
            <a:off x="6705600" y="3933825"/>
            <a:ext cx="990600" cy="1588"/>
          </a:xfrm>
          <a:prstGeom prst="line">
            <a:avLst/>
          </a:prstGeom>
          <a:ln w="28575">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40" name="Straight Connector 39">
            <a:extLst>
              <a:ext uri="{FF2B5EF4-FFF2-40B4-BE49-F238E27FC236}">
                <a16:creationId xmlns:a16="http://schemas.microsoft.com/office/drawing/2014/main" id="{C6294846-060B-4964-B445-86F60DA2D2A3}"/>
              </a:ext>
            </a:extLst>
          </p:cNvPr>
          <p:cNvCxnSpPr/>
          <p:nvPr/>
        </p:nvCxnSpPr>
        <p:spPr>
          <a:xfrm>
            <a:off x="628650" y="3927475"/>
            <a:ext cx="1414463" cy="0"/>
          </a:xfrm>
          <a:prstGeom prst="line">
            <a:avLst/>
          </a:prstGeom>
          <a:ln w="28575">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42" name="Straight Connector 41">
            <a:extLst>
              <a:ext uri="{FF2B5EF4-FFF2-40B4-BE49-F238E27FC236}">
                <a16:creationId xmlns:a16="http://schemas.microsoft.com/office/drawing/2014/main" id="{3B234DF3-A93A-4ABB-AFA4-B37144A81D1A}"/>
              </a:ext>
            </a:extLst>
          </p:cNvPr>
          <p:cNvCxnSpPr/>
          <p:nvPr/>
        </p:nvCxnSpPr>
        <p:spPr>
          <a:xfrm>
            <a:off x="117475" y="5643563"/>
            <a:ext cx="735013" cy="0"/>
          </a:xfrm>
          <a:prstGeom prst="line">
            <a:avLst/>
          </a:prstGeom>
          <a:ln w="28575">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44" name="Straight Connector 43">
            <a:extLst>
              <a:ext uri="{FF2B5EF4-FFF2-40B4-BE49-F238E27FC236}">
                <a16:creationId xmlns:a16="http://schemas.microsoft.com/office/drawing/2014/main" id="{62262A01-9489-40A5-ACF6-994FA0AAFBAF}"/>
              </a:ext>
            </a:extLst>
          </p:cNvPr>
          <p:cNvCxnSpPr/>
          <p:nvPr/>
        </p:nvCxnSpPr>
        <p:spPr>
          <a:xfrm>
            <a:off x="103188" y="4770438"/>
            <a:ext cx="1409700" cy="0"/>
          </a:xfrm>
          <a:prstGeom prst="line">
            <a:avLst/>
          </a:prstGeom>
          <a:ln w="28575">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49" name="Straight Connector 48">
            <a:extLst>
              <a:ext uri="{FF2B5EF4-FFF2-40B4-BE49-F238E27FC236}">
                <a16:creationId xmlns:a16="http://schemas.microsoft.com/office/drawing/2014/main" id="{B1617BE5-7AAD-49FE-B53A-D85F6975D7EC}"/>
              </a:ext>
            </a:extLst>
          </p:cNvPr>
          <p:cNvCxnSpPr/>
          <p:nvPr/>
        </p:nvCxnSpPr>
        <p:spPr>
          <a:xfrm>
            <a:off x="7024688" y="4772025"/>
            <a:ext cx="1600200" cy="1588"/>
          </a:xfrm>
          <a:prstGeom prst="line">
            <a:avLst/>
          </a:prstGeom>
          <a:ln w="28575">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50" name="Straight Connector 49">
            <a:extLst>
              <a:ext uri="{FF2B5EF4-FFF2-40B4-BE49-F238E27FC236}">
                <a16:creationId xmlns:a16="http://schemas.microsoft.com/office/drawing/2014/main" id="{C3AC418C-3682-4C71-8B1A-ADE80475922E}"/>
              </a:ext>
            </a:extLst>
          </p:cNvPr>
          <p:cNvCxnSpPr/>
          <p:nvPr/>
        </p:nvCxnSpPr>
        <p:spPr>
          <a:xfrm flipV="1">
            <a:off x="889000" y="5197475"/>
            <a:ext cx="1431925" cy="11113"/>
          </a:xfrm>
          <a:prstGeom prst="line">
            <a:avLst/>
          </a:prstGeom>
          <a:ln w="28575">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54" name="Straight Connector 53">
            <a:extLst>
              <a:ext uri="{FF2B5EF4-FFF2-40B4-BE49-F238E27FC236}">
                <a16:creationId xmlns:a16="http://schemas.microsoft.com/office/drawing/2014/main" id="{125533C7-3F83-42D2-9E54-416AA9924924}"/>
              </a:ext>
            </a:extLst>
          </p:cNvPr>
          <p:cNvCxnSpPr/>
          <p:nvPr/>
        </p:nvCxnSpPr>
        <p:spPr>
          <a:xfrm>
            <a:off x="3186113" y="5195888"/>
            <a:ext cx="2147887" cy="1587"/>
          </a:xfrm>
          <a:prstGeom prst="line">
            <a:avLst/>
          </a:prstGeom>
          <a:ln w="28575">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55" name="Straight Connector 54">
            <a:extLst>
              <a:ext uri="{FF2B5EF4-FFF2-40B4-BE49-F238E27FC236}">
                <a16:creationId xmlns:a16="http://schemas.microsoft.com/office/drawing/2014/main" id="{9521A5B1-2F33-439B-866E-2A6A0F61F419}"/>
              </a:ext>
            </a:extLst>
          </p:cNvPr>
          <p:cNvCxnSpPr/>
          <p:nvPr/>
        </p:nvCxnSpPr>
        <p:spPr>
          <a:xfrm>
            <a:off x="7100888" y="5638800"/>
            <a:ext cx="671512" cy="0"/>
          </a:xfrm>
          <a:prstGeom prst="line">
            <a:avLst/>
          </a:prstGeom>
          <a:ln w="28575">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56" name="Straight Connector 55">
            <a:extLst>
              <a:ext uri="{FF2B5EF4-FFF2-40B4-BE49-F238E27FC236}">
                <a16:creationId xmlns:a16="http://schemas.microsoft.com/office/drawing/2014/main" id="{2229F96B-D942-4E04-8C3A-906885794AB8}"/>
              </a:ext>
            </a:extLst>
          </p:cNvPr>
          <p:cNvCxnSpPr/>
          <p:nvPr/>
        </p:nvCxnSpPr>
        <p:spPr>
          <a:xfrm>
            <a:off x="7710488" y="6064250"/>
            <a:ext cx="484187" cy="0"/>
          </a:xfrm>
          <a:prstGeom prst="line">
            <a:avLst/>
          </a:prstGeom>
          <a:ln w="28575">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57" name="Straight Connector 56">
            <a:extLst>
              <a:ext uri="{FF2B5EF4-FFF2-40B4-BE49-F238E27FC236}">
                <a16:creationId xmlns:a16="http://schemas.microsoft.com/office/drawing/2014/main" id="{6FF24575-1B37-4CED-8C01-4AC011953E60}"/>
              </a:ext>
            </a:extLst>
          </p:cNvPr>
          <p:cNvCxnSpPr/>
          <p:nvPr/>
        </p:nvCxnSpPr>
        <p:spPr>
          <a:xfrm>
            <a:off x="5578475" y="5207000"/>
            <a:ext cx="1622425" cy="1588"/>
          </a:xfrm>
          <a:prstGeom prst="line">
            <a:avLst/>
          </a:prstGeom>
          <a:ln w="28575">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58" name="Straight Connector 57">
            <a:extLst>
              <a:ext uri="{FF2B5EF4-FFF2-40B4-BE49-F238E27FC236}">
                <a16:creationId xmlns:a16="http://schemas.microsoft.com/office/drawing/2014/main" id="{1D0F236E-5C73-4B8B-AA90-C3B810B6A8F7}"/>
              </a:ext>
            </a:extLst>
          </p:cNvPr>
          <p:cNvCxnSpPr/>
          <p:nvPr/>
        </p:nvCxnSpPr>
        <p:spPr>
          <a:xfrm>
            <a:off x="1676400" y="6046788"/>
            <a:ext cx="1371600" cy="1587"/>
          </a:xfrm>
          <a:prstGeom prst="line">
            <a:avLst/>
          </a:prstGeom>
          <a:ln w="28575">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60" name="Straight Connector 59">
            <a:extLst>
              <a:ext uri="{FF2B5EF4-FFF2-40B4-BE49-F238E27FC236}">
                <a16:creationId xmlns:a16="http://schemas.microsoft.com/office/drawing/2014/main" id="{1ACD71E8-E18D-4A76-A4C5-723370573CA4}"/>
              </a:ext>
            </a:extLst>
          </p:cNvPr>
          <p:cNvCxnSpPr/>
          <p:nvPr/>
        </p:nvCxnSpPr>
        <p:spPr>
          <a:xfrm>
            <a:off x="2320925" y="4746625"/>
            <a:ext cx="685800" cy="0"/>
          </a:xfrm>
          <a:prstGeom prst="line">
            <a:avLst/>
          </a:prstGeom>
          <a:ln w="28575">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62" name="Straight Connector 61">
            <a:extLst>
              <a:ext uri="{FF2B5EF4-FFF2-40B4-BE49-F238E27FC236}">
                <a16:creationId xmlns:a16="http://schemas.microsoft.com/office/drawing/2014/main" id="{5363260B-2799-4794-9EC4-5D23985B7F16}"/>
              </a:ext>
            </a:extLst>
          </p:cNvPr>
          <p:cNvCxnSpPr/>
          <p:nvPr/>
        </p:nvCxnSpPr>
        <p:spPr>
          <a:xfrm>
            <a:off x="8305800" y="6046788"/>
            <a:ext cx="319088" cy="15875"/>
          </a:xfrm>
          <a:prstGeom prst="line">
            <a:avLst/>
          </a:prstGeom>
          <a:ln w="28575">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63" name="Straight Connector 62">
            <a:extLst>
              <a:ext uri="{FF2B5EF4-FFF2-40B4-BE49-F238E27FC236}">
                <a16:creationId xmlns:a16="http://schemas.microsoft.com/office/drawing/2014/main" id="{5B2BBD73-45CF-4277-B765-24C7B588F2C2}"/>
              </a:ext>
            </a:extLst>
          </p:cNvPr>
          <p:cNvCxnSpPr/>
          <p:nvPr/>
        </p:nvCxnSpPr>
        <p:spPr>
          <a:xfrm>
            <a:off x="95250" y="5195888"/>
            <a:ext cx="609600" cy="1587"/>
          </a:xfrm>
          <a:prstGeom prst="line">
            <a:avLst/>
          </a:prstGeom>
          <a:ln w="28575">
            <a:solidFill>
              <a:srgbClr val="FF0000"/>
            </a:solidFill>
          </a:ln>
        </p:spPr>
        <p:style>
          <a:lnRef idx="3">
            <a:schemeClr val="accent2"/>
          </a:lnRef>
          <a:fillRef idx="0">
            <a:schemeClr val="accent2"/>
          </a:fillRef>
          <a:effectRef idx="2">
            <a:schemeClr val="accent2"/>
          </a:effectRef>
          <a:fontRef idx="minor">
            <a:schemeClr val="tx1"/>
          </a:fontRef>
        </p:style>
      </p:cxnSp>
      <p:sp>
        <p:nvSpPr>
          <p:cNvPr id="12323" name="Rectangle 36">
            <a:extLst>
              <a:ext uri="{FF2B5EF4-FFF2-40B4-BE49-F238E27FC236}">
                <a16:creationId xmlns:a16="http://schemas.microsoft.com/office/drawing/2014/main" id="{34E49687-F04A-4914-9255-97F5266D7B74}"/>
              </a:ext>
            </a:extLst>
          </p:cNvPr>
          <p:cNvSpPr>
            <a:spLocks noChangeArrowheads="1"/>
          </p:cNvSpPr>
          <p:nvPr/>
        </p:nvSpPr>
        <p:spPr bwMode="auto">
          <a:xfrm>
            <a:off x="0" y="25400"/>
            <a:ext cx="9144000" cy="6832600"/>
          </a:xfrm>
          <a:prstGeom prst="rect">
            <a:avLst/>
          </a:prstGeom>
          <a:noFill/>
          <a:ln w="57150">
            <a:pattFill prst="sphere">
              <a:fgClr>
                <a:srgbClr val="0000FF"/>
              </a:fgClr>
              <a:bgClr>
                <a:srgbClr val="FF0000"/>
              </a:bgClr>
            </a:patt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vi-VN" altLang="en-US" sz="1600">
              <a:latin typeface="Times New Roman" panose="02020603050405020304" pitchFamily="18" charset="0"/>
            </a:endParaRPr>
          </a:p>
        </p:txBody>
      </p:sp>
      <p:sp>
        <p:nvSpPr>
          <p:cNvPr id="12324" name="Text Box 21">
            <a:extLst>
              <a:ext uri="{FF2B5EF4-FFF2-40B4-BE49-F238E27FC236}">
                <a16:creationId xmlns:a16="http://schemas.microsoft.com/office/drawing/2014/main" id="{316E5C63-0C8B-4955-A644-A1FC6ECF540B}"/>
              </a:ext>
            </a:extLst>
          </p:cNvPr>
          <p:cNvSpPr txBox="1">
            <a:spLocks noChangeArrowheads="1"/>
          </p:cNvSpPr>
          <p:nvPr/>
        </p:nvSpPr>
        <p:spPr bwMode="auto">
          <a:xfrm>
            <a:off x="0" y="76200"/>
            <a:ext cx="9144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vi-VN" altLang="en-US" sz="2800" b="1" dirty="0" err="1">
                <a:solidFill>
                  <a:srgbClr val="0B19C8"/>
                </a:solidFill>
                <a:latin typeface="Times New Roman" panose="02020603050405020304" pitchFamily="18" charset="0"/>
              </a:rPr>
              <a:t>Thứ</a:t>
            </a:r>
            <a:r>
              <a:rPr lang="vi-VN" altLang="en-US" sz="2800" b="1" dirty="0">
                <a:solidFill>
                  <a:srgbClr val="0B19C8"/>
                </a:solidFill>
                <a:latin typeface="Times New Roman" panose="02020603050405020304" pitchFamily="18" charset="0"/>
              </a:rPr>
              <a:t> </a:t>
            </a:r>
            <a:r>
              <a:rPr lang="en-US" altLang="en-US" sz="2800" b="1" dirty="0" err="1">
                <a:solidFill>
                  <a:srgbClr val="0B19C8"/>
                </a:solidFill>
                <a:latin typeface="Times New Roman" panose="02020603050405020304" pitchFamily="18" charset="0"/>
              </a:rPr>
              <a:t>tư</a:t>
            </a:r>
            <a:r>
              <a:rPr lang="en-US" altLang="en-US" sz="2800" b="1" dirty="0">
                <a:solidFill>
                  <a:srgbClr val="0B19C8"/>
                </a:solidFill>
                <a:latin typeface="Times New Roman" panose="02020603050405020304" pitchFamily="18" charset="0"/>
              </a:rPr>
              <a:t>, </a:t>
            </a:r>
            <a:r>
              <a:rPr lang="vi-VN" altLang="en-US" sz="2800" b="1" dirty="0" err="1">
                <a:solidFill>
                  <a:srgbClr val="0B19C8"/>
                </a:solidFill>
                <a:latin typeface="Times New Roman" panose="02020603050405020304" pitchFamily="18" charset="0"/>
              </a:rPr>
              <a:t>ngày</a:t>
            </a:r>
            <a:r>
              <a:rPr lang="vi-VN" altLang="en-US" sz="2800" b="1" dirty="0">
                <a:solidFill>
                  <a:srgbClr val="0B19C8"/>
                </a:solidFill>
                <a:latin typeface="Times New Roman" panose="02020603050405020304" pitchFamily="18" charset="0"/>
              </a:rPr>
              <a:t> </a:t>
            </a:r>
            <a:r>
              <a:rPr lang="en-US" altLang="en-US" sz="2800" b="1" dirty="0">
                <a:solidFill>
                  <a:srgbClr val="0B19C8"/>
                </a:solidFill>
                <a:latin typeface="Times New Roman" panose="02020603050405020304" pitchFamily="18" charset="0"/>
              </a:rPr>
              <a:t> 17 </a:t>
            </a:r>
            <a:r>
              <a:rPr lang="vi-VN" altLang="en-US" sz="2800" b="1" dirty="0">
                <a:solidFill>
                  <a:srgbClr val="0B19C8"/>
                </a:solidFill>
                <a:latin typeface="Times New Roman" panose="02020603050405020304" pitchFamily="18" charset="0"/>
              </a:rPr>
              <a:t> </a:t>
            </a:r>
            <a:r>
              <a:rPr lang="vi-VN" altLang="en-US" sz="2800" b="1" dirty="0" err="1">
                <a:solidFill>
                  <a:srgbClr val="0B19C8"/>
                </a:solidFill>
                <a:latin typeface="Times New Roman" panose="02020603050405020304" pitchFamily="18" charset="0"/>
              </a:rPr>
              <a:t>tháng</a:t>
            </a:r>
            <a:r>
              <a:rPr lang="vi-VN" altLang="en-US" sz="2800" b="1" dirty="0">
                <a:solidFill>
                  <a:srgbClr val="0B19C8"/>
                </a:solidFill>
                <a:latin typeface="Times New Roman" panose="02020603050405020304" pitchFamily="18" charset="0"/>
              </a:rPr>
              <a:t> </a:t>
            </a:r>
            <a:r>
              <a:rPr lang="en-US" altLang="en-US" sz="2800" b="1" dirty="0">
                <a:solidFill>
                  <a:srgbClr val="0B19C8"/>
                </a:solidFill>
                <a:latin typeface="Times New Roman" panose="02020603050405020304" pitchFamily="18" charset="0"/>
              </a:rPr>
              <a:t> 12</a:t>
            </a:r>
            <a:r>
              <a:rPr lang="vi-VN" altLang="en-US" sz="2800" b="1" dirty="0">
                <a:solidFill>
                  <a:srgbClr val="0B19C8"/>
                </a:solidFill>
                <a:latin typeface="Times New Roman" panose="02020603050405020304" pitchFamily="18" charset="0"/>
              </a:rPr>
              <a:t> </a:t>
            </a:r>
            <a:r>
              <a:rPr lang="en-US" altLang="en-US" sz="2800" b="1" dirty="0">
                <a:solidFill>
                  <a:srgbClr val="0B19C8"/>
                </a:solidFill>
                <a:latin typeface="Times New Roman" panose="02020603050405020304" pitchFamily="18" charset="0"/>
              </a:rPr>
              <a:t> </a:t>
            </a:r>
            <a:r>
              <a:rPr lang="vi-VN" altLang="en-US" sz="2800" b="1" dirty="0">
                <a:solidFill>
                  <a:srgbClr val="0B19C8"/>
                </a:solidFill>
                <a:latin typeface="Times New Roman" panose="02020603050405020304" pitchFamily="18" charset="0"/>
              </a:rPr>
              <a:t>năm </a:t>
            </a:r>
            <a:r>
              <a:rPr lang="en-US" altLang="en-US" sz="2800" b="1" dirty="0">
                <a:solidFill>
                  <a:srgbClr val="0B19C8"/>
                </a:solidFill>
                <a:latin typeface="Times New Roman" panose="02020603050405020304" pitchFamily="18" charset="0"/>
              </a:rPr>
              <a:t> </a:t>
            </a:r>
            <a:r>
              <a:rPr lang="vi-VN" altLang="en-US" sz="2800" b="1" dirty="0">
                <a:solidFill>
                  <a:srgbClr val="0B19C8"/>
                </a:solidFill>
                <a:latin typeface="Times New Roman" panose="02020603050405020304" pitchFamily="18" charset="0"/>
              </a:rPr>
              <a:t>20</a:t>
            </a:r>
            <a:r>
              <a:rPr lang="en-US" altLang="en-US" sz="2800" b="1" dirty="0">
                <a:solidFill>
                  <a:srgbClr val="0B19C8"/>
                </a:solidFill>
                <a:latin typeface="Times New Roman" panose="02020603050405020304" pitchFamily="18" charset="0"/>
              </a:rPr>
              <a:t>21</a:t>
            </a:r>
            <a:endParaRPr lang="vi-VN" altLang="en-US" sz="2800" b="1" dirty="0">
              <a:solidFill>
                <a:srgbClr val="0B19C8"/>
              </a:solidFill>
              <a:latin typeface="Times New Roman" panose="02020603050405020304" pitchFamily="18" charset="0"/>
            </a:endParaRPr>
          </a:p>
          <a:p>
            <a:pPr algn="ctr" eaLnBrk="1" hangingPunct="1">
              <a:spcBef>
                <a:spcPct val="0"/>
              </a:spcBef>
              <a:buFontTx/>
              <a:buNone/>
            </a:pPr>
            <a:endParaRPr lang="vi-VN" altLang="en-US" sz="2800" b="1" dirty="0">
              <a:solidFill>
                <a:srgbClr val="0B19C8"/>
              </a:solidFill>
              <a:latin typeface="Times New Roman" panose="02020603050405020304" pitchFamily="18" charset="0"/>
            </a:endParaRPr>
          </a:p>
        </p:txBody>
      </p:sp>
      <p:sp>
        <p:nvSpPr>
          <p:cNvPr id="12325" name="Text Box 12">
            <a:extLst>
              <a:ext uri="{FF2B5EF4-FFF2-40B4-BE49-F238E27FC236}">
                <a16:creationId xmlns:a16="http://schemas.microsoft.com/office/drawing/2014/main" id="{8DF3B183-5C63-47E8-AD4E-9A2332E34249}"/>
              </a:ext>
            </a:extLst>
          </p:cNvPr>
          <p:cNvSpPr txBox="1">
            <a:spLocks noChangeArrowheads="1"/>
          </p:cNvSpPr>
          <p:nvPr/>
        </p:nvSpPr>
        <p:spPr bwMode="auto">
          <a:xfrm>
            <a:off x="0" y="1392238"/>
            <a:ext cx="4419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800" b="1">
                <a:solidFill>
                  <a:srgbClr val="0B19C8"/>
                </a:solidFill>
                <a:latin typeface="Times New Roman" panose="02020603050405020304" pitchFamily="18" charset="0"/>
              </a:rPr>
              <a:t>2. Chính tả (Nghe - viết)</a:t>
            </a:r>
          </a:p>
        </p:txBody>
      </p:sp>
      <p:sp>
        <p:nvSpPr>
          <p:cNvPr id="12326" name="TextBox 1">
            <a:extLst>
              <a:ext uri="{FF2B5EF4-FFF2-40B4-BE49-F238E27FC236}">
                <a16:creationId xmlns:a16="http://schemas.microsoft.com/office/drawing/2014/main" id="{F6236AD9-DC7B-4985-98B6-702BB3E7CD64}"/>
              </a:ext>
            </a:extLst>
          </p:cNvPr>
          <p:cNvSpPr txBox="1">
            <a:spLocks noChangeArrowheads="1"/>
          </p:cNvSpPr>
          <p:nvPr/>
        </p:nvSpPr>
        <p:spPr bwMode="auto">
          <a:xfrm>
            <a:off x="0" y="838200"/>
            <a:ext cx="9144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b="1">
                <a:solidFill>
                  <a:srgbClr val="F40C33"/>
                </a:solidFill>
                <a:latin typeface="Times New Roman" panose="02020603050405020304" pitchFamily="18" charset="0"/>
                <a:cs typeface="Times New Roman" panose="02020603050405020304" pitchFamily="18" charset="0"/>
              </a:rPr>
              <a:t>Ôn tập cuối học kì I </a:t>
            </a:r>
            <a:r>
              <a:rPr lang="en-US" altLang="en-US" sz="2800" b="1">
                <a:solidFill>
                  <a:srgbClr val="0000CC"/>
                </a:solidFill>
                <a:latin typeface="Times New Roman" panose="02020603050405020304" pitchFamily="18" charset="0"/>
                <a:cs typeface="Times New Roman" panose="02020603050405020304" pitchFamily="18" charset="0"/>
              </a:rPr>
              <a:t>(Tiết 4)</a:t>
            </a:r>
          </a:p>
        </p:txBody>
      </p:sp>
      <p:sp>
        <p:nvSpPr>
          <p:cNvPr id="12327" name="Rectangle 7">
            <a:extLst>
              <a:ext uri="{FF2B5EF4-FFF2-40B4-BE49-F238E27FC236}">
                <a16:creationId xmlns:a16="http://schemas.microsoft.com/office/drawing/2014/main" id="{75232E28-E1BE-4A13-9114-415072F0A2A1}"/>
              </a:ext>
            </a:extLst>
          </p:cNvPr>
          <p:cNvSpPr>
            <a:spLocks noChangeArrowheads="1"/>
          </p:cNvSpPr>
          <p:nvPr/>
        </p:nvSpPr>
        <p:spPr bwMode="auto">
          <a:xfrm>
            <a:off x="0" y="533400"/>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800" b="1" u="sng">
                <a:solidFill>
                  <a:srgbClr val="0B19C8"/>
                </a:solidFill>
                <a:latin typeface="Times New Roman" panose="02020603050405020304" pitchFamily="18" charset="0"/>
              </a:rPr>
              <a:t>Tiếng Việt</a:t>
            </a:r>
          </a:p>
        </p:txBody>
      </p:sp>
      <p:pic>
        <p:nvPicPr>
          <p:cNvPr id="12328" name="Picture 8" descr="sun14[1]">
            <a:extLst>
              <a:ext uri="{FF2B5EF4-FFF2-40B4-BE49-F238E27FC236}">
                <a16:creationId xmlns:a16="http://schemas.microsoft.com/office/drawing/2014/main" id="{39A6EB9D-052E-419F-9BC0-675A581B3921}"/>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7625"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29" name="Picture 8" descr="sun14[1]">
            <a:extLst>
              <a:ext uri="{FF2B5EF4-FFF2-40B4-BE49-F238E27FC236}">
                <a16:creationId xmlns:a16="http://schemas.microsoft.com/office/drawing/2014/main" id="{D936E2D7-F470-413E-830E-608C047B0E5E}"/>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794625" y="90488"/>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10" fill="hold" nodeType="click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checkerboard(across)">
                                      <p:cBhvr>
                                        <p:cTn id="13" dur="500"/>
                                        <p:tgtEl>
                                          <p:spTgt spid="2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nodeType="click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checkerboard(across)">
                                      <p:cBhvr>
                                        <p:cTn id="18" dur="500"/>
                                        <p:tgtEl>
                                          <p:spTgt spid="15"/>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31"/>
                                        </p:tgtEl>
                                        <p:attrNameLst>
                                          <p:attrName>style.visibility</p:attrName>
                                        </p:attrNameLst>
                                      </p:cBhvr>
                                      <p:to>
                                        <p:strVal val="visible"/>
                                      </p:to>
                                    </p:set>
                                    <p:anim calcmode="lin" valueType="num">
                                      <p:cBhvr additive="base">
                                        <p:cTn id="23" dur="500" fill="hold"/>
                                        <p:tgtEl>
                                          <p:spTgt spid="31"/>
                                        </p:tgtEl>
                                        <p:attrNameLst>
                                          <p:attrName>ppt_x</p:attrName>
                                        </p:attrNameLst>
                                      </p:cBhvr>
                                      <p:tavLst>
                                        <p:tav tm="0">
                                          <p:val>
                                            <p:strVal val="#ppt_x"/>
                                          </p:val>
                                        </p:tav>
                                        <p:tav tm="100000">
                                          <p:val>
                                            <p:strVal val="#ppt_x"/>
                                          </p:val>
                                        </p:tav>
                                      </p:tavLst>
                                    </p:anim>
                                    <p:anim calcmode="lin" valueType="num">
                                      <p:cBhvr additive="base">
                                        <p:cTn id="24"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8" presetClass="entr" presetSubtype="16" fill="hold" nodeType="click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diamond(in)">
                                      <p:cBhvr>
                                        <p:cTn id="29" dur="2000"/>
                                        <p:tgtEl>
                                          <p:spTgt spid="24"/>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nodeType="clickEffect">
                                  <p:stCondLst>
                                    <p:cond delay="0"/>
                                  </p:stCondLst>
                                  <p:childTnLst>
                                    <p:set>
                                      <p:cBhvr>
                                        <p:cTn id="33" dur="1" fill="hold">
                                          <p:stCondLst>
                                            <p:cond delay="0"/>
                                          </p:stCondLst>
                                        </p:cTn>
                                        <p:tgtEl>
                                          <p:spTgt spid="40"/>
                                        </p:tgtEl>
                                        <p:attrNameLst>
                                          <p:attrName>style.visibility</p:attrName>
                                        </p:attrNameLst>
                                      </p:cBhvr>
                                      <p:to>
                                        <p:strVal val="visible"/>
                                      </p:to>
                                    </p:set>
                                    <p:anim calcmode="lin" valueType="num">
                                      <p:cBhvr additive="base">
                                        <p:cTn id="34" dur="500" fill="hold"/>
                                        <p:tgtEl>
                                          <p:spTgt spid="40"/>
                                        </p:tgtEl>
                                        <p:attrNameLst>
                                          <p:attrName>ppt_x</p:attrName>
                                        </p:attrNameLst>
                                      </p:cBhvr>
                                      <p:tavLst>
                                        <p:tav tm="0">
                                          <p:val>
                                            <p:strVal val="#ppt_x"/>
                                          </p:val>
                                        </p:tav>
                                        <p:tav tm="100000">
                                          <p:val>
                                            <p:strVal val="#ppt_x"/>
                                          </p:val>
                                        </p:tav>
                                      </p:tavLst>
                                    </p:anim>
                                    <p:anim calcmode="lin" valueType="num">
                                      <p:cBhvr additive="base">
                                        <p:cTn id="35"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4" fill="hold" nodeType="clickEffect">
                                  <p:stCondLst>
                                    <p:cond delay="0"/>
                                  </p:stCondLst>
                                  <p:childTnLst>
                                    <p:set>
                                      <p:cBhvr>
                                        <p:cTn id="39" dur="1" fill="hold">
                                          <p:stCondLst>
                                            <p:cond delay="0"/>
                                          </p:stCondLst>
                                        </p:cTn>
                                        <p:tgtEl>
                                          <p:spTgt spid="37"/>
                                        </p:tgtEl>
                                        <p:attrNameLst>
                                          <p:attrName>style.visibility</p:attrName>
                                        </p:attrNameLst>
                                      </p:cBhvr>
                                      <p:to>
                                        <p:strVal val="visible"/>
                                      </p:to>
                                    </p:set>
                                    <p:anim calcmode="lin" valueType="num">
                                      <p:cBhvr additive="base">
                                        <p:cTn id="40" dur="500" fill="hold"/>
                                        <p:tgtEl>
                                          <p:spTgt spid="37"/>
                                        </p:tgtEl>
                                        <p:attrNameLst>
                                          <p:attrName>ppt_x</p:attrName>
                                        </p:attrNameLst>
                                      </p:cBhvr>
                                      <p:tavLst>
                                        <p:tav tm="0">
                                          <p:val>
                                            <p:strVal val="#ppt_x"/>
                                          </p:val>
                                        </p:tav>
                                        <p:tav tm="100000">
                                          <p:val>
                                            <p:strVal val="#ppt_x"/>
                                          </p:val>
                                        </p:tav>
                                      </p:tavLst>
                                    </p:anim>
                                    <p:anim calcmode="lin" valueType="num">
                                      <p:cBhvr additive="base">
                                        <p:cTn id="41"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2" presetClass="entr" presetSubtype="4" fill="hold" nodeType="click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8" presetClass="entr" presetSubtype="16" fill="hold" nodeType="click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diamond(in)">
                                      <p:cBhvr>
                                        <p:cTn id="52" dur="2000"/>
                                        <p:tgtEl>
                                          <p:spTgt spid="26"/>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 presetClass="entr" presetSubtype="10" fill="hold" nodeType="click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checkerboard(across)">
                                      <p:cBhvr>
                                        <p:cTn id="57" dur="500"/>
                                        <p:tgtEl>
                                          <p:spTgt spid="20"/>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 presetClass="entr" presetSubtype="4" fill="hold" nodeType="clickEffect">
                                  <p:stCondLst>
                                    <p:cond delay="0"/>
                                  </p:stCondLst>
                                  <p:childTnLst>
                                    <p:set>
                                      <p:cBhvr>
                                        <p:cTn id="61" dur="1" fill="hold">
                                          <p:stCondLst>
                                            <p:cond delay="0"/>
                                          </p:stCondLst>
                                        </p:cTn>
                                        <p:tgtEl>
                                          <p:spTgt spid="44"/>
                                        </p:tgtEl>
                                        <p:attrNameLst>
                                          <p:attrName>style.visibility</p:attrName>
                                        </p:attrNameLst>
                                      </p:cBhvr>
                                      <p:to>
                                        <p:strVal val="visible"/>
                                      </p:to>
                                    </p:set>
                                    <p:anim calcmode="lin" valueType="num">
                                      <p:cBhvr additive="base">
                                        <p:cTn id="62" dur="500" fill="hold"/>
                                        <p:tgtEl>
                                          <p:spTgt spid="44"/>
                                        </p:tgtEl>
                                        <p:attrNameLst>
                                          <p:attrName>ppt_x</p:attrName>
                                        </p:attrNameLst>
                                      </p:cBhvr>
                                      <p:tavLst>
                                        <p:tav tm="0">
                                          <p:val>
                                            <p:strVal val="#ppt_x"/>
                                          </p:val>
                                        </p:tav>
                                        <p:tav tm="100000">
                                          <p:val>
                                            <p:strVal val="#ppt_x"/>
                                          </p:val>
                                        </p:tav>
                                      </p:tavLst>
                                    </p:anim>
                                    <p:anim calcmode="lin" valueType="num">
                                      <p:cBhvr additive="base">
                                        <p:cTn id="63"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8" presetClass="entr" presetSubtype="16" fill="hold" nodeType="clickEffect">
                                  <p:stCondLst>
                                    <p:cond delay="0"/>
                                  </p:stCondLst>
                                  <p:childTnLst>
                                    <p:set>
                                      <p:cBhvr>
                                        <p:cTn id="67" dur="1" fill="hold">
                                          <p:stCondLst>
                                            <p:cond delay="0"/>
                                          </p:stCondLst>
                                        </p:cTn>
                                        <p:tgtEl>
                                          <p:spTgt spid="60"/>
                                        </p:tgtEl>
                                        <p:attrNameLst>
                                          <p:attrName>style.visibility</p:attrName>
                                        </p:attrNameLst>
                                      </p:cBhvr>
                                      <p:to>
                                        <p:strVal val="visible"/>
                                      </p:to>
                                    </p:set>
                                    <p:animEffect transition="in" filter="diamond(in)">
                                      <p:cBhvr>
                                        <p:cTn id="68" dur="2000"/>
                                        <p:tgtEl>
                                          <p:spTgt spid="60"/>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49"/>
                                        </p:tgtEl>
                                        <p:attrNameLst>
                                          <p:attrName>style.visibility</p:attrName>
                                        </p:attrNameLst>
                                      </p:cBhvr>
                                      <p:to>
                                        <p:strVal val="visible"/>
                                      </p:to>
                                    </p:set>
                                    <p:anim calcmode="lin" valueType="num">
                                      <p:cBhvr additive="base">
                                        <p:cTn id="73" dur="500" fill="hold"/>
                                        <p:tgtEl>
                                          <p:spTgt spid="49"/>
                                        </p:tgtEl>
                                        <p:attrNameLst>
                                          <p:attrName>ppt_x</p:attrName>
                                        </p:attrNameLst>
                                      </p:cBhvr>
                                      <p:tavLst>
                                        <p:tav tm="0">
                                          <p:val>
                                            <p:strVal val="#ppt_x"/>
                                          </p:val>
                                        </p:tav>
                                        <p:tav tm="100000">
                                          <p:val>
                                            <p:strVal val="#ppt_x"/>
                                          </p:val>
                                        </p:tav>
                                      </p:tavLst>
                                    </p:anim>
                                    <p:anim calcmode="lin" valueType="num">
                                      <p:cBhvr additive="base">
                                        <p:cTn id="74" dur="500" fill="hold"/>
                                        <p:tgtEl>
                                          <p:spTgt spid="49"/>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63"/>
                                        </p:tgtEl>
                                        <p:attrNameLst>
                                          <p:attrName>style.visibility</p:attrName>
                                        </p:attrNameLst>
                                      </p:cBhvr>
                                      <p:to>
                                        <p:strVal val="visible"/>
                                      </p:to>
                                    </p:set>
                                    <p:anim calcmode="lin" valueType="num">
                                      <p:cBhvr additive="base">
                                        <p:cTn id="77" dur="500" fill="hold"/>
                                        <p:tgtEl>
                                          <p:spTgt spid="63"/>
                                        </p:tgtEl>
                                        <p:attrNameLst>
                                          <p:attrName>ppt_x</p:attrName>
                                        </p:attrNameLst>
                                      </p:cBhvr>
                                      <p:tavLst>
                                        <p:tav tm="0">
                                          <p:val>
                                            <p:strVal val="#ppt_x"/>
                                          </p:val>
                                        </p:tav>
                                        <p:tav tm="100000">
                                          <p:val>
                                            <p:strVal val="#ppt_x"/>
                                          </p:val>
                                        </p:tav>
                                      </p:tavLst>
                                    </p:anim>
                                    <p:anim calcmode="lin" valueType="num">
                                      <p:cBhvr additive="base">
                                        <p:cTn id="78" dur="500" fill="hold"/>
                                        <p:tgtEl>
                                          <p:spTgt spid="63"/>
                                        </p:tgtEl>
                                        <p:attrNameLst>
                                          <p:attrName>ppt_y</p:attrName>
                                        </p:attrNameLst>
                                      </p:cBhvr>
                                      <p:tavLst>
                                        <p:tav tm="0">
                                          <p:val>
                                            <p:strVal val="1+#ppt_h/2"/>
                                          </p:val>
                                        </p:tav>
                                        <p:tav tm="100000">
                                          <p:val>
                                            <p:strVal val="#ppt_y"/>
                                          </p:val>
                                        </p:tav>
                                      </p:tavLst>
                                    </p:anim>
                                  </p:childTnLst>
                                </p:cTn>
                              </p:par>
                            </p:childTnLst>
                          </p:cTn>
                        </p:par>
                      </p:childTnLst>
                    </p:cTn>
                  </p:par>
                  <p:par>
                    <p:cTn id="79" fill="hold" nodeType="clickPar">
                      <p:stCondLst>
                        <p:cond delay="indefinite"/>
                      </p:stCondLst>
                      <p:childTnLst>
                        <p:par>
                          <p:cTn id="80" fill="hold" nodeType="withGroup">
                            <p:stCondLst>
                              <p:cond delay="0"/>
                            </p:stCondLst>
                            <p:childTnLst>
                              <p:par>
                                <p:cTn id="81" presetID="8" presetClass="entr" presetSubtype="16" fill="hold" nodeType="clickEffect">
                                  <p:stCondLst>
                                    <p:cond delay="0"/>
                                  </p:stCondLst>
                                  <p:childTnLst>
                                    <p:set>
                                      <p:cBhvr>
                                        <p:cTn id="82" dur="1" fill="hold">
                                          <p:stCondLst>
                                            <p:cond delay="0"/>
                                          </p:stCondLst>
                                        </p:cTn>
                                        <p:tgtEl>
                                          <p:spTgt spid="50"/>
                                        </p:tgtEl>
                                        <p:attrNameLst>
                                          <p:attrName>style.visibility</p:attrName>
                                        </p:attrNameLst>
                                      </p:cBhvr>
                                      <p:to>
                                        <p:strVal val="visible"/>
                                      </p:to>
                                    </p:set>
                                    <p:animEffect transition="in" filter="diamond(in)">
                                      <p:cBhvr>
                                        <p:cTn id="83" dur="2000"/>
                                        <p:tgtEl>
                                          <p:spTgt spid="50"/>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8" presetClass="entr" presetSubtype="16" fill="hold" nodeType="clickEffect">
                                  <p:stCondLst>
                                    <p:cond delay="0"/>
                                  </p:stCondLst>
                                  <p:childTnLst>
                                    <p:set>
                                      <p:cBhvr>
                                        <p:cTn id="87" dur="1" fill="hold">
                                          <p:stCondLst>
                                            <p:cond delay="0"/>
                                          </p:stCondLst>
                                        </p:cTn>
                                        <p:tgtEl>
                                          <p:spTgt spid="54"/>
                                        </p:tgtEl>
                                        <p:attrNameLst>
                                          <p:attrName>style.visibility</p:attrName>
                                        </p:attrNameLst>
                                      </p:cBhvr>
                                      <p:to>
                                        <p:strVal val="visible"/>
                                      </p:to>
                                    </p:set>
                                    <p:animEffect transition="in" filter="diamond(in)">
                                      <p:cBhvr>
                                        <p:cTn id="88" dur="2000"/>
                                        <p:tgtEl>
                                          <p:spTgt spid="54"/>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2" presetClass="entr" presetSubtype="4" fill="hold" nodeType="clickEffect">
                                  <p:stCondLst>
                                    <p:cond delay="0"/>
                                  </p:stCondLst>
                                  <p:childTnLst>
                                    <p:set>
                                      <p:cBhvr>
                                        <p:cTn id="92" dur="1" fill="hold">
                                          <p:stCondLst>
                                            <p:cond delay="0"/>
                                          </p:stCondLst>
                                        </p:cTn>
                                        <p:tgtEl>
                                          <p:spTgt spid="57"/>
                                        </p:tgtEl>
                                        <p:attrNameLst>
                                          <p:attrName>style.visibility</p:attrName>
                                        </p:attrNameLst>
                                      </p:cBhvr>
                                      <p:to>
                                        <p:strVal val="visible"/>
                                      </p:to>
                                    </p:set>
                                    <p:anim calcmode="lin" valueType="num">
                                      <p:cBhvr additive="base">
                                        <p:cTn id="93" dur="500" fill="hold"/>
                                        <p:tgtEl>
                                          <p:spTgt spid="57"/>
                                        </p:tgtEl>
                                        <p:attrNameLst>
                                          <p:attrName>ppt_x</p:attrName>
                                        </p:attrNameLst>
                                      </p:cBhvr>
                                      <p:tavLst>
                                        <p:tav tm="0">
                                          <p:val>
                                            <p:strVal val="#ppt_x"/>
                                          </p:val>
                                        </p:tav>
                                        <p:tav tm="100000">
                                          <p:val>
                                            <p:strVal val="#ppt_x"/>
                                          </p:val>
                                        </p:tav>
                                      </p:tavLst>
                                    </p:anim>
                                    <p:anim calcmode="lin" valueType="num">
                                      <p:cBhvr additive="base">
                                        <p:cTn id="94" dur="500" fill="hold"/>
                                        <p:tgtEl>
                                          <p:spTgt spid="57"/>
                                        </p:tgtEl>
                                        <p:attrNameLst>
                                          <p:attrName>ppt_y</p:attrName>
                                        </p:attrNameLst>
                                      </p:cBhvr>
                                      <p:tavLst>
                                        <p:tav tm="0">
                                          <p:val>
                                            <p:strVal val="1+#ppt_h/2"/>
                                          </p:val>
                                        </p:tav>
                                        <p:tav tm="100000">
                                          <p:val>
                                            <p:strVal val="#ppt_y"/>
                                          </p:val>
                                        </p:tav>
                                      </p:tavLst>
                                    </p:anim>
                                  </p:childTnLst>
                                </p:cTn>
                              </p:par>
                            </p:childTnLst>
                          </p:cTn>
                        </p:par>
                      </p:childTnLst>
                    </p:cTn>
                  </p:par>
                  <p:par>
                    <p:cTn id="95" fill="hold" nodeType="clickPar">
                      <p:stCondLst>
                        <p:cond delay="indefinite"/>
                      </p:stCondLst>
                      <p:childTnLst>
                        <p:par>
                          <p:cTn id="96" fill="hold" nodeType="withGroup">
                            <p:stCondLst>
                              <p:cond delay="0"/>
                            </p:stCondLst>
                            <p:childTnLst>
                              <p:par>
                                <p:cTn id="97" presetID="8" presetClass="entr" presetSubtype="16" fill="hold" nodeType="clickEffect">
                                  <p:stCondLst>
                                    <p:cond delay="0"/>
                                  </p:stCondLst>
                                  <p:childTnLst>
                                    <p:set>
                                      <p:cBhvr>
                                        <p:cTn id="98" dur="1" fill="hold">
                                          <p:stCondLst>
                                            <p:cond delay="0"/>
                                          </p:stCondLst>
                                        </p:cTn>
                                        <p:tgtEl>
                                          <p:spTgt spid="42"/>
                                        </p:tgtEl>
                                        <p:attrNameLst>
                                          <p:attrName>style.visibility</p:attrName>
                                        </p:attrNameLst>
                                      </p:cBhvr>
                                      <p:to>
                                        <p:strVal val="visible"/>
                                      </p:to>
                                    </p:set>
                                    <p:animEffect transition="in" filter="diamond(in)">
                                      <p:cBhvr>
                                        <p:cTn id="99" dur="2000"/>
                                        <p:tgtEl>
                                          <p:spTgt spid="42"/>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8" presetClass="entr" presetSubtype="16" fill="hold" nodeType="clickEffect">
                                  <p:stCondLst>
                                    <p:cond delay="0"/>
                                  </p:stCondLst>
                                  <p:childTnLst>
                                    <p:set>
                                      <p:cBhvr>
                                        <p:cTn id="103" dur="1" fill="hold">
                                          <p:stCondLst>
                                            <p:cond delay="0"/>
                                          </p:stCondLst>
                                        </p:cTn>
                                        <p:tgtEl>
                                          <p:spTgt spid="55"/>
                                        </p:tgtEl>
                                        <p:attrNameLst>
                                          <p:attrName>style.visibility</p:attrName>
                                        </p:attrNameLst>
                                      </p:cBhvr>
                                      <p:to>
                                        <p:strVal val="visible"/>
                                      </p:to>
                                    </p:set>
                                    <p:animEffect transition="in" filter="diamond(in)">
                                      <p:cBhvr>
                                        <p:cTn id="104" dur="2000"/>
                                        <p:tgtEl>
                                          <p:spTgt spid="55"/>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5" presetClass="entr" presetSubtype="10" fill="hold" nodeType="clickEffect">
                                  <p:stCondLst>
                                    <p:cond delay="0"/>
                                  </p:stCondLst>
                                  <p:childTnLst>
                                    <p:set>
                                      <p:cBhvr>
                                        <p:cTn id="108" dur="1" fill="hold">
                                          <p:stCondLst>
                                            <p:cond delay="0"/>
                                          </p:stCondLst>
                                        </p:cTn>
                                        <p:tgtEl>
                                          <p:spTgt spid="58"/>
                                        </p:tgtEl>
                                        <p:attrNameLst>
                                          <p:attrName>style.visibility</p:attrName>
                                        </p:attrNameLst>
                                      </p:cBhvr>
                                      <p:to>
                                        <p:strVal val="visible"/>
                                      </p:to>
                                    </p:set>
                                    <p:animEffect transition="in" filter="checkerboard(across)">
                                      <p:cBhvr>
                                        <p:cTn id="109" dur="500"/>
                                        <p:tgtEl>
                                          <p:spTgt spid="58"/>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5" presetClass="entr" presetSubtype="10" fill="hold" nodeType="clickEffect">
                                  <p:stCondLst>
                                    <p:cond delay="0"/>
                                  </p:stCondLst>
                                  <p:childTnLst>
                                    <p:set>
                                      <p:cBhvr>
                                        <p:cTn id="113" dur="1" fill="hold">
                                          <p:stCondLst>
                                            <p:cond delay="0"/>
                                          </p:stCondLst>
                                        </p:cTn>
                                        <p:tgtEl>
                                          <p:spTgt spid="28"/>
                                        </p:tgtEl>
                                        <p:attrNameLst>
                                          <p:attrName>style.visibility</p:attrName>
                                        </p:attrNameLst>
                                      </p:cBhvr>
                                      <p:to>
                                        <p:strVal val="visible"/>
                                      </p:to>
                                    </p:set>
                                    <p:animEffect transition="in" filter="checkerboard(across)">
                                      <p:cBhvr>
                                        <p:cTn id="114" dur="500"/>
                                        <p:tgtEl>
                                          <p:spTgt spid="28"/>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2" presetClass="entr" presetSubtype="4" fill="hold" nodeType="clickEffect">
                                  <p:stCondLst>
                                    <p:cond delay="0"/>
                                  </p:stCondLst>
                                  <p:childTnLst>
                                    <p:set>
                                      <p:cBhvr>
                                        <p:cTn id="118" dur="1" fill="hold">
                                          <p:stCondLst>
                                            <p:cond delay="0"/>
                                          </p:stCondLst>
                                        </p:cTn>
                                        <p:tgtEl>
                                          <p:spTgt spid="56"/>
                                        </p:tgtEl>
                                        <p:attrNameLst>
                                          <p:attrName>style.visibility</p:attrName>
                                        </p:attrNameLst>
                                      </p:cBhvr>
                                      <p:to>
                                        <p:strVal val="visible"/>
                                      </p:to>
                                    </p:set>
                                    <p:anim calcmode="lin" valueType="num">
                                      <p:cBhvr additive="base">
                                        <p:cTn id="119" dur="500" fill="hold"/>
                                        <p:tgtEl>
                                          <p:spTgt spid="56"/>
                                        </p:tgtEl>
                                        <p:attrNameLst>
                                          <p:attrName>ppt_x</p:attrName>
                                        </p:attrNameLst>
                                      </p:cBhvr>
                                      <p:tavLst>
                                        <p:tav tm="0">
                                          <p:val>
                                            <p:strVal val="#ppt_x"/>
                                          </p:val>
                                        </p:tav>
                                        <p:tav tm="100000">
                                          <p:val>
                                            <p:strVal val="#ppt_x"/>
                                          </p:val>
                                        </p:tav>
                                      </p:tavLst>
                                    </p:anim>
                                    <p:anim calcmode="lin" valueType="num">
                                      <p:cBhvr additive="base">
                                        <p:cTn id="120" dur="500" fill="hold"/>
                                        <p:tgtEl>
                                          <p:spTgt spid="56"/>
                                        </p:tgtEl>
                                        <p:attrNameLst>
                                          <p:attrName>ppt_y</p:attrName>
                                        </p:attrNameLst>
                                      </p:cBhvr>
                                      <p:tavLst>
                                        <p:tav tm="0">
                                          <p:val>
                                            <p:strVal val="1+#ppt_h/2"/>
                                          </p:val>
                                        </p:tav>
                                        <p:tav tm="100000">
                                          <p:val>
                                            <p:strVal val="#ppt_y"/>
                                          </p:val>
                                        </p:tav>
                                      </p:tavLst>
                                    </p:anim>
                                  </p:childTnLst>
                                </p:cTn>
                              </p:par>
                            </p:childTnLst>
                          </p:cTn>
                        </p:par>
                      </p:childTnLst>
                    </p:cTn>
                  </p:par>
                  <p:par>
                    <p:cTn id="121" fill="hold" nodeType="clickPar">
                      <p:stCondLst>
                        <p:cond delay="indefinite"/>
                      </p:stCondLst>
                      <p:childTnLst>
                        <p:par>
                          <p:cTn id="122" fill="hold" nodeType="withGroup">
                            <p:stCondLst>
                              <p:cond delay="0"/>
                            </p:stCondLst>
                            <p:childTnLst>
                              <p:par>
                                <p:cTn id="123" presetID="8" presetClass="entr" presetSubtype="16" fill="hold" nodeType="clickEffect">
                                  <p:stCondLst>
                                    <p:cond delay="0"/>
                                  </p:stCondLst>
                                  <p:childTnLst>
                                    <p:set>
                                      <p:cBhvr>
                                        <p:cTn id="124" dur="1" fill="hold">
                                          <p:stCondLst>
                                            <p:cond delay="0"/>
                                          </p:stCondLst>
                                        </p:cTn>
                                        <p:tgtEl>
                                          <p:spTgt spid="62"/>
                                        </p:tgtEl>
                                        <p:attrNameLst>
                                          <p:attrName>style.visibility</p:attrName>
                                        </p:attrNameLst>
                                      </p:cBhvr>
                                      <p:to>
                                        <p:strVal val="visible"/>
                                      </p:to>
                                    </p:set>
                                    <p:animEffect transition="in" filter="diamond(in)">
                                      <p:cBhvr>
                                        <p:cTn id="125" dur="2000"/>
                                        <p:tgtEl>
                                          <p:spTgt spid="62"/>
                                        </p:tgtEl>
                                      </p:cBhvr>
                                    </p:animEffect>
                                  </p:childTnLst>
                                </p:cTn>
                              </p:par>
                              <p:par>
                                <p:cTn id="126" presetID="8" presetClass="entr" presetSubtype="16" fill="hold" nodeType="withEffect">
                                  <p:stCondLst>
                                    <p:cond delay="0"/>
                                  </p:stCondLst>
                                  <p:childTnLst>
                                    <p:set>
                                      <p:cBhvr>
                                        <p:cTn id="127" dur="1" fill="hold">
                                          <p:stCondLst>
                                            <p:cond delay="0"/>
                                          </p:stCondLst>
                                        </p:cTn>
                                        <p:tgtEl>
                                          <p:spTgt spid="33"/>
                                        </p:tgtEl>
                                        <p:attrNameLst>
                                          <p:attrName>style.visibility</p:attrName>
                                        </p:attrNameLst>
                                      </p:cBhvr>
                                      <p:to>
                                        <p:strVal val="visible"/>
                                      </p:to>
                                    </p:set>
                                    <p:animEffect transition="in" filter="diamond(in)">
                                      <p:cBhvr>
                                        <p:cTn id="128" dur="20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36">
            <a:extLst>
              <a:ext uri="{FF2B5EF4-FFF2-40B4-BE49-F238E27FC236}">
                <a16:creationId xmlns:a16="http://schemas.microsoft.com/office/drawing/2014/main" id="{B35D38E0-D1AE-4DF8-90DD-CBC74819259F}"/>
              </a:ext>
            </a:extLst>
          </p:cNvPr>
          <p:cNvSpPr>
            <a:spLocks noChangeArrowheads="1"/>
          </p:cNvSpPr>
          <p:nvPr/>
        </p:nvSpPr>
        <p:spPr bwMode="auto">
          <a:xfrm>
            <a:off x="0" y="0"/>
            <a:ext cx="9144000" cy="6832600"/>
          </a:xfrm>
          <a:prstGeom prst="rect">
            <a:avLst/>
          </a:prstGeom>
          <a:noFill/>
          <a:ln w="57150">
            <a:pattFill prst="sphere">
              <a:fgClr>
                <a:srgbClr val="0000FF"/>
              </a:fgClr>
              <a:bgClr>
                <a:srgbClr val="FF0000"/>
              </a:bgClr>
            </a:patt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vi-VN" altLang="en-US" sz="1600">
              <a:latin typeface="Times New Roman" panose="02020603050405020304" pitchFamily="18" charset="0"/>
            </a:endParaRPr>
          </a:p>
        </p:txBody>
      </p:sp>
      <p:sp>
        <p:nvSpPr>
          <p:cNvPr id="14341" name="Text Box 21">
            <a:extLst>
              <a:ext uri="{FF2B5EF4-FFF2-40B4-BE49-F238E27FC236}">
                <a16:creationId xmlns:a16="http://schemas.microsoft.com/office/drawing/2014/main" id="{E95A7869-C044-40A6-AB4B-0B0EFD55601B}"/>
              </a:ext>
            </a:extLst>
          </p:cNvPr>
          <p:cNvSpPr txBox="1">
            <a:spLocks noChangeArrowheads="1"/>
          </p:cNvSpPr>
          <p:nvPr/>
        </p:nvSpPr>
        <p:spPr bwMode="auto">
          <a:xfrm>
            <a:off x="0" y="76200"/>
            <a:ext cx="9144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vi-VN" altLang="en-US" sz="2800" b="1" dirty="0" err="1">
                <a:solidFill>
                  <a:srgbClr val="0B19C8"/>
                </a:solidFill>
                <a:latin typeface="Times New Roman" panose="02020603050405020304" pitchFamily="18" charset="0"/>
              </a:rPr>
              <a:t>Thứ</a:t>
            </a:r>
            <a:r>
              <a:rPr lang="vi-VN" altLang="en-US" sz="2800" b="1" dirty="0">
                <a:solidFill>
                  <a:srgbClr val="0B19C8"/>
                </a:solidFill>
                <a:latin typeface="Times New Roman" panose="02020603050405020304" pitchFamily="18" charset="0"/>
              </a:rPr>
              <a:t> </a:t>
            </a:r>
            <a:r>
              <a:rPr lang="en-US" altLang="en-US" sz="2800" b="1" dirty="0" err="1">
                <a:solidFill>
                  <a:srgbClr val="0B19C8"/>
                </a:solidFill>
                <a:latin typeface="Times New Roman" panose="02020603050405020304" pitchFamily="18" charset="0"/>
              </a:rPr>
              <a:t>tư</a:t>
            </a:r>
            <a:r>
              <a:rPr lang="en-US" altLang="en-US" sz="2800" b="1" dirty="0">
                <a:solidFill>
                  <a:srgbClr val="0B19C8"/>
                </a:solidFill>
                <a:latin typeface="Times New Roman" panose="02020603050405020304" pitchFamily="18" charset="0"/>
              </a:rPr>
              <a:t>, </a:t>
            </a:r>
            <a:r>
              <a:rPr lang="vi-VN" altLang="en-US" sz="2800" b="1" dirty="0" err="1">
                <a:solidFill>
                  <a:srgbClr val="0B19C8"/>
                </a:solidFill>
                <a:latin typeface="Times New Roman" panose="02020603050405020304" pitchFamily="18" charset="0"/>
              </a:rPr>
              <a:t>ngày</a:t>
            </a:r>
            <a:r>
              <a:rPr lang="vi-VN" altLang="en-US" sz="2800" b="1" dirty="0">
                <a:solidFill>
                  <a:srgbClr val="0B19C8"/>
                </a:solidFill>
                <a:latin typeface="Times New Roman" panose="02020603050405020304" pitchFamily="18" charset="0"/>
              </a:rPr>
              <a:t> </a:t>
            </a:r>
            <a:r>
              <a:rPr lang="en-US" altLang="en-US" sz="2800" b="1" dirty="0">
                <a:solidFill>
                  <a:srgbClr val="0B19C8"/>
                </a:solidFill>
                <a:latin typeface="Times New Roman" panose="02020603050405020304" pitchFamily="18" charset="0"/>
              </a:rPr>
              <a:t> 17 </a:t>
            </a:r>
            <a:r>
              <a:rPr lang="vi-VN" altLang="en-US" sz="2800" b="1" dirty="0">
                <a:solidFill>
                  <a:srgbClr val="0B19C8"/>
                </a:solidFill>
                <a:latin typeface="Times New Roman" panose="02020603050405020304" pitchFamily="18" charset="0"/>
              </a:rPr>
              <a:t> </a:t>
            </a:r>
            <a:r>
              <a:rPr lang="vi-VN" altLang="en-US" sz="2800" b="1" dirty="0" err="1">
                <a:solidFill>
                  <a:srgbClr val="0B19C8"/>
                </a:solidFill>
                <a:latin typeface="Times New Roman" panose="02020603050405020304" pitchFamily="18" charset="0"/>
              </a:rPr>
              <a:t>tháng</a:t>
            </a:r>
            <a:r>
              <a:rPr lang="vi-VN" altLang="en-US" sz="2800" b="1" dirty="0">
                <a:solidFill>
                  <a:srgbClr val="0B19C8"/>
                </a:solidFill>
                <a:latin typeface="Times New Roman" panose="02020603050405020304" pitchFamily="18" charset="0"/>
              </a:rPr>
              <a:t> </a:t>
            </a:r>
            <a:r>
              <a:rPr lang="en-US" altLang="en-US" sz="2800" b="1" dirty="0">
                <a:solidFill>
                  <a:srgbClr val="0B19C8"/>
                </a:solidFill>
                <a:latin typeface="Times New Roman" panose="02020603050405020304" pitchFamily="18" charset="0"/>
              </a:rPr>
              <a:t> 12</a:t>
            </a:r>
            <a:r>
              <a:rPr lang="vi-VN" altLang="en-US" sz="2800" b="1" dirty="0">
                <a:solidFill>
                  <a:srgbClr val="0B19C8"/>
                </a:solidFill>
                <a:latin typeface="Times New Roman" panose="02020603050405020304" pitchFamily="18" charset="0"/>
              </a:rPr>
              <a:t> </a:t>
            </a:r>
            <a:r>
              <a:rPr lang="en-US" altLang="en-US" sz="2800" b="1" dirty="0">
                <a:solidFill>
                  <a:srgbClr val="0B19C8"/>
                </a:solidFill>
                <a:latin typeface="Times New Roman" panose="02020603050405020304" pitchFamily="18" charset="0"/>
              </a:rPr>
              <a:t> </a:t>
            </a:r>
            <a:r>
              <a:rPr lang="vi-VN" altLang="en-US" sz="2800" b="1" dirty="0">
                <a:solidFill>
                  <a:srgbClr val="0B19C8"/>
                </a:solidFill>
                <a:latin typeface="Times New Roman" panose="02020603050405020304" pitchFamily="18" charset="0"/>
              </a:rPr>
              <a:t>năm </a:t>
            </a:r>
            <a:r>
              <a:rPr lang="en-US" altLang="en-US" sz="2800" b="1" dirty="0">
                <a:solidFill>
                  <a:srgbClr val="0B19C8"/>
                </a:solidFill>
                <a:latin typeface="Times New Roman" panose="02020603050405020304" pitchFamily="18" charset="0"/>
              </a:rPr>
              <a:t> </a:t>
            </a:r>
            <a:r>
              <a:rPr lang="vi-VN" altLang="en-US" sz="2800" b="1" dirty="0">
                <a:solidFill>
                  <a:srgbClr val="0B19C8"/>
                </a:solidFill>
                <a:latin typeface="Times New Roman" panose="02020603050405020304" pitchFamily="18" charset="0"/>
              </a:rPr>
              <a:t>20</a:t>
            </a:r>
            <a:r>
              <a:rPr lang="en-US" altLang="en-US" sz="2800" b="1" dirty="0">
                <a:solidFill>
                  <a:srgbClr val="0B19C8"/>
                </a:solidFill>
                <a:latin typeface="Times New Roman" panose="02020603050405020304" pitchFamily="18" charset="0"/>
              </a:rPr>
              <a:t>21</a:t>
            </a:r>
            <a:endParaRPr lang="vi-VN" altLang="en-US" sz="2800" b="1" dirty="0">
              <a:solidFill>
                <a:srgbClr val="0B19C8"/>
              </a:solidFill>
              <a:latin typeface="Times New Roman" panose="02020603050405020304" pitchFamily="18" charset="0"/>
            </a:endParaRPr>
          </a:p>
          <a:p>
            <a:pPr algn="ctr" eaLnBrk="1" hangingPunct="1">
              <a:spcBef>
                <a:spcPct val="0"/>
              </a:spcBef>
              <a:buFontTx/>
              <a:buNone/>
            </a:pPr>
            <a:endParaRPr lang="vi-VN" altLang="en-US" sz="2800" b="1" dirty="0">
              <a:solidFill>
                <a:srgbClr val="0B19C8"/>
              </a:solidFill>
              <a:latin typeface="Times New Roman" panose="02020603050405020304" pitchFamily="18" charset="0"/>
            </a:endParaRPr>
          </a:p>
        </p:txBody>
      </p:sp>
      <p:sp>
        <p:nvSpPr>
          <p:cNvPr id="14342" name="TextBox 1">
            <a:extLst>
              <a:ext uri="{FF2B5EF4-FFF2-40B4-BE49-F238E27FC236}">
                <a16:creationId xmlns:a16="http://schemas.microsoft.com/office/drawing/2014/main" id="{B2F12A47-B753-4ECA-9ACD-02EE980C09C6}"/>
              </a:ext>
            </a:extLst>
          </p:cNvPr>
          <p:cNvSpPr txBox="1">
            <a:spLocks noChangeArrowheads="1"/>
          </p:cNvSpPr>
          <p:nvPr/>
        </p:nvSpPr>
        <p:spPr bwMode="auto">
          <a:xfrm>
            <a:off x="0" y="1012825"/>
            <a:ext cx="9144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b="1">
                <a:solidFill>
                  <a:srgbClr val="F40C33"/>
                </a:solidFill>
                <a:latin typeface="Times New Roman" panose="02020603050405020304" pitchFamily="18" charset="0"/>
                <a:cs typeface="Times New Roman" panose="02020603050405020304" pitchFamily="18" charset="0"/>
              </a:rPr>
              <a:t>Ôn tập cuối học kì I </a:t>
            </a:r>
            <a:r>
              <a:rPr lang="en-US" altLang="en-US" sz="2800" b="1">
                <a:solidFill>
                  <a:srgbClr val="0000CC"/>
                </a:solidFill>
                <a:latin typeface="Times New Roman" panose="02020603050405020304" pitchFamily="18" charset="0"/>
                <a:cs typeface="Times New Roman" panose="02020603050405020304" pitchFamily="18" charset="0"/>
              </a:rPr>
              <a:t>(Tiết 4)</a:t>
            </a:r>
          </a:p>
        </p:txBody>
      </p:sp>
      <p:sp>
        <p:nvSpPr>
          <p:cNvPr id="14343" name="Rectangle 7">
            <a:extLst>
              <a:ext uri="{FF2B5EF4-FFF2-40B4-BE49-F238E27FC236}">
                <a16:creationId xmlns:a16="http://schemas.microsoft.com/office/drawing/2014/main" id="{D536E116-E2F4-43C2-A5C0-DBAA9BCFAE5F}"/>
              </a:ext>
            </a:extLst>
          </p:cNvPr>
          <p:cNvSpPr>
            <a:spLocks noChangeArrowheads="1"/>
          </p:cNvSpPr>
          <p:nvPr/>
        </p:nvSpPr>
        <p:spPr bwMode="auto">
          <a:xfrm>
            <a:off x="0" y="560388"/>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800" b="1" u="sng">
                <a:solidFill>
                  <a:srgbClr val="0B19C8"/>
                </a:solidFill>
                <a:latin typeface="Times New Roman" panose="02020603050405020304" pitchFamily="18" charset="0"/>
              </a:rPr>
              <a:t>Tiếng Việt</a:t>
            </a:r>
          </a:p>
        </p:txBody>
      </p:sp>
      <p:pic>
        <p:nvPicPr>
          <p:cNvPr id="14344" name="Picture 8" descr="sun14[1]">
            <a:extLst>
              <a:ext uri="{FF2B5EF4-FFF2-40B4-BE49-F238E27FC236}">
                <a16:creationId xmlns:a16="http://schemas.microsoft.com/office/drawing/2014/main" id="{D610B750-ECC9-48BF-B090-EEFAE52E0391}"/>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7625"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5" name="Picture 8" descr="sun14[1]">
            <a:extLst>
              <a:ext uri="{FF2B5EF4-FFF2-40B4-BE49-F238E27FC236}">
                <a16:creationId xmlns:a16="http://schemas.microsoft.com/office/drawing/2014/main" id="{6F9739E5-73BB-44DE-9177-0368E948EE72}"/>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94625" y="90488"/>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 Box 8">
            <a:extLst>
              <a:ext uri="{FF2B5EF4-FFF2-40B4-BE49-F238E27FC236}">
                <a16:creationId xmlns:a16="http://schemas.microsoft.com/office/drawing/2014/main" id="{3F7AEB30-78BB-4250-92FA-52A2BFB5C5CA}"/>
              </a:ext>
            </a:extLst>
          </p:cNvPr>
          <p:cNvSpPr txBox="1">
            <a:spLocks noChangeArrowheads="1"/>
          </p:cNvSpPr>
          <p:nvPr/>
        </p:nvSpPr>
        <p:spPr bwMode="auto">
          <a:xfrm>
            <a:off x="695324" y="2472531"/>
            <a:ext cx="47910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indent="0" algn="ctr" eaLnBrk="1" hangingPunct="1">
              <a:spcBef>
                <a:spcPct val="50000"/>
              </a:spcBef>
              <a:buNone/>
            </a:pPr>
            <a:r>
              <a:rPr lang="en-US" altLang="en-US" sz="3600" b="1" dirty="0">
                <a:solidFill>
                  <a:srgbClr val="FF0000"/>
                </a:solidFill>
                <a:latin typeface="Times New Roman" panose="02020603050405020304" pitchFamily="18" charset="0"/>
              </a:rPr>
              <a:t>CỦNG CỐ - DẶN DÒ</a:t>
            </a:r>
          </a:p>
        </p:txBody>
      </p:sp>
      <p:sp>
        <p:nvSpPr>
          <p:cNvPr id="15366" name="Rectangle 36">
            <a:extLst>
              <a:ext uri="{FF2B5EF4-FFF2-40B4-BE49-F238E27FC236}">
                <a16:creationId xmlns:a16="http://schemas.microsoft.com/office/drawing/2014/main" id="{21154DD8-BFB8-4279-8849-A39E5B8F6E70}"/>
              </a:ext>
            </a:extLst>
          </p:cNvPr>
          <p:cNvSpPr>
            <a:spLocks noChangeArrowheads="1"/>
          </p:cNvSpPr>
          <p:nvPr/>
        </p:nvSpPr>
        <p:spPr bwMode="auto">
          <a:xfrm>
            <a:off x="0" y="25400"/>
            <a:ext cx="9144000" cy="6832600"/>
          </a:xfrm>
          <a:prstGeom prst="rect">
            <a:avLst/>
          </a:prstGeom>
          <a:noFill/>
          <a:ln w="57150">
            <a:pattFill prst="sphere">
              <a:fgClr>
                <a:srgbClr val="0000FF"/>
              </a:fgClr>
              <a:bgClr>
                <a:srgbClr val="FF0000"/>
              </a:bgClr>
            </a:patt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vi-VN" altLang="en-US" sz="1600">
              <a:latin typeface="Times New Roman" panose="02020603050405020304" pitchFamily="18" charset="0"/>
            </a:endParaRPr>
          </a:p>
        </p:txBody>
      </p:sp>
      <p:sp>
        <p:nvSpPr>
          <p:cNvPr id="15367" name="Text Box 21">
            <a:extLst>
              <a:ext uri="{FF2B5EF4-FFF2-40B4-BE49-F238E27FC236}">
                <a16:creationId xmlns:a16="http://schemas.microsoft.com/office/drawing/2014/main" id="{44E04CEF-B658-4AD4-A53E-7A94056A8495}"/>
              </a:ext>
            </a:extLst>
          </p:cNvPr>
          <p:cNvSpPr txBox="1">
            <a:spLocks noChangeArrowheads="1"/>
          </p:cNvSpPr>
          <p:nvPr/>
        </p:nvSpPr>
        <p:spPr bwMode="auto">
          <a:xfrm>
            <a:off x="0" y="76200"/>
            <a:ext cx="9144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vi-VN" altLang="en-US" sz="2800" b="1" dirty="0" err="1">
                <a:solidFill>
                  <a:srgbClr val="0B19C8"/>
                </a:solidFill>
                <a:latin typeface="Times New Roman" panose="02020603050405020304" pitchFamily="18" charset="0"/>
              </a:rPr>
              <a:t>Thứ</a:t>
            </a:r>
            <a:r>
              <a:rPr lang="vi-VN" altLang="en-US" sz="2800" b="1" dirty="0">
                <a:solidFill>
                  <a:srgbClr val="0B19C8"/>
                </a:solidFill>
                <a:latin typeface="Times New Roman" panose="02020603050405020304" pitchFamily="18" charset="0"/>
              </a:rPr>
              <a:t> </a:t>
            </a:r>
            <a:r>
              <a:rPr lang="en-US" altLang="en-US" sz="2800" b="1" dirty="0" err="1">
                <a:solidFill>
                  <a:srgbClr val="0B19C8"/>
                </a:solidFill>
                <a:latin typeface="Times New Roman" panose="02020603050405020304" pitchFamily="18" charset="0"/>
              </a:rPr>
              <a:t>tư</a:t>
            </a:r>
            <a:r>
              <a:rPr lang="en-US" altLang="en-US" sz="2800" b="1" dirty="0">
                <a:solidFill>
                  <a:srgbClr val="0B19C8"/>
                </a:solidFill>
                <a:latin typeface="Times New Roman" panose="02020603050405020304" pitchFamily="18" charset="0"/>
              </a:rPr>
              <a:t>, </a:t>
            </a:r>
            <a:r>
              <a:rPr lang="vi-VN" altLang="en-US" sz="2800" b="1" dirty="0" err="1">
                <a:solidFill>
                  <a:srgbClr val="0B19C8"/>
                </a:solidFill>
                <a:latin typeface="Times New Roman" panose="02020603050405020304" pitchFamily="18" charset="0"/>
              </a:rPr>
              <a:t>ngày</a:t>
            </a:r>
            <a:r>
              <a:rPr lang="vi-VN" altLang="en-US" sz="2800" b="1" dirty="0">
                <a:solidFill>
                  <a:srgbClr val="0B19C8"/>
                </a:solidFill>
                <a:latin typeface="Times New Roman" panose="02020603050405020304" pitchFamily="18" charset="0"/>
              </a:rPr>
              <a:t> </a:t>
            </a:r>
            <a:r>
              <a:rPr lang="en-US" altLang="en-US" sz="2800" b="1" dirty="0">
                <a:solidFill>
                  <a:srgbClr val="0B19C8"/>
                </a:solidFill>
                <a:latin typeface="Times New Roman" panose="02020603050405020304" pitchFamily="18" charset="0"/>
              </a:rPr>
              <a:t> 17 </a:t>
            </a:r>
            <a:r>
              <a:rPr lang="vi-VN" altLang="en-US" sz="2800" b="1" dirty="0">
                <a:solidFill>
                  <a:srgbClr val="0B19C8"/>
                </a:solidFill>
                <a:latin typeface="Times New Roman" panose="02020603050405020304" pitchFamily="18" charset="0"/>
              </a:rPr>
              <a:t> </a:t>
            </a:r>
            <a:r>
              <a:rPr lang="vi-VN" altLang="en-US" sz="2800" b="1" dirty="0" err="1">
                <a:solidFill>
                  <a:srgbClr val="0B19C8"/>
                </a:solidFill>
                <a:latin typeface="Times New Roman" panose="02020603050405020304" pitchFamily="18" charset="0"/>
              </a:rPr>
              <a:t>tháng</a:t>
            </a:r>
            <a:r>
              <a:rPr lang="vi-VN" altLang="en-US" sz="2800" b="1" dirty="0">
                <a:solidFill>
                  <a:srgbClr val="0B19C8"/>
                </a:solidFill>
                <a:latin typeface="Times New Roman" panose="02020603050405020304" pitchFamily="18" charset="0"/>
              </a:rPr>
              <a:t> </a:t>
            </a:r>
            <a:r>
              <a:rPr lang="en-US" altLang="en-US" sz="2800" b="1" dirty="0">
                <a:solidFill>
                  <a:srgbClr val="0B19C8"/>
                </a:solidFill>
                <a:latin typeface="Times New Roman" panose="02020603050405020304" pitchFamily="18" charset="0"/>
              </a:rPr>
              <a:t> 12</a:t>
            </a:r>
            <a:r>
              <a:rPr lang="vi-VN" altLang="en-US" sz="2800" b="1" dirty="0">
                <a:solidFill>
                  <a:srgbClr val="0B19C8"/>
                </a:solidFill>
                <a:latin typeface="Times New Roman" panose="02020603050405020304" pitchFamily="18" charset="0"/>
              </a:rPr>
              <a:t> </a:t>
            </a:r>
            <a:r>
              <a:rPr lang="en-US" altLang="en-US" sz="2800" b="1" dirty="0">
                <a:solidFill>
                  <a:srgbClr val="0B19C8"/>
                </a:solidFill>
                <a:latin typeface="Times New Roman" panose="02020603050405020304" pitchFamily="18" charset="0"/>
              </a:rPr>
              <a:t> </a:t>
            </a:r>
            <a:r>
              <a:rPr lang="vi-VN" altLang="en-US" sz="2800" b="1" dirty="0">
                <a:solidFill>
                  <a:srgbClr val="0B19C8"/>
                </a:solidFill>
                <a:latin typeface="Times New Roman" panose="02020603050405020304" pitchFamily="18" charset="0"/>
              </a:rPr>
              <a:t>năm </a:t>
            </a:r>
            <a:r>
              <a:rPr lang="en-US" altLang="en-US" sz="2800" b="1" dirty="0">
                <a:solidFill>
                  <a:srgbClr val="0B19C8"/>
                </a:solidFill>
                <a:latin typeface="Times New Roman" panose="02020603050405020304" pitchFamily="18" charset="0"/>
              </a:rPr>
              <a:t> </a:t>
            </a:r>
            <a:r>
              <a:rPr lang="vi-VN" altLang="en-US" sz="2800" b="1" dirty="0">
                <a:solidFill>
                  <a:srgbClr val="0B19C8"/>
                </a:solidFill>
                <a:latin typeface="Times New Roman" panose="02020603050405020304" pitchFamily="18" charset="0"/>
              </a:rPr>
              <a:t>20</a:t>
            </a:r>
            <a:r>
              <a:rPr lang="en-US" altLang="en-US" sz="2800" b="1" dirty="0">
                <a:solidFill>
                  <a:srgbClr val="0B19C8"/>
                </a:solidFill>
                <a:latin typeface="Times New Roman" panose="02020603050405020304" pitchFamily="18" charset="0"/>
              </a:rPr>
              <a:t>21</a:t>
            </a:r>
            <a:endParaRPr lang="vi-VN" altLang="en-US" sz="2800" b="1" dirty="0">
              <a:solidFill>
                <a:srgbClr val="0B19C8"/>
              </a:solidFill>
              <a:latin typeface="Times New Roman" panose="02020603050405020304" pitchFamily="18" charset="0"/>
            </a:endParaRPr>
          </a:p>
          <a:p>
            <a:pPr algn="ctr" eaLnBrk="1" hangingPunct="1">
              <a:spcBef>
                <a:spcPct val="0"/>
              </a:spcBef>
              <a:buFontTx/>
              <a:buNone/>
            </a:pPr>
            <a:endParaRPr lang="vi-VN" altLang="en-US" sz="2800" b="1" dirty="0">
              <a:solidFill>
                <a:srgbClr val="0B19C8"/>
              </a:solidFill>
              <a:latin typeface="Times New Roman" panose="02020603050405020304" pitchFamily="18" charset="0"/>
            </a:endParaRPr>
          </a:p>
        </p:txBody>
      </p:sp>
      <p:sp>
        <p:nvSpPr>
          <p:cNvPr id="15368" name="TextBox 1">
            <a:extLst>
              <a:ext uri="{FF2B5EF4-FFF2-40B4-BE49-F238E27FC236}">
                <a16:creationId xmlns:a16="http://schemas.microsoft.com/office/drawing/2014/main" id="{6B82861B-684D-4C83-988A-70C793F86DB9}"/>
              </a:ext>
            </a:extLst>
          </p:cNvPr>
          <p:cNvSpPr txBox="1">
            <a:spLocks noChangeArrowheads="1"/>
          </p:cNvSpPr>
          <p:nvPr/>
        </p:nvSpPr>
        <p:spPr bwMode="auto">
          <a:xfrm>
            <a:off x="0" y="1012825"/>
            <a:ext cx="9144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b="1">
                <a:solidFill>
                  <a:srgbClr val="F40C33"/>
                </a:solidFill>
                <a:latin typeface="Times New Roman" panose="02020603050405020304" pitchFamily="18" charset="0"/>
                <a:cs typeface="Times New Roman" panose="02020603050405020304" pitchFamily="18" charset="0"/>
              </a:rPr>
              <a:t>Ôn tập cuối học kì I </a:t>
            </a:r>
            <a:r>
              <a:rPr lang="en-US" altLang="en-US" sz="2800" b="1">
                <a:solidFill>
                  <a:srgbClr val="0000CC"/>
                </a:solidFill>
                <a:latin typeface="Times New Roman" panose="02020603050405020304" pitchFamily="18" charset="0"/>
                <a:cs typeface="Times New Roman" panose="02020603050405020304" pitchFamily="18" charset="0"/>
              </a:rPr>
              <a:t>(Tiết 4)</a:t>
            </a:r>
          </a:p>
        </p:txBody>
      </p:sp>
      <p:sp>
        <p:nvSpPr>
          <p:cNvPr id="15369" name="Rectangle 7">
            <a:extLst>
              <a:ext uri="{FF2B5EF4-FFF2-40B4-BE49-F238E27FC236}">
                <a16:creationId xmlns:a16="http://schemas.microsoft.com/office/drawing/2014/main" id="{541153A1-EBA9-4897-9F26-5ACC7693D6F6}"/>
              </a:ext>
            </a:extLst>
          </p:cNvPr>
          <p:cNvSpPr>
            <a:spLocks noChangeArrowheads="1"/>
          </p:cNvSpPr>
          <p:nvPr/>
        </p:nvSpPr>
        <p:spPr bwMode="auto">
          <a:xfrm>
            <a:off x="0" y="560388"/>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800" b="1" u="sng">
                <a:solidFill>
                  <a:srgbClr val="0B19C8"/>
                </a:solidFill>
                <a:latin typeface="Times New Roman" panose="02020603050405020304" pitchFamily="18" charset="0"/>
              </a:rPr>
              <a:t>Tiếng Việt</a:t>
            </a:r>
          </a:p>
        </p:txBody>
      </p:sp>
      <p:pic>
        <p:nvPicPr>
          <p:cNvPr id="15370" name="Picture 8" descr="sun14[1]">
            <a:extLst>
              <a:ext uri="{FF2B5EF4-FFF2-40B4-BE49-F238E27FC236}">
                <a16:creationId xmlns:a16="http://schemas.microsoft.com/office/drawing/2014/main" id="{3C347325-C445-47FB-9099-1DE8CBC571A0}"/>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7625"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1" name="Picture 8" descr="sun14[1]">
            <a:extLst>
              <a:ext uri="{FF2B5EF4-FFF2-40B4-BE49-F238E27FC236}">
                <a16:creationId xmlns:a16="http://schemas.microsoft.com/office/drawing/2014/main" id="{B19AE1A2-5305-4871-9CB3-A722A002441F}"/>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94625" y="90488"/>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4" descr="EJ1450">
            <a:extLst>
              <a:ext uri="{FF2B5EF4-FFF2-40B4-BE49-F238E27FC236}">
                <a16:creationId xmlns:a16="http://schemas.microsoft.com/office/drawing/2014/main" id="{33C0DB7B-BE2A-4AE1-BF58-DD9A00FB1CFE}"/>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0" y="0"/>
            <a:ext cx="9144000" cy="6858000"/>
          </a:xfrm>
          <a:noFill/>
          <a:ln>
            <a:solidFill>
              <a:schemeClr val="tx1"/>
            </a:solidFill>
            <a:miter lim="800000"/>
            <a:headEnd/>
            <a:tailEnd/>
          </a:ln>
        </p:spPr>
      </p:pic>
      <p:sp>
        <p:nvSpPr>
          <p:cNvPr id="76806" name="WordArt 6">
            <a:extLst>
              <a:ext uri="{FF2B5EF4-FFF2-40B4-BE49-F238E27FC236}">
                <a16:creationId xmlns:a16="http://schemas.microsoft.com/office/drawing/2014/main" id="{2399F91D-0E00-4A51-A696-8955AC7F5D3E}"/>
              </a:ext>
            </a:extLst>
          </p:cNvPr>
          <p:cNvSpPr>
            <a:spLocks noChangeArrowheads="1" noChangeShapeType="1" noTextEdit="1"/>
          </p:cNvSpPr>
          <p:nvPr/>
        </p:nvSpPr>
        <p:spPr bwMode="auto">
          <a:xfrm>
            <a:off x="1295400" y="2133600"/>
            <a:ext cx="6324600" cy="2819400"/>
          </a:xfrm>
          <a:prstGeom prst="rect">
            <a:avLst/>
          </a:prstGeom>
        </p:spPr>
        <p:txBody>
          <a:bodyPr wrap="none" fromWordArt="1">
            <a:prstTxWarp prst="textInflate">
              <a:avLst>
                <a:gd name="adj" fmla="val 13634"/>
              </a:avLst>
            </a:prstTxWarp>
          </a:bodyPr>
          <a:lstStyle/>
          <a:p>
            <a:pPr algn="ctr" eaLnBrk="1" hangingPunct="1">
              <a:defRPr/>
            </a:pPr>
            <a:r>
              <a:rPr lang="en-US" sz="2800" b="1" kern="10">
                <a:solidFill>
                  <a:srgbClr val="FF0000"/>
                </a:solidFill>
                <a:latin typeface="Times New Roman"/>
                <a:cs typeface="Times New Roman"/>
              </a:rPr>
              <a:t>Chúc các thầy cô giáo mạnh khoẻ</a:t>
            </a:r>
          </a:p>
          <a:p>
            <a:pPr algn="ctr" eaLnBrk="1" hangingPunct="1">
              <a:defRPr/>
            </a:pPr>
            <a:r>
              <a:rPr lang="en-US" sz="2800" b="1" kern="10">
                <a:solidFill>
                  <a:srgbClr val="0B19C8"/>
                </a:solidFill>
                <a:latin typeface="Times New Roman"/>
                <a:cs typeface="Times New Roman"/>
              </a:rPr>
              <a:t>Chúc các em học giỏi.</a:t>
            </a:r>
          </a:p>
        </p:txBody>
      </p:sp>
      <p:pic>
        <p:nvPicPr>
          <p:cNvPr id="76807" name="Trai-Dat-Nay-La-Cua-Chung-Minh.mp3">
            <a:hlinkClick r:id="" action="ppaction://media"/>
            <a:extLst>
              <a:ext uri="{FF2B5EF4-FFF2-40B4-BE49-F238E27FC236}">
                <a16:creationId xmlns:a16="http://schemas.microsoft.com/office/drawing/2014/main" id="{0AA4B6D3-BD77-4769-90E1-6A15735FDAC0}"/>
              </a:ext>
            </a:extLst>
          </p:cNvPr>
          <p:cNvPicPr>
            <a:picLocks noRot="1" noChangeAspect="1" noChangeArrowheads="1"/>
          </p:cNvPicPr>
          <p:nvPr>
            <a:audioFile r:link="rId1"/>
          </p:nvPr>
        </p:nvPicPr>
        <p:blipFill>
          <a:blip r:embed="rId5">
            <a:extLst>
              <a:ext uri="{28A0092B-C50C-407E-A947-70E740481C1C}">
                <a14:useLocalDpi xmlns:a14="http://schemas.microsoft.com/office/drawing/2010/main" val="0"/>
              </a:ext>
            </a:extLst>
          </a:blip>
          <a:srcRect/>
          <a:stretch>
            <a:fillRect/>
          </a:stretch>
        </p:blipFill>
        <p:spPr bwMode="auto">
          <a:xfrm>
            <a:off x="8458200" y="19050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9" name="Rectangle 36">
            <a:extLst>
              <a:ext uri="{FF2B5EF4-FFF2-40B4-BE49-F238E27FC236}">
                <a16:creationId xmlns:a16="http://schemas.microsoft.com/office/drawing/2014/main" id="{3C03AF4C-B7ED-4ABC-B3FF-0844DCD168BC}"/>
              </a:ext>
            </a:extLst>
          </p:cNvPr>
          <p:cNvSpPr>
            <a:spLocks noChangeArrowheads="1"/>
          </p:cNvSpPr>
          <p:nvPr/>
        </p:nvSpPr>
        <p:spPr bwMode="auto">
          <a:xfrm>
            <a:off x="0" y="25400"/>
            <a:ext cx="9144000" cy="6832600"/>
          </a:xfrm>
          <a:prstGeom prst="rect">
            <a:avLst/>
          </a:prstGeom>
          <a:noFill/>
          <a:ln w="57150">
            <a:pattFill prst="sphere">
              <a:fgClr>
                <a:srgbClr val="0000FF"/>
              </a:fgClr>
              <a:bgClr>
                <a:srgbClr val="FF0000"/>
              </a:bgClr>
            </a:patt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vi-VN" altLang="en-US" sz="160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nodeType="afterEffect">
                                  <p:stCondLst>
                                    <p:cond delay="0"/>
                                  </p:stCondLst>
                                  <p:childTnLst>
                                    <p:set>
                                      <p:cBhvr>
                                        <p:cTn id="6" dur="1" fill="hold">
                                          <p:stCondLst>
                                            <p:cond delay="0"/>
                                          </p:stCondLst>
                                        </p:cTn>
                                        <p:tgtEl>
                                          <p:spTgt spid="76806"/>
                                        </p:tgtEl>
                                        <p:attrNameLst>
                                          <p:attrName>style.visibility</p:attrName>
                                        </p:attrNameLst>
                                      </p:cBhvr>
                                      <p:to>
                                        <p:strVal val="visible"/>
                                      </p:to>
                                    </p:set>
                                    <p:animEffect transition="in" filter="wheel(4)">
                                      <p:cBhvr>
                                        <p:cTn id="7" dur="2000"/>
                                        <p:tgtEl>
                                          <p:spTgt spid="76806"/>
                                        </p:tgtEl>
                                      </p:cBhvr>
                                    </p:animEffect>
                                  </p:childTnLst>
                                  <p:subTnLst>
                                    <p:audio>
                                      <p:cMediaNode>
                                        <p:cTn display="0" masterRel="sameClick">
                                          <p:stCondLst>
                                            <p:cond evt="begin" delay="0">
                                              <p:tn val="5"/>
                                            </p:cond>
                                          </p:stCondLst>
                                          <p:endCondLst>
                                            <p:cond evt="onStopAudio" delay="0">
                                              <p:tgtEl>
                                                <p:sldTgt/>
                                              </p:tgtEl>
                                            </p:cond>
                                          </p:endCondLst>
                                        </p:cTn>
                                        <p:tgtEl>
                                          <p:sndTgt r:embed="rId3" name="applause.wav"/>
                                        </p:tgtEl>
                                      </p:cMediaNode>
                                    </p:audio>
                                  </p:subTnLst>
                                </p:cTn>
                              </p:par>
                            </p:childTnLst>
                          </p:cTn>
                        </p:par>
                        <p:par>
                          <p:cTn id="8" fill="hold" nodeType="afterGroup">
                            <p:stCondLst>
                              <p:cond delay="2000"/>
                            </p:stCondLst>
                            <p:childTnLst>
                              <p:par>
                                <p:cTn id="9" presetID="1" presetClass="mediacall" presetSubtype="0" fill="hold" nodeType="afterEffect">
                                  <p:stCondLst>
                                    <p:cond delay="0"/>
                                  </p:stCondLst>
                                  <p:childTnLst>
                                    <p:cmd type="call" cmd="playFrom(0.0)">
                                      <p:cBhvr>
                                        <p:cTn id="10" dur="220863" fill="hold"/>
                                        <p:tgtEl>
                                          <p:spTgt spid="7680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1" fill="hold" display="0">
                  <p:stCondLst>
                    <p:cond delay="indefinite"/>
                  </p:stCondLst>
                  <p:endCondLst>
                    <p:cond evt="onNext" delay="0">
                      <p:tgtEl>
                        <p:sldTgt/>
                      </p:tgtEl>
                    </p:cond>
                    <p:cond evt="onPrev" delay="0">
                      <p:tgtEl>
                        <p:sldTgt/>
                      </p:tgtEl>
                    </p:cond>
                    <p:cond evt="onStopAudio" delay="0">
                      <p:tgtEl>
                        <p:sldTgt/>
                      </p:tgtEl>
                    </p:cond>
                  </p:endCondLst>
                </p:cTn>
                <p:tgtEl>
                  <p:spTgt spid="76807"/>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7" name="WordArt 19">
            <a:extLst>
              <a:ext uri="{FF2B5EF4-FFF2-40B4-BE49-F238E27FC236}">
                <a16:creationId xmlns:a16="http://schemas.microsoft.com/office/drawing/2014/main" id="{F9BE5449-D384-4696-A2D2-615A1CA7F24A}"/>
              </a:ext>
            </a:extLst>
          </p:cNvPr>
          <p:cNvSpPr>
            <a:spLocks noChangeArrowheads="1" noChangeShapeType="1" noTextEdit="1"/>
          </p:cNvSpPr>
          <p:nvPr/>
        </p:nvSpPr>
        <p:spPr bwMode="auto">
          <a:xfrm>
            <a:off x="2209800" y="1295400"/>
            <a:ext cx="4648200" cy="1981200"/>
          </a:xfrm>
          <a:prstGeom prst="rect">
            <a:avLst/>
          </a:prstGeom>
        </p:spPr>
        <p:txBody>
          <a:bodyPr wrap="none" fromWordArt="1">
            <a:prstTxWarp prst="textCanUp">
              <a:avLst>
                <a:gd name="adj" fmla="val 85713"/>
              </a:avLst>
            </a:prstTxWarp>
          </a:bodyPr>
          <a:lstStyle/>
          <a:p>
            <a:pPr algn="ctr"/>
            <a:r>
              <a:rPr lang="en-US" sz="3600" b="1" kern="10">
                <a:ln w="9525">
                  <a:solidFill>
                    <a:srgbClr val="CC99FF"/>
                  </a:solidFill>
                  <a:round/>
                  <a:headEnd/>
                  <a:tailEnd/>
                </a:ln>
                <a:solidFill>
                  <a:srgbClr val="0B19C8"/>
                </a:soli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Kiểm tra bài cũ</a:t>
            </a:r>
          </a:p>
        </p:txBody>
      </p:sp>
      <p:sp>
        <p:nvSpPr>
          <p:cNvPr id="4099" name="Text Box 21">
            <a:extLst>
              <a:ext uri="{FF2B5EF4-FFF2-40B4-BE49-F238E27FC236}">
                <a16:creationId xmlns:a16="http://schemas.microsoft.com/office/drawing/2014/main" id="{4B895B8F-57BD-4B15-BA1F-8456D98B2FF8}"/>
              </a:ext>
            </a:extLst>
          </p:cNvPr>
          <p:cNvSpPr txBox="1">
            <a:spLocks noChangeArrowheads="1"/>
          </p:cNvSpPr>
          <p:nvPr/>
        </p:nvSpPr>
        <p:spPr bwMode="auto">
          <a:xfrm>
            <a:off x="0" y="76200"/>
            <a:ext cx="9144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vi-VN" altLang="en-US" sz="2800" b="1" dirty="0" err="1">
                <a:solidFill>
                  <a:srgbClr val="0B19C8"/>
                </a:solidFill>
                <a:latin typeface="Times New Roman" panose="02020603050405020304" pitchFamily="18" charset="0"/>
              </a:rPr>
              <a:t>Thứ</a:t>
            </a:r>
            <a:r>
              <a:rPr lang="vi-VN" altLang="en-US" sz="2800" b="1" dirty="0">
                <a:solidFill>
                  <a:srgbClr val="0B19C8"/>
                </a:solidFill>
                <a:latin typeface="Times New Roman" panose="02020603050405020304" pitchFamily="18" charset="0"/>
              </a:rPr>
              <a:t> </a:t>
            </a:r>
            <a:r>
              <a:rPr lang="en-US" altLang="en-US" sz="2800" b="1" dirty="0" err="1">
                <a:solidFill>
                  <a:srgbClr val="0B19C8"/>
                </a:solidFill>
                <a:latin typeface="Times New Roman" panose="02020603050405020304" pitchFamily="18" charset="0"/>
              </a:rPr>
              <a:t>tư</a:t>
            </a:r>
            <a:r>
              <a:rPr lang="en-US" altLang="en-US" sz="2800" b="1" dirty="0">
                <a:solidFill>
                  <a:srgbClr val="0B19C8"/>
                </a:solidFill>
                <a:latin typeface="Times New Roman" panose="02020603050405020304" pitchFamily="18" charset="0"/>
              </a:rPr>
              <a:t>, </a:t>
            </a:r>
            <a:r>
              <a:rPr lang="vi-VN" altLang="en-US" sz="2800" b="1" dirty="0" err="1">
                <a:solidFill>
                  <a:srgbClr val="0B19C8"/>
                </a:solidFill>
                <a:latin typeface="Times New Roman" panose="02020603050405020304" pitchFamily="18" charset="0"/>
              </a:rPr>
              <a:t>ngày</a:t>
            </a:r>
            <a:r>
              <a:rPr lang="vi-VN" altLang="en-US" sz="2800" b="1" dirty="0">
                <a:solidFill>
                  <a:srgbClr val="0B19C8"/>
                </a:solidFill>
                <a:latin typeface="Times New Roman" panose="02020603050405020304" pitchFamily="18" charset="0"/>
              </a:rPr>
              <a:t> </a:t>
            </a:r>
            <a:r>
              <a:rPr lang="en-US" altLang="en-US" sz="2800" b="1" dirty="0">
                <a:solidFill>
                  <a:srgbClr val="0B19C8"/>
                </a:solidFill>
                <a:latin typeface="Times New Roman" panose="02020603050405020304" pitchFamily="18" charset="0"/>
              </a:rPr>
              <a:t> 17 </a:t>
            </a:r>
            <a:r>
              <a:rPr lang="vi-VN" altLang="en-US" sz="2800" b="1" dirty="0">
                <a:solidFill>
                  <a:srgbClr val="0B19C8"/>
                </a:solidFill>
                <a:latin typeface="Times New Roman" panose="02020603050405020304" pitchFamily="18" charset="0"/>
              </a:rPr>
              <a:t> </a:t>
            </a:r>
            <a:r>
              <a:rPr lang="vi-VN" altLang="en-US" sz="2800" b="1" dirty="0" err="1">
                <a:solidFill>
                  <a:srgbClr val="0B19C8"/>
                </a:solidFill>
                <a:latin typeface="Times New Roman" panose="02020603050405020304" pitchFamily="18" charset="0"/>
              </a:rPr>
              <a:t>tháng</a:t>
            </a:r>
            <a:r>
              <a:rPr lang="vi-VN" altLang="en-US" sz="2800" b="1" dirty="0">
                <a:solidFill>
                  <a:srgbClr val="0B19C8"/>
                </a:solidFill>
                <a:latin typeface="Times New Roman" panose="02020603050405020304" pitchFamily="18" charset="0"/>
              </a:rPr>
              <a:t> </a:t>
            </a:r>
            <a:r>
              <a:rPr lang="en-US" altLang="en-US" sz="2800" b="1" dirty="0">
                <a:solidFill>
                  <a:srgbClr val="0B19C8"/>
                </a:solidFill>
                <a:latin typeface="Times New Roman" panose="02020603050405020304" pitchFamily="18" charset="0"/>
              </a:rPr>
              <a:t> 12</a:t>
            </a:r>
            <a:r>
              <a:rPr lang="vi-VN" altLang="en-US" sz="2800" b="1" dirty="0">
                <a:solidFill>
                  <a:srgbClr val="0B19C8"/>
                </a:solidFill>
                <a:latin typeface="Times New Roman" panose="02020603050405020304" pitchFamily="18" charset="0"/>
              </a:rPr>
              <a:t> </a:t>
            </a:r>
            <a:r>
              <a:rPr lang="en-US" altLang="en-US" sz="2800" b="1" dirty="0">
                <a:solidFill>
                  <a:srgbClr val="0B19C8"/>
                </a:solidFill>
                <a:latin typeface="Times New Roman" panose="02020603050405020304" pitchFamily="18" charset="0"/>
              </a:rPr>
              <a:t> </a:t>
            </a:r>
            <a:r>
              <a:rPr lang="vi-VN" altLang="en-US" sz="2800" b="1" dirty="0">
                <a:solidFill>
                  <a:srgbClr val="0B19C8"/>
                </a:solidFill>
                <a:latin typeface="Times New Roman" panose="02020603050405020304" pitchFamily="18" charset="0"/>
              </a:rPr>
              <a:t>năm </a:t>
            </a:r>
            <a:r>
              <a:rPr lang="en-US" altLang="en-US" sz="2800" b="1" dirty="0">
                <a:solidFill>
                  <a:srgbClr val="0B19C8"/>
                </a:solidFill>
                <a:latin typeface="Times New Roman" panose="02020603050405020304" pitchFamily="18" charset="0"/>
              </a:rPr>
              <a:t> </a:t>
            </a:r>
            <a:r>
              <a:rPr lang="vi-VN" altLang="en-US" sz="2800" b="1" dirty="0">
                <a:solidFill>
                  <a:srgbClr val="0B19C8"/>
                </a:solidFill>
                <a:latin typeface="Times New Roman" panose="02020603050405020304" pitchFamily="18" charset="0"/>
              </a:rPr>
              <a:t>20</a:t>
            </a:r>
            <a:r>
              <a:rPr lang="en-US" altLang="en-US" sz="2800" b="1" dirty="0">
                <a:solidFill>
                  <a:srgbClr val="0B19C8"/>
                </a:solidFill>
                <a:latin typeface="Times New Roman" panose="02020603050405020304" pitchFamily="18" charset="0"/>
              </a:rPr>
              <a:t>21</a:t>
            </a:r>
            <a:endParaRPr lang="vi-VN" altLang="en-US" sz="2800" b="1" dirty="0">
              <a:solidFill>
                <a:srgbClr val="0B19C8"/>
              </a:solidFill>
              <a:latin typeface="Times New Roman" panose="02020603050405020304" pitchFamily="18" charset="0"/>
            </a:endParaRPr>
          </a:p>
        </p:txBody>
      </p:sp>
      <p:sp>
        <p:nvSpPr>
          <p:cNvPr id="1030" name="Text Box 21">
            <a:extLst>
              <a:ext uri="{FF2B5EF4-FFF2-40B4-BE49-F238E27FC236}">
                <a16:creationId xmlns:a16="http://schemas.microsoft.com/office/drawing/2014/main" id="{0391AD7A-FC51-4F51-9BD9-32689BD15B11}"/>
              </a:ext>
            </a:extLst>
          </p:cNvPr>
          <p:cNvSpPr txBox="1">
            <a:spLocks noChangeArrowheads="1"/>
          </p:cNvSpPr>
          <p:nvPr/>
        </p:nvSpPr>
        <p:spPr bwMode="auto">
          <a:xfrm>
            <a:off x="0" y="3429000"/>
            <a:ext cx="9144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b="1" i="1" dirty="0">
                <a:solidFill>
                  <a:srgbClr val="FF0000"/>
                </a:solidFill>
                <a:latin typeface="Times New Roman" panose="02020603050405020304" pitchFamily="18" charset="0"/>
              </a:rPr>
              <a:t>ÔN TẬP (</a:t>
            </a:r>
            <a:r>
              <a:rPr lang="en-US" altLang="en-US" b="1" i="1" dirty="0" err="1">
                <a:solidFill>
                  <a:srgbClr val="FF0000"/>
                </a:solidFill>
                <a:latin typeface="Times New Roman" panose="02020603050405020304" pitchFamily="18" charset="0"/>
              </a:rPr>
              <a:t>Tiết</a:t>
            </a:r>
            <a:r>
              <a:rPr lang="en-US" altLang="en-US" b="1" i="1" dirty="0">
                <a:solidFill>
                  <a:srgbClr val="FF0000"/>
                </a:solidFill>
                <a:latin typeface="Times New Roman" panose="02020603050405020304" pitchFamily="18" charset="0"/>
              </a:rPr>
              <a:t> 3)     </a:t>
            </a:r>
            <a:endParaRPr lang="vi-VN" altLang="en-US" b="1" i="1" dirty="0">
              <a:solidFill>
                <a:srgbClr val="FF0000"/>
              </a:solidFill>
              <a:latin typeface="Times New Roman" panose="02020603050405020304" pitchFamily="18" charset="0"/>
            </a:endParaRPr>
          </a:p>
        </p:txBody>
      </p:sp>
      <p:sp>
        <p:nvSpPr>
          <p:cNvPr id="4101" name="Rectangle 36">
            <a:extLst>
              <a:ext uri="{FF2B5EF4-FFF2-40B4-BE49-F238E27FC236}">
                <a16:creationId xmlns:a16="http://schemas.microsoft.com/office/drawing/2014/main" id="{9C62E093-C9A1-4301-9D93-093B26FC4AE7}"/>
              </a:ext>
            </a:extLst>
          </p:cNvPr>
          <p:cNvSpPr>
            <a:spLocks noChangeArrowheads="1"/>
          </p:cNvSpPr>
          <p:nvPr/>
        </p:nvSpPr>
        <p:spPr bwMode="auto">
          <a:xfrm>
            <a:off x="0" y="25400"/>
            <a:ext cx="9144000" cy="6832600"/>
          </a:xfrm>
          <a:prstGeom prst="rect">
            <a:avLst/>
          </a:prstGeom>
          <a:noFill/>
          <a:ln w="57150">
            <a:pattFill prst="sphere">
              <a:fgClr>
                <a:srgbClr val="0000FF"/>
              </a:fgClr>
              <a:bgClr>
                <a:srgbClr val="FF0000"/>
              </a:bgClr>
            </a:patt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vi-VN" altLang="en-US" sz="1600">
              <a:latin typeface="Times New Roman" panose="02020603050405020304" pitchFamily="18" charset="0"/>
            </a:endParaRPr>
          </a:p>
        </p:txBody>
      </p:sp>
      <p:sp>
        <p:nvSpPr>
          <p:cNvPr id="4102" name="Rectangle 7">
            <a:extLst>
              <a:ext uri="{FF2B5EF4-FFF2-40B4-BE49-F238E27FC236}">
                <a16:creationId xmlns:a16="http://schemas.microsoft.com/office/drawing/2014/main" id="{7C534010-A5F2-451C-A257-DFAEC26B7DB9}"/>
              </a:ext>
            </a:extLst>
          </p:cNvPr>
          <p:cNvSpPr>
            <a:spLocks noChangeArrowheads="1"/>
          </p:cNvSpPr>
          <p:nvPr/>
        </p:nvSpPr>
        <p:spPr bwMode="auto">
          <a:xfrm>
            <a:off x="0" y="560388"/>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800" b="1" u="sng">
                <a:solidFill>
                  <a:srgbClr val="0B19C8"/>
                </a:solidFill>
                <a:latin typeface="Times New Roman" panose="02020603050405020304" pitchFamily="18" charset="0"/>
              </a:rPr>
              <a:t>Tiếng Việt</a:t>
            </a:r>
          </a:p>
        </p:txBody>
      </p:sp>
      <p:pic>
        <p:nvPicPr>
          <p:cNvPr id="4103" name="Picture 8" descr="sun14[1]">
            <a:extLst>
              <a:ext uri="{FF2B5EF4-FFF2-40B4-BE49-F238E27FC236}">
                <a16:creationId xmlns:a16="http://schemas.microsoft.com/office/drawing/2014/main" id="{0E867BD1-21CC-4063-BD3F-9999A01B4992}"/>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7625"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4" name="Picture 8" descr="sun14[1]">
            <a:extLst>
              <a:ext uri="{FF2B5EF4-FFF2-40B4-BE49-F238E27FC236}">
                <a16:creationId xmlns:a16="http://schemas.microsoft.com/office/drawing/2014/main" id="{4154D083-006D-486E-8DA5-237BC27EEE7B}"/>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94625" y="90488"/>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32787"/>
                                        </p:tgtEl>
                                        <p:attrNameLst>
                                          <p:attrName>style.visibility</p:attrName>
                                        </p:attrNameLst>
                                      </p:cBhvr>
                                      <p:to>
                                        <p:strVal val="visible"/>
                                      </p:to>
                                    </p:set>
                                    <p:anim calcmode="lin" valueType="num">
                                      <p:cBhvr>
                                        <p:cTn id="7" dur="1000" fill="hold"/>
                                        <p:tgtEl>
                                          <p:spTgt spid="32787"/>
                                        </p:tgtEl>
                                        <p:attrNameLst>
                                          <p:attrName>ppt_w</p:attrName>
                                        </p:attrNameLst>
                                      </p:cBhvr>
                                      <p:tavLst>
                                        <p:tav tm="0">
                                          <p:val>
                                            <p:strVal val="#ppt_w+.3"/>
                                          </p:val>
                                        </p:tav>
                                        <p:tav tm="100000">
                                          <p:val>
                                            <p:strVal val="#ppt_w"/>
                                          </p:val>
                                        </p:tav>
                                      </p:tavLst>
                                    </p:anim>
                                    <p:anim calcmode="lin" valueType="num">
                                      <p:cBhvr>
                                        <p:cTn id="8" dur="1000" fill="hold"/>
                                        <p:tgtEl>
                                          <p:spTgt spid="32787"/>
                                        </p:tgtEl>
                                        <p:attrNameLst>
                                          <p:attrName>ppt_h</p:attrName>
                                        </p:attrNameLst>
                                      </p:cBhvr>
                                      <p:tavLst>
                                        <p:tav tm="0">
                                          <p:val>
                                            <p:strVal val="#ppt_h"/>
                                          </p:val>
                                        </p:tav>
                                        <p:tav tm="100000">
                                          <p:val>
                                            <p:strVal val="#ppt_h"/>
                                          </p:val>
                                        </p:tav>
                                      </p:tavLst>
                                    </p:anim>
                                    <p:animEffect transition="in" filter="fade">
                                      <p:cBhvr>
                                        <p:cTn id="9" dur="1000"/>
                                        <p:tgtEl>
                                          <p:spTgt spid="32787"/>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030"/>
                                        </p:tgtEl>
                                        <p:attrNameLst>
                                          <p:attrName>style.visibility</p:attrName>
                                        </p:attrNameLst>
                                      </p:cBhvr>
                                      <p:to>
                                        <p:strVal val="visible"/>
                                      </p:to>
                                    </p:set>
                                    <p:anim calcmode="lin" valueType="num">
                                      <p:cBhvr additive="base">
                                        <p:cTn id="14" dur="500" fill="hold"/>
                                        <p:tgtEl>
                                          <p:spTgt spid="1030"/>
                                        </p:tgtEl>
                                        <p:attrNameLst>
                                          <p:attrName>ppt_x</p:attrName>
                                        </p:attrNameLst>
                                      </p:cBhvr>
                                      <p:tavLst>
                                        <p:tav tm="0">
                                          <p:val>
                                            <p:strVal val="#ppt_x"/>
                                          </p:val>
                                        </p:tav>
                                        <p:tav tm="100000">
                                          <p:val>
                                            <p:strVal val="#ppt_x"/>
                                          </p:val>
                                        </p:tav>
                                      </p:tavLst>
                                    </p:anim>
                                    <p:anim calcmode="lin" valueType="num">
                                      <p:cBhvr additive="base">
                                        <p:cTn id="15"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WordArt 19">
            <a:extLst>
              <a:ext uri="{FF2B5EF4-FFF2-40B4-BE49-F238E27FC236}">
                <a16:creationId xmlns:a16="http://schemas.microsoft.com/office/drawing/2014/main" id="{BE192856-0B3E-4B69-96E6-6459A73B6FC3}"/>
              </a:ext>
            </a:extLst>
          </p:cNvPr>
          <p:cNvSpPr>
            <a:spLocks noChangeArrowheads="1" noChangeShapeType="1" noTextEdit="1"/>
          </p:cNvSpPr>
          <p:nvPr/>
        </p:nvSpPr>
        <p:spPr bwMode="auto">
          <a:xfrm>
            <a:off x="2209800" y="990600"/>
            <a:ext cx="4648200" cy="1981200"/>
          </a:xfrm>
          <a:prstGeom prst="rect">
            <a:avLst/>
          </a:prstGeom>
        </p:spPr>
        <p:txBody>
          <a:bodyPr wrap="none" fromWordArt="1">
            <a:prstTxWarp prst="textCanUp">
              <a:avLst>
                <a:gd name="adj" fmla="val 85713"/>
              </a:avLst>
            </a:prstTxWarp>
          </a:bodyPr>
          <a:lstStyle/>
          <a:p>
            <a:pPr algn="ctr"/>
            <a:endPar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endParaRPr>
          </a:p>
        </p:txBody>
      </p:sp>
      <p:sp>
        <p:nvSpPr>
          <p:cNvPr id="5123" name="Rectangle 36">
            <a:extLst>
              <a:ext uri="{FF2B5EF4-FFF2-40B4-BE49-F238E27FC236}">
                <a16:creationId xmlns:a16="http://schemas.microsoft.com/office/drawing/2014/main" id="{2BC513DA-A75B-4D96-9823-B248E326D4DB}"/>
              </a:ext>
            </a:extLst>
          </p:cNvPr>
          <p:cNvSpPr>
            <a:spLocks noChangeArrowheads="1"/>
          </p:cNvSpPr>
          <p:nvPr/>
        </p:nvSpPr>
        <p:spPr bwMode="auto">
          <a:xfrm>
            <a:off x="0" y="25400"/>
            <a:ext cx="9144000" cy="6832600"/>
          </a:xfrm>
          <a:prstGeom prst="rect">
            <a:avLst/>
          </a:prstGeom>
          <a:noFill/>
          <a:ln w="57150">
            <a:pattFill prst="sphere">
              <a:fgClr>
                <a:srgbClr val="0000FF"/>
              </a:fgClr>
              <a:bgClr>
                <a:srgbClr val="FF0000"/>
              </a:bgClr>
            </a:patt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vi-VN" altLang="en-US" sz="1600">
              <a:latin typeface="Times New Roman" panose="02020603050405020304" pitchFamily="18" charset="0"/>
            </a:endParaRPr>
          </a:p>
        </p:txBody>
      </p:sp>
      <p:sp>
        <p:nvSpPr>
          <p:cNvPr id="5125" name="Rectangle 7">
            <a:extLst>
              <a:ext uri="{FF2B5EF4-FFF2-40B4-BE49-F238E27FC236}">
                <a16:creationId xmlns:a16="http://schemas.microsoft.com/office/drawing/2014/main" id="{76EE519D-679D-42D8-BCB1-BC3998C77BD2}"/>
              </a:ext>
            </a:extLst>
          </p:cNvPr>
          <p:cNvSpPr>
            <a:spLocks noChangeArrowheads="1"/>
          </p:cNvSpPr>
          <p:nvPr/>
        </p:nvSpPr>
        <p:spPr bwMode="auto">
          <a:xfrm>
            <a:off x="0" y="542925"/>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800" b="1" u="sng">
                <a:solidFill>
                  <a:srgbClr val="0B19C8"/>
                </a:solidFill>
                <a:latin typeface="Times New Roman" panose="02020603050405020304" pitchFamily="18" charset="0"/>
              </a:rPr>
              <a:t>Tiếng Việt</a:t>
            </a:r>
          </a:p>
        </p:txBody>
      </p:sp>
      <p:sp>
        <p:nvSpPr>
          <p:cNvPr id="5126" name="TextBox 1">
            <a:extLst>
              <a:ext uri="{FF2B5EF4-FFF2-40B4-BE49-F238E27FC236}">
                <a16:creationId xmlns:a16="http://schemas.microsoft.com/office/drawing/2014/main" id="{FF2AD9F7-768D-4202-A215-9D1128E9F663}"/>
              </a:ext>
            </a:extLst>
          </p:cNvPr>
          <p:cNvSpPr txBox="1">
            <a:spLocks noChangeArrowheads="1"/>
          </p:cNvSpPr>
          <p:nvPr/>
        </p:nvSpPr>
        <p:spPr bwMode="auto">
          <a:xfrm>
            <a:off x="0" y="1012825"/>
            <a:ext cx="9144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b="1">
                <a:solidFill>
                  <a:srgbClr val="F40C33"/>
                </a:solidFill>
                <a:latin typeface="Times New Roman" panose="02020603050405020304" pitchFamily="18" charset="0"/>
                <a:cs typeface="Times New Roman" panose="02020603050405020304" pitchFamily="18" charset="0"/>
              </a:rPr>
              <a:t>Ôn tập cuối học kì I </a:t>
            </a:r>
            <a:r>
              <a:rPr lang="en-US" altLang="en-US" sz="2800" b="1">
                <a:solidFill>
                  <a:srgbClr val="0000CC"/>
                </a:solidFill>
                <a:latin typeface="Times New Roman" panose="02020603050405020304" pitchFamily="18" charset="0"/>
                <a:cs typeface="Times New Roman" panose="02020603050405020304" pitchFamily="18" charset="0"/>
              </a:rPr>
              <a:t>(Tiết 4)</a:t>
            </a:r>
          </a:p>
        </p:txBody>
      </p:sp>
      <p:pic>
        <p:nvPicPr>
          <p:cNvPr id="5127" name="Picture 8" descr="sun14[1]">
            <a:extLst>
              <a:ext uri="{FF2B5EF4-FFF2-40B4-BE49-F238E27FC236}">
                <a16:creationId xmlns:a16="http://schemas.microsoft.com/office/drawing/2014/main" id="{19B13690-0241-4D9A-83FB-18208C050265}"/>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7625"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8" descr="sun14[1]">
            <a:extLst>
              <a:ext uri="{FF2B5EF4-FFF2-40B4-BE49-F238E27FC236}">
                <a16:creationId xmlns:a16="http://schemas.microsoft.com/office/drawing/2014/main" id="{C1B090BE-910B-4793-A43C-92C540901E5A}"/>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94625" y="90488"/>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F8FC7246-4C0D-4F03-88D8-FD329B290A03}"/>
              </a:ext>
            </a:extLst>
          </p:cNvPr>
          <p:cNvSpPr txBox="1">
            <a:spLocks noChangeArrowheads="1"/>
          </p:cNvSpPr>
          <p:nvPr/>
        </p:nvSpPr>
        <p:spPr bwMode="auto">
          <a:xfrm>
            <a:off x="762000" y="1752600"/>
            <a:ext cx="6248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800" b="1">
                <a:solidFill>
                  <a:srgbClr val="0B19C8"/>
                </a:solidFill>
                <a:latin typeface="Times New Roman" panose="02020603050405020304" pitchFamily="18" charset="0"/>
                <a:cs typeface="Times New Roman" panose="02020603050405020304" pitchFamily="18" charset="0"/>
              </a:rPr>
              <a:t>1. Ôn luyện tập đọc và học thuộc lòng.</a:t>
            </a:r>
          </a:p>
        </p:txBody>
      </p:sp>
      <p:sp>
        <p:nvSpPr>
          <p:cNvPr id="13" name="TextBox 12">
            <a:extLst>
              <a:ext uri="{FF2B5EF4-FFF2-40B4-BE49-F238E27FC236}">
                <a16:creationId xmlns:a16="http://schemas.microsoft.com/office/drawing/2014/main" id="{5891E846-8B77-4C8D-B537-08634B08CEA6}"/>
              </a:ext>
            </a:extLst>
          </p:cNvPr>
          <p:cNvSpPr txBox="1">
            <a:spLocks noChangeArrowheads="1"/>
          </p:cNvSpPr>
          <p:nvPr/>
        </p:nvSpPr>
        <p:spPr bwMode="auto">
          <a:xfrm>
            <a:off x="762000" y="2362200"/>
            <a:ext cx="6248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800" b="1" dirty="0">
                <a:solidFill>
                  <a:srgbClr val="0B19C8"/>
                </a:solidFill>
                <a:latin typeface="Times New Roman" panose="02020603050405020304" pitchFamily="18" charset="0"/>
                <a:cs typeface="Times New Roman" panose="02020603050405020304" pitchFamily="18" charset="0"/>
              </a:rPr>
              <a:t>2. </a:t>
            </a:r>
            <a:r>
              <a:rPr lang="en-US" altLang="en-US" sz="2800" b="1" dirty="0" err="1">
                <a:solidFill>
                  <a:srgbClr val="0B19C8"/>
                </a:solidFill>
                <a:latin typeface="Times New Roman" panose="02020603050405020304" pitchFamily="18" charset="0"/>
                <a:cs typeface="Times New Roman" panose="02020603050405020304" pitchFamily="18" charset="0"/>
              </a:rPr>
              <a:t>Viết</a:t>
            </a:r>
            <a:r>
              <a:rPr lang="en-US" altLang="en-US" sz="2800" b="1" dirty="0">
                <a:solidFill>
                  <a:srgbClr val="0B19C8"/>
                </a:solidFill>
                <a:latin typeface="Times New Roman" panose="02020603050405020304" pitchFamily="18" charset="0"/>
                <a:cs typeface="Times New Roman" panose="02020603050405020304" pitchFamily="18" charset="0"/>
              </a:rPr>
              <a:t> </a:t>
            </a:r>
            <a:r>
              <a:rPr lang="en-US" altLang="en-US" sz="2800" b="1" dirty="0" err="1">
                <a:solidFill>
                  <a:srgbClr val="0B19C8"/>
                </a:solidFill>
                <a:latin typeface="Times New Roman" panose="02020603050405020304" pitchFamily="18" charset="0"/>
                <a:cs typeface="Times New Roman" panose="02020603050405020304" pitchFamily="18" charset="0"/>
              </a:rPr>
              <a:t>chính</a:t>
            </a:r>
            <a:r>
              <a:rPr lang="en-US" altLang="en-US" sz="2800" b="1" dirty="0">
                <a:solidFill>
                  <a:srgbClr val="0B19C8"/>
                </a:solidFill>
                <a:latin typeface="Times New Roman" panose="02020603050405020304" pitchFamily="18" charset="0"/>
                <a:cs typeface="Times New Roman" panose="02020603050405020304" pitchFamily="18" charset="0"/>
              </a:rPr>
              <a:t> </a:t>
            </a:r>
            <a:r>
              <a:rPr lang="en-US" altLang="en-US" sz="2800" b="1" dirty="0" err="1">
                <a:solidFill>
                  <a:srgbClr val="0B19C8"/>
                </a:solidFill>
                <a:latin typeface="Times New Roman" panose="02020603050405020304" pitchFamily="18" charset="0"/>
                <a:cs typeface="Times New Roman" panose="02020603050405020304" pitchFamily="18" charset="0"/>
              </a:rPr>
              <a:t>tả</a:t>
            </a:r>
            <a:r>
              <a:rPr lang="en-US" altLang="en-US" sz="2800" b="1" dirty="0">
                <a:solidFill>
                  <a:srgbClr val="0B19C8"/>
                </a:solidFill>
                <a:latin typeface="Times New Roman" panose="02020603050405020304" pitchFamily="18" charset="0"/>
                <a:cs typeface="Times New Roman" panose="02020603050405020304" pitchFamily="18" charset="0"/>
              </a:rPr>
              <a:t>.</a:t>
            </a:r>
          </a:p>
        </p:txBody>
      </p:sp>
      <p:sp>
        <p:nvSpPr>
          <p:cNvPr id="12" name="TextBox 11">
            <a:extLst>
              <a:ext uri="{FF2B5EF4-FFF2-40B4-BE49-F238E27FC236}">
                <a16:creationId xmlns:a16="http://schemas.microsoft.com/office/drawing/2014/main" id="{DFCBEE7D-0CEF-4292-9A2B-F213B75EC326}"/>
              </a:ext>
            </a:extLst>
          </p:cNvPr>
          <p:cNvSpPr txBox="1"/>
          <p:nvPr/>
        </p:nvSpPr>
        <p:spPr>
          <a:xfrm>
            <a:off x="2271713" y="228600"/>
            <a:ext cx="4600574" cy="400110"/>
          </a:xfrm>
          <a:prstGeom prst="rect">
            <a:avLst/>
          </a:prstGeom>
          <a:noFill/>
        </p:spPr>
        <p:txBody>
          <a:bodyPr wrap="square">
            <a:spAutoFit/>
          </a:bodyPr>
          <a:lstStyle/>
          <a:p>
            <a:pPr algn="ctr" eaLnBrk="1" hangingPunct="1">
              <a:spcBef>
                <a:spcPct val="0"/>
              </a:spcBef>
              <a:buFontTx/>
              <a:buNone/>
            </a:pPr>
            <a:r>
              <a:rPr lang="vi-VN" altLang="en-US" sz="2000" b="1" dirty="0" err="1">
                <a:solidFill>
                  <a:srgbClr val="0B19C8"/>
                </a:solidFill>
                <a:latin typeface="Times New Roman" panose="02020603050405020304" pitchFamily="18" charset="0"/>
              </a:rPr>
              <a:t>Thứ</a:t>
            </a:r>
            <a:r>
              <a:rPr lang="vi-VN" altLang="en-US" sz="2000" b="1" dirty="0">
                <a:solidFill>
                  <a:srgbClr val="0B19C8"/>
                </a:solidFill>
                <a:latin typeface="Times New Roman" panose="02020603050405020304" pitchFamily="18" charset="0"/>
              </a:rPr>
              <a:t> </a:t>
            </a:r>
            <a:r>
              <a:rPr lang="en-US" altLang="en-US" sz="2000" b="1" dirty="0" err="1">
                <a:solidFill>
                  <a:srgbClr val="0B19C8"/>
                </a:solidFill>
                <a:latin typeface="Times New Roman" panose="02020603050405020304" pitchFamily="18" charset="0"/>
              </a:rPr>
              <a:t>tư</a:t>
            </a:r>
            <a:r>
              <a:rPr lang="en-US" altLang="en-US" sz="2000" b="1" dirty="0">
                <a:solidFill>
                  <a:srgbClr val="0B19C8"/>
                </a:solidFill>
                <a:latin typeface="Times New Roman" panose="02020603050405020304" pitchFamily="18" charset="0"/>
              </a:rPr>
              <a:t>, </a:t>
            </a:r>
            <a:r>
              <a:rPr lang="vi-VN" altLang="en-US" sz="2000" b="1" dirty="0" err="1">
                <a:solidFill>
                  <a:srgbClr val="0B19C8"/>
                </a:solidFill>
                <a:latin typeface="Times New Roman" panose="02020603050405020304" pitchFamily="18" charset="0"/>
              </a:rPr>
              <a:t>ngày</a:t>
            </a:r>
            <a:r>
              <a:rPr lang="vi-VN" altLang="en-US" sz="2000" b="1" dirty="0">
                <a:solidFill>
                  <a:srgbClr val="0B19C8"/>
                </a:solidFill>
                <a:latin typeface="Times New Roman" panose="02020603050405020304" pitchFamily="18" charset="0"/>
              </a:rPr>
              <a:t> </a:t>
            </a:r>
            <a:r>
              <a:rPr lang="en-US" altLang="en-US" sz="2000" b="1" dirty="0">
                <a:solidFill>
                  <a:srgbClr val="0B19C8"/>
                </a:solidFill>
                <a:latin typeface="Times New Roman" panose="02020603050405020304" pitchFamily="18" charset="0"/>
              </a:rPr>
              <a:t> 17 </a:t>
            </a:r>
            <a:r>
              <a:rPr lang="vi-VN" altLang="en-US" sz="2000" b="1" dirty="0">
                <a:solidFill>
                  <a:srgbClr val="0B19C8"/>
                </a:solidFill>
                <a:latin typeface="Times New Roman" panose="02020603050405020304" pitchFamily="18" charset="0"/>
              </a:rPr>
              <a:t> </a:t>
            </a:r>
            <a:r>
              <a:rPr lang="vi-VN" altLang="en-US" sz="2000" b="1" dirty="0" err="1">
                <a:solidFill>
                  <a:srgbClr val="0B19C8"/>
                </a:solidFill>
                <a:latin typeface="Times New Roman" panose="02020603050405020304" pitchFamily="18" charset="0"/>
              </a:rPr>
              <a:t>tháng</a:t>
            </a:r>
            <a:r>
              <a:rPr lang="vi-VN" altLang="en-US" sz="2000" b="1" dirty="0">
                <a:solidFill>
                  <a:srgbClr val="0B19C8"/>
                </a:solidFill>
                <a:latin typeface="Times New Roman" panose="02020603050405020304" pitchFamily="18" charset="0"/>
              </a:rPr>
              <a:t> </a:t>
            </a:r>
            <a:r>
              <a:rPr lang="en-US" altLang="en-US" sz="2000" b="1" dirty="0">
                <a:solidFill>
                  <a:srgbClr val="0B19C8"/>
                </a:solidFill>
                <a:latin typeface="Times New Roman" panose="02020603050405020304" pitchFamily="18" charset="0"/>
              </a:rPr>
              <a:t> 12</a:t>
            </a:r>
            <a:r>
              <a:rPr lang="vi-VN" altLang="en-US" sz="2000" b="1" dirty="0">
                <a:solidFill>
                  <a:srgbClr val="0B19C8"/>
                </a:solidFill>
                <a:latin typeface="Times New Roman" panose="02020603050405020304" pitchFamily="18" charset="0"/>
              </a:rPr>
              <a:t> </a:t>
            </a:r>
            <a:r>
              <a:rPr lang="en-US" altLang="en-US" sz="2000" b="1" dirty="0">
                <a:solidFill>
                  <a:srgbClr val="0B19C8"/>
                </a:solidFill>
                <a:latin typeface="Times New Roman" panose="02020603050405020304" pitchFamily="18" charset="0"/>
              </a:rPr>
              <a:t> </a:t>
            </a:r>
            <a:r>
              <a:rPr lang="vi-VN" altLang="en-US" sz="2000" b="1" dirty="0">
                <a:solidFill>
                  <a:srgbClr val="0B19C8"/>
                </a:solidFill>
                <a:latin typeface="Times New Roman" panose="02020603050405020304" pitchFamily="18" charset="0"/>
              </a:rPr>
              <a:t>năm </a:t>
            </a:r>
            <a:r>
              <a:rPr lang="en-US" altLang="en-US" sz="2000" b="1" dirty="0">
                <a:solidFill>
                  <a:srgbClr val="0B19C8"/>
                </a:solidFill>
                <a:latin typeface="Times New Roman" panose="02020603050405020304" pitchFamily="18" charset="0"/>
              </a:rPr>
              <a:t> </a:t>
            </a:r>
            <a:r>
              <a:rPr lang="vi-VN" altLang="en-US" sz="2000" b="1" dirty="0">
                <a:solidFill>
                  <a:srgbClr val="0B19C8"/>
                </a:solidFill>
                <a:latin typeface="Times New Roman" panose="02020603050405020304" pitchFamily="18" charset="0"/>
              </a:rPr>
              <a:t>20</a:t>
            </a:r>
            <a:r>
              <a:rPr lang="en-US" altLang="en-US" sz="2000" b="1" dirty="0">
                <a:solidFill>
                  <a:srgbClr val="0B19C8"/>
                </a:solidFill>
                <a:latin typeface="Times New Roman" panose="02020603050405020304" pitchFamily="18" charset="0"/>
              </a:rPr>
              <a:t>21</a:t>
            </a:r>
            <a:endParaRPr lang="vi-VN" altLang="en-US" sz="2000" b="1" dirty="0">
              <a:solidFill>
                <a:srgbClr val="0B19C8"/>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1000"/>
                                        <p:tgtEl>
                                          <p:spTgt spid="13"/>
                                        </p:tgtEl>
                                      </p:cBhvr>
                                    </p:animEffect>
                                    <p:anim calcmode="lin" valueType="num">
                                      <p:cBhvr>
                                        <p:cTn id="13" dur="1000" fill="hold"/>
                                        <p:tgtEl>
                                          <p:spTgt spid="13"/>
                                        </p:tgtEl>
                                        <p:attrNameLst>
                                          <p:attrName>ppt_x</p:attrName>
                                        </p:attrNameLst>
                                      </p:cBhvr>
                                      <p:tavLst>
                                        <p:tav tm="0">
                                          <p:val>
                                            <p:strVal val="#ppt_x"/>
                                          </p:val>
                                        </p:tav>
                                        <p:tav tm="100000">
                                          <p:val>
                                            <p:strVal val="#ppt_x"/>
                                          </p:val>
                                        </p:tav>
                                      </p:tavLst>
                                    </p:anim>
                                    <p:anim calcmode="lin" valueType="num">
                                      <p:cBhvr>
                                        <p:cTn id="1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WordArt 19">
            <a:extLst>
              <a:ext uri="{FF2B5EF4-FFF2-40B4-BE49-F238E27FC236}">
                <a16:creationId xmlns:a16="http://schemas.microsoft.com/office/drawing/2014/main" id="{F6D01389-428B-4B55-9217-61D0177366EC}"/>
              </a:ext>
            </a:extLst>
          </p:cNvPr>
          <p:cNvSpPr>
            <a:spLocks noChangeArrowheads="1" noChangeShapeType="1" noTextEdit="1"/>
          </p:cNvSpPr>
          <p:nvPr/>
        </p:nvSpPr>
        <p:spPr bwMode="auto">
          <a:xfrm>
            <a:off x="2209800" y="990600"/>
            <a:ext cx="4648200" cy="1981200"/>
          </a:xfrm>
          <a:prstGeom prst="rect">
            <a:avLst/>
          </a:prstGeom>
        </p:spPr>
        <p:txBody>
          <a:bodyPr wrap="none" fromWordArt="1">
            <a:prstTxWarp prst="textCanUp">
              <a:avLst>
                <a:gd name="adj" fmla="val 85713"/>
              </a:avLst>
            </a:prstTxWarp>
          </a:bodyPr>
          <a:lstStyle/>
          <a:p>
            <a:pPr algn="ctr"/>
            <a:endPar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endParaRPr>
          </a:p>
        </p:txBody>
      </p:sp>
      <p:sp>
        <p:nvSpPr>
          <p:cNvPr id="6147" name="Text Box 21">
            <a:extLst>
              <a:ext uri="{FF2B5EF4-FFF2-40B4-BE49-F238E27FC236}">
                <a16:creationId xmlns:a16="http://schemas.microsoft.com/office/drawing/2014/main" id="{3D5BC981-F3E8-4FFF-A6B3-EA9CE84E0411}"/>
              </a:ext>
            </a:extLst>
          </p:cNvPr>
          <p:cNvSpPr txBox="1">
            <a:spLocks noChangeArrowheads="1"/>
          </p:cNvSpPr>
          <p:nvPr/>
        </p:nvSpPr>
        <p:spPr bwMode="auto">
          <a:xfrm>
            <a:off x="482600" y="-41275"/>
            <a:ext cx="7924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b="1" i="1">
                <a:latin typeface="Times New Roman" panose="02020603050405020304" pitchFamily="18" charset="0"/>
              </a:rPr>
              <a:t>    </a:t>
            </a:r>
            <a:endParaRPr lang="vi-VN" altLang="en-US" b="1" i="1">
              <a:latin typeface="Times New Roman" panose="02020603050405020304" pitchFamily="18" charset="0"/>
            </a:endParaRPr>
          </a:p>
        </p:txBody>
      </p:sp>
      <p:sp>
        <p:nvSpPr>
          <p:cNvPr id="1030" name="Text Box 21">
            <a:extLst>
              <a:ext uri="{FF2B5EF4-FFF2-40B4-BE49-F238E27FC236}">
                <a16:creationId xmlns:a16="http://schemas.microsoft.com/office/drawing/2014/main" id="{D2331F14-441E-4C35-8060-0CC5BE372096}"/>
              </a:ext>
            </a:extLst>
          </p:cNvPr>
          <p:cNvSpPr txBox="1">
            <a:spLocks noChangeArrowheads="1"/>
          </p:cNvSpPr>
          <p:nvPr/>
        </p:nvSpPr>
        <p:spPr bwMode="auto">
          <a:xfrm>
            <a:off x="0" y="1589088"/>
            <a:ext cx="9144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b="1" i="1" dirty="0">
                <a:solidFill>
                  <a:srgbClr val="FF0000"/>
                </a:solidFill>
                <a:latin typeface="Times New Roman" panose="02020603050405020304" pitchFamily="18" charset="0"/>
              </a:rPr>
              <a:t>    </a:t>
            </a:r>
            <a:r>
              <a:rPr lang="en-US" altLang="en-US" b="1" dirty="0">
                <a:latin typeface="Times New Roman" panose="02020603050405020304" pitchFamily="18" charset="0"/>
              </a:rPr>
              <a:t>Cho </a:t>
            </a:r>
            <a:r>
              <a:rPr lang="en-US" altLang="en-US" b="1" dirty="0" err="1">
                <a:latin typeface="Times New Roman" panose="02020603050405020304" pitchFamily="18" charset="0"/>
              </a:rPr>
              <a:t>học</a:t>
            </a:r>
            <a:r>
              <a:rPr lang="en-US" altLang="en-US" b="1" dirty="0">
                <a:latin typeface="Times New Roman" panose="02020603050405020304" pitchFamily="18" charset="0"/>
              </a:rPr>
              <a:t> </a:t>
            </a:r>
            <a:r>
              <a:rPr lang="en-US" altLang="en-US" b="1" dirty="0" err="1">
                <a:latin typeface="Times New Roman" panose="02020603050405020304" pitchFamily="18" charset="0"/>
              </a:rPr>
              <a:t>sinh</a:t>
            </a:r>
            <a:r>
              <a:rPr lang="en-US" altLang="en-US" b="1" dirty="0">
                <a:latin typeface="Times New Roman" panose="02020603050405020304" pitchFamily="18" charset="0"/>
              </a:rPr>
              <a:t> </a:t>
            </a:r>
            <a:r>
              <a:rPr lang="en-US" altLang="en-US" b="1" dirty="0" err="1">
                <a:latin typeface="Times New Roman" panose="02020603050405020304" pitchFamily="18" charset="0"/>
              </a:rPr>
              <a:t>đọc</a:t>
            </a:r>
            <a:r>
              <a:rPr lang="en-US" altLang="en-US" b="1" dirty="0">
                <a:latin typeface="Times New Roman" panose="02020603050405020304" pitchFamily="18" charset="0"/>
              </a:rPr>
              <a:t> </a:t>
            </a:r>
            <a:r>
              <a:rPr lang="en-US" altLang="en-US" b="1" dirty="0" err="1">
                <a:latin typeface="Times New Roman" panose="02020603050405020304" pitchFamily="18" charset="0"/>
              </a:rPr>
              <a:t>và</a:t>
            </a:r>
            <a:r>
              <a:rPr lang="en-US" altLang="en-US" b="1" dirty="0">
                <a:latin typeface="Times New Roman" panose="02020603050405020304" pitchFamily="18" charset="0"/>
              </a:rPr>
              <a:t> </a:t>
            </a:r>
            <a:r>
              <a:rPr lang="en-US" altLang="en-US" b="1" dirty="0" err="1">
                <a:latin typeface="Times New Roman" panose="02020603050405020304" pitchFamily="18" charset="0"/>
              </a:rPr>
              <a:t>học</a:t>
            </a:r>
            <a:r>
              <a:rPr lang="en-US" altLang="en-US" b="1" dirty="0">
                <a:latin typeface="Times New Roman" panose="02020603050405020304" pitchFamily="18" charset="0"/>
              </a:rPr>
              <a:t> </a:t>
            </a:r>
            <a:r>
              <a:rPr lang="en-US" altLang="en-US" b="1" dirty="0" err="1">
                <a:latin typeface="Times New Roman" panose="02020603050405020304" pitchFamily="18" charset="0"/>
              </a:rPr>
              <a:t>thuộc</a:t>
            </a:r>
            <a:r>
              <a:rPr lang="en-US" altLang="en-US" b="1" dirty="0">
                <a:latin typeface="Times New Roman" panose="02020603050405020304" pitchFamily="18" charset="0"/>
              </a:rPr>
              <a:t> </a:t>
            </a:r>
            <a:r>
              <a:rPr lang="en-US" altLang="en-US" b="1" dirty="0" err="1">
                <a:latin typeface="Times New Roman" panose="02020603050405020304" pitchFamily="18" charset="0"/>
              </a:rPr>
              <a:t>lòng</a:t>
            </a:r>
            <a:r>
              <a:rPr lang="en-US" altLang="en-US" b="1" dirty="0">
                <a:latin typeface="Times New Roman" panose="02020603050405020304" pitchFamily="18" charset="0"/>
              </a:rPr>
              <a:t> </a:t>
            </a:r>
            <a:r>
              <a:rPr lang="en-US" altLang="en-US" b="1" dirty="0" err="1">
                <a:latin typeface="Times New Roman" panose="02020603050405020304" pitchFamily="18" charset="0"/>
              </a:rPr>
              <a:t>một</a:t>
            </a:r>
            <a:r>
              <a:rPr lang="en-US" altLang="en-US" b="1" dirty="0">
                <a:latin typeface="Times New Roman" panose="02020603050405020304" pitchFamily="18" charset="0"/>
              </a:rPr>
              <a:t> </a:t>
            </a:r>
            <a:r>
              <a:rPr lang="en-US" altLang="en-US" b="1" dirty="0" err="1">
                <a:latin typeface="Times New Roman" panose="02020603050405020304" pitchFamily="18" charset="0"/>
              </a:rPr>
              <a:t>trong</a:t>
            </a:r>
            <a:r>
              <a:rPr lang="en-US" altLang="en-US" b="1" dirty="0">
                <a:latin typeface="Times New Roman" panose="02020603050405020304" pitchFamily="18" charset="0"/>
              </a:rPr>
              <a:t> </a:t>
            </a:r>
            <a:r>
              <a:rPr lang="en-US" altLang="en-US" b="1" dirty="0" err="1">
                <a:latin typeface="Times New Roman" panose="02020603050405020304" pitchFamily="18" charset="0"/>
              </a:rPr>
              <a:t>các</a:t>
            </a:r>
            <a:r>
              <a:rPr lang="en-US" altLang="en-US" b="1" dirty="0">
                <a:latin typeface="Times New Roman" panose="02020603050405020304" pitchFamily="18" charset="0"/>
              </a:rPr>
              <a:t> </a:t>
            </a:r>
            <a:r>
              <a:rPr lang="en-US" altLang="en-US" b="1" dirty="0" err="1">
                <a:latin typeface="Times New Roman" panose="02020603050405020304" pitchFamily="18" charset="0"/>
              </a:rPr>
              <a:t>bài</a:t>
            </a:r>
            <a:r>
              <a:rPr lang="en-US" altLang="en-US" b="1" dirty="0">
                <a:latin typeface="Times New Roman" panose="02020603050405020304" pitchFamily="18" charset="0"/>
              </a:rPr>
              <a:t> </a:t>
            </a:r>
            <a:r>
              <a:rPr lang="en-US" altLang="en-US" b="1" dirty="0" err="1">
                <a:latin typeface="Times New Roman" panose="02020603050405020304" pitchFamily="18" charset="0"/>
              </a:rPr>
              <a:t>tập</a:t>
            </a:r>
            <a:r>
              <a:rPr lang="en-US" altLang="en-US" b="1" dirty="0">
                <a:latin typeface="Times New Roman" panose="02020603050405020304" pitchFamily="18" charset="0"/>
              </a:rPr>
              <a:t> </a:t>
            </a:r>
            <a:r>
              <a:rPr lang="en-US" altLang="en-US" b="1" dirty="0" err="1">
                <a:latin typeface="Times New Roman" panose="02020603050405020304" pitchFamily="18" charset="0"/>
              </a:rPr>
              <a:t>đọc</a:t>
            </a:r>
            <a:r>
              <a:rPr lang="en-US" altLang="en-US" b="1" dirty="0">
                <a:latin typeface="Times New Roman" panose="02020603050405020304" pitchFamily="18" charset="0"/>
              </a:rPr>
              <a:t> </a:t>
            </a:r>
            <a:r>
              <a:rPr lang="en-US" altLang="en-US" b="1" dirty="0" err="1">
                <a:latin typeface="Times New Roman" panose="02020603050405020304" pitchFamily="18" charset="0"/>
              </a:rPr>
              <a:t>thuộc</a:t>
            </a:r>
            <a:r>
              <a:rPr lang="en-US" altLang="en-US" b="1" dirty="0">
                <a:latin typeface="Times New Roman" panose="02020603050405020304" pitchFamily="18" charset="0"/>
              </a:rPr>
              <a:t> </a:t>
            </a:r>
            <a:r>
              <a:rPr lang="en-US" altLang="en-US" b="1" dirty="0" err="1">
                <a:latin typeface="Times New Roman" panose="02020603050405020304" pitchFamily="18" charset="0"/>
              </a:rPr>
              <a:t>chủ</a:t>
            </a:r>
            <a:r>
              <a:rPr lang="en-US" altLang="en-US" b="1" dirty="0">
                <a:latin typeface="Times New Roman" panose="02020603050405020304" pitchFamily="18" charset="0"/>
              </a:rPr>
              <a:t> </a:t>
            </a:r>
            <a:r>
              <a:rPr lang="en-US" altLang="en-US" b="1" dirty="0" err="1">
                <a:latin typeface="Times New Roman" panose="02020603050405020304" pitchFamily="18" charset="0"/>
              </a:rPr>
              <a:t>điểm</a:t>
            </a:r>
            <a:r>
              <a:rPr lang="en-US" altLang="en-US" b="1" dirty="0">
                <a:latin typeface="Times New Roman" panose="02020603050405020304" pitchFamily="18" charset="0"/>
              </a:rPr>
              <a:t>: </a:t>
            </a:r>
            <a:r>
              <a:rPr lang="en-US" altLang="en-US" b="1" dirty="0" err="1">
                <a:latin typeface="Times New Roman" panose="02020603050405020304" pitchFamily="18" charset="0"/>
              </a:rPr>
              <a:t>Vì</a:t>
            </a:r>
            <a:r>
              <a:rPr lang="en-US" altLang="en-US" b="1" dirty="0">
                <a:latin typeface="Times New Roman" panose="02020603050405020304" pitchFamily="18" charset="0"/>
              </a:rPr>
              <a:t> </a:t>
            </a:r>
            <a:r>
              <a:rPr lang="en-US" altLang="en-US" b="1" dirty="0" err="1">
                <a:latin typeface="Times New Roman" panose="02020603050405020304" pitchFamily="18" charset="0"/>
              </a:rPr>
              <a:t>hạnh</a:t>
            </a:r>
            <a:r>
              <a:rPr lang="en-US" altLang="en-US" b="1" dirty="0">
                <a:latin typeface="Times New Roman" panose="02020603050405020304" pitchFamily="18" charset="0"/>
              </a:rPr>
              <a:t> </a:t>
            </a:r>
            <a:r>
              <a:rPr lang="en-US" altLang="en-US" b="1" dirty="0" err="1">
                <a:latin typeface="Times New Roman" panose="02020603050405020304" pitchFamily="18" charset="0"/>
              </a:rPr>
              <a:t>phúc</a:t>
            </a:r>
            <a:r>
              <a:rPr lang="en-US" altLang="en-US" b="1" dirty="0">
                <a:latin typeface="Times New Roman" panose="02020603050405020304" pitchFamily="18" charset="0"/>
              </a:rPr>
              <a:t> con </a:t>
            </a:r>
            <a:r>
              <a:rPr lang="en-US" altLang="en-US" b="1" dirty="0" err="1">
                <a:latin typeface="Times New Roman" panose="02020603050405020304" pitchFamily="18" charset="0"/>
              </a:rPr>
              <a:t>người</a:t>
            </a:r>
            <a:r>
              <a:rPr lang="en-US" altLang="en-US" b="1" dirty="0">
                <a:latin typeface="Times New Roman" panose="02020603050405020304" pitchFamily="18" charset="0"/>
              </a:rPr>
              <a:t> </a:t>
            </a:r>
          </a:p>
        </p:txBody>
      </p:sp>
      <p:sp>
        <p:nvSpPr>
          <p:cNvPr id="6149" name="Rectangle 36">
            <a:extLst>
              <a:ext uri="{FF2B5EF4-FFF2-40B4-BE49-F238E27FC236}">
                <a16:creationId xmlns:a16="http://schemas.microsoft.com/office/drawing/2014/main" id="{0A1B32A6-6E51-46A1-AD42-5F34EA7BA2E1}"/>
              </a:ext>
            </a:extLst>
          </p:cNvPr>
          <p:cNvSpPr>
            <a:spLocks noChangeArrowheads="1"/>
          </p:cNvSpPr>
          <p:nvPr/>
        </p:nvSpPr>
        <p:spPr bwMode="auto">
          <a:xfrm>
            <a:off x="0" y="25400"/>
            <a:ext cx="9144000" cy="6832600"/>
          </a:xfrm>
          <a:prstGeom prst="rect">
            <a:avLst/>
          </a:prstGeom>
          <a:noFill/>
          <a:ln w="57150">
            <a:pattFill prst="sphere">
              <a:fgClr>
                <a:srgbClr val="0000FF"/>
              </a:fgClr>
              <a:bgClr>
                <a:srgbClr val="FF0000"/>
              </a:bgClr>
            </a:patt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vi-VN" altLang="en-US" sz="1600">
              <a:latin typeface="Times New Roman" panose="02020603050405020304" pitchFamily="18" charset="0"/>
            </a:endParaRPr>
          </a:p>
        </p:txBody>
      </p:sp>
      <p:sp>
        <p:nvSpPr>
          <p:cNvPr id="6150" name="Text Box 21">
            <a:extLst>
              <a:ext uri="{FF2B5EF4-FFF2-40B4-BE49-F238E27FC236}">
                <a16:creationId xmlns:a16="http://schemas.microsoft.com/office/drawing/2014/main" id="{037D62BB-9ADC-4E0F-A650-BDB24FB7808C}"/>
              </a:ext>
            </a:extLst>
          </p:cNvPr>
          <p:cNvSpPr txBox="1">
            <a:spLocks noChangeArrowheads="1"/>
          </p:cNvSpPr>
          <p:nvPr/>
        </p:nvSpPr>
        <p:spPr bwMode="auto">
          <a:xfrm>
            <a:off x="0" y="76200"/>
            <a:ext cx="9144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vi-VN" altLang="en-US" sz="2800" b="1" dirty="0" err="1">
                <a:solidFill>
                  <a:srgbClr val="0B19C8"/>
                </a:solidFill>
                <a:latin typeface="Times New Roman" panose="02020603050405020304" pitchFamily="18" charset="0"/>
              </a:rPr>
              <a:t>Thứ</a:t>
            </a:r>
            <a:r>
              <a:rPr lang="vi-VN" altLang="en-US" sz="2800" b="1" dirty="0">
                <a:solidFill>
                  <a:srgbClr val="0B19C8"/>
                </a:solidFill>
                <a:latin typeface="Times New Roman" panose="02020603050405020304" pitchFamily="18" charset="0"/>
              </a:rPr>
              <a:t> </a:t>
            </a:r>
            <a:r>
              <a:rPr lang="en-US" altLang="en-US" sz="2800" b="1" dirty="0" err="1">
                <a:solidFill>
                  <a:srgbClr val="0B19C8"/>
                </a:solidFill>
                <a:latin typeface="Times New Roman" panose="02020603050405020304" pitchFamily="18" charset="0"/>
              </a:rPr>
              <a:t>tư</a:t>
            </a:r>
            <a:r>
              <a:rPr lang="en-US" altLang="en-US" sz="2800" b="1" dirty="0">
                <a:solidFill>
                  <a:srgbClr val="0B19C8"/>
                </a:solidFill>
                <a:latin typeface="Times New Roman" panose="02020603050405020304" pitchFamily="18" charset="0"/>
              </a:rPr>
              <a:t>, </a:t>
            </a:r>
            <a:r>
              <a:rPr lang="vi-VN" altLang="en-US" sz="2800" b="1" dirty="0" err="1">
                <a:solidFill>
                  <a:srgbClr val="0B19C8"/>
                </a:solidFill>
                <a:latin typeface="Times New Roman" panose="02020603050405020304" pitchFamily="18" charset="0"/>
              </a:rPr>
              <a:t>ngày</a:t>
            </a:r>
            <a:r>
              <a:rPr lang="vi-VN" altLang="en-US" sz="2800" b="1" dirty="0">
                <a:solidFill>
                  <a:srgbClr val="0B19C8"/>
                </a:solidFill>
                <a:latin typeface="Times New Roman" panose="02020603050405020304" pitchFamily="18" charset="0"/>
              </a:rPr>
              <a:t> </a:t>
            </a:r>
            <a:r>
              <a:rPr lang="en-US" altLang="en-US" sz="2800" b="1" dirty="0">
                <a:solidFill>
                  <a:srgbClr val="0B19C8"/>
                </a:solidFill>
                <a:latin typeface="Times New Roman" panose="02020603050405020304" pitchFamily="18" charset="0"/>
              </a:rPr>
              <a:t> 17 </a:t>
            </a:r>
            <a:r>
              <a:rPr lang="vi-VN" altLang="en-US" sz="2800" b="1" dirty="0">
                <a:solidFill>
                  <a:srgbClr val="0B19C8"/>
                </a:solidFill>
                <a:latin typeface="Times New Roman" panose="02020603050405020304" pitchFamily="18" charset="0"/>
              </a:rPr>
              <a:t> </a:t>
            </a:r>
            <a:r>
              <a:rPr lang="vi-VN" altLang="en-US" sz="2800" b="1" dirty="0" err="1">
                <a:solidFill>
                  <a:srgbClr val="0B19C8"/>
                </a:solidFill>
                <a:latin typeface="Times New Roman" panose="02020603050405020304" pitchFamily="18" charset="0"/>
              </a:rPr>
              <a:t>tháng</a:t>
            </a:r>
            <a:r>
              <a:rPr lang="vi-VN" altLang="en-US" sz="2800" b="1" dirty="0">
                <a:solidFill>
                  <a:srgbClr val="0B19C8"/>
                </a:solidFill>
                <a:latin typeface="Times New Roman" panose="02020603050405020304" pitchFamily="18" charset="0"/>
              </a:rPr>
              <a:t> </a:t>
            </a:r>
            <a:r>
              <a:rPr lang="en-US" altLang="en-US" sz="2800" b="1" dirty="0">
                <a:solidFill>
                  <a:srgbClr val="0B19C8"/>
                </a:solidFill>
                <a:latin typeface="Times New Roman" panose="02020603050405020304" pitchFamily="18" charset="0"/>
              </a:rPr>
              <a:t> 12</a:t>
            </a:r>
            <a:r>
              <a:rPr lang="vi-VN" altLang="en-US" sz="2800" b="1" dirty="0">
                <a:solidFill>
                  <a:srgbClr val="0B19C8"/>
                </a:solidFill>
                <a:latin typeface="Times New Roman" panose="02020603050405020304" pitchFamily="18" charset="0"/>
              </a:rPr>
              <a:t> </a:t>
            </a:r>
            <a:r>
              <a:rPr lang="en-US" altLang="en-US" sz="2800" b="1" dirty="0">
                <a:solidFill>
                  <a:srgbClr val="0B19C8"/>
                </a:solidFill>
                <a:latin typeface="Times New Roman" panose="02020603050405020304" pitchFamily="18" charset="0"/>
              </a:rPr>
              <a:t> </a:t>
            </a:r>
            <a:r>
              <a:rPr lang="vi-VN" altLang="en-US" sz="2800" b="1" dirty="0">
                <a:solidFill>
                  <a:srgbClr val="0B19C8"/>
                </a:solidFill>
                <a:latin typeface="Times New Roman" panose="02020603050405020304" pitchFamily="18" charset="0"/>
              </a:rPr>
              <a:t>năm </a:t>
            </a:r>
            <a:r>
              <a:rPr lang="en-US" altLang="en-US" sz="2800" b="1" dirty="0">
                <a:solidFill>
                  <a:srgbClr val="0B19C8"/>
                </a:solidFill>
                <a:latin typeface="Times New Roman" panose="02020603050405020304" pitchFamily="18" charset="0"/>
              </a:rPr>
              <a:t> </a:t>
            </a:r>
            <a:r>
              <a:rPr lang="vi-VN" altLang="en-US" sz="2800" b="1" dirty="0">
                <a:solidFill>
                  <a:srgbClr val="0B19C8"/>
                </a:solidFill>
                <a:latin typeface="Times New Roman" panose="02020603050405020304" pitchFamily="18" charset="0"/>
              </a:rPr>
              <a:t>20</a:t>
            </a:r>
            <a:r>
              <a:rPr lang="en-US" altLang="en-US" sz="2800" b="1" dirty="0">
                <a:solidFill>
                  <a:srgbClr val="0B19C8"/>
                </a:solidFill>
                <a:latin typeface="Times New Roman" panose="02020603050405020304" pitchFamily="18" charset="0"/>
              </a:rPr>
              <a:t>21</a:t>
            </a:r>
            <a:endParaRPr lang="vi-VN" altLang="en-US" sz="2800" b="1" dirty="0">
              <a:solidFill>
                <a:srgbClr val="0B19C8"/>
              </a:solidFill>
              <a:latin typeface="Times New Roman" panose="02020603050405020304" pitchFamily="18" charset="0"/>
            </a:endParaRPr>
          </a:p>
          <a:p>
            <a:pPr algn="ctr" eaLnBrk="1" hangingPunct="1">
              <a:spcBef>
                <a:spcPct val="0"/>
              </a:spcBef>
              <a:buFontTx/>
              <a:buNone/>
            </a:pPr>
            <a:endParaRPr lang="vi-VN" altLang="en-US" sz="2800" b="1" dirty="0">
              <a:solidFill>
                <a:srgbClr val="0B19C8"/>
              </a:solidFill>
              <a:latin typeface="Times New Roman" panose="02020603050405020304" pitchFamily="18" charset="0"/>
            </a:endParaRPr>
          </a:p>
        </p:txBody>
      </p:sp>
      <p:sp>
        <p:nvSpPr>
          <p:cNvPr id="6151" name="Rectangle 7">
            <a:extLst>
              <a:ext uri="{FF2B5EF4-FFF2-40B4-BE49-F238E27FC236}">
                <a16:creationId xmlns:a16="http://schemas.microsoft.com/office/drawing/2014/main" id="{CD546D1B-17E5-4B6D-939E-4CBC763ACFD4}"/>
              </a:ext>
            </a:extLst>
          </p:cNvPr>
          <p:cNvSpPr>
            <a:spLocks noChangeArrowheads="1"/>
          </p:cNvSpPr>
          <p:nvPr/>
        </p:nvSpPr>
        <p:spPr bwMode="auto">
          <a:xfrm>
            <a:off x="0" y="560388"/>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800" b="1" u="sng">
                <a:solidFill>
                  <a:srgbClr val="0B19C8"/>
                </a:solidFill>
                <a:latin typeface="Times New Roman" panose="02020603050405020304" pitchFamily="18" charset="0"/>
              </a:rPr>
              <a:t>Tiếng Việt</a:t>
            </a:r>
          </a:p>
        </p:txBody>
      </p:sp>
      <p:sp>
        <p:nvSpPr>
          <p:cNvPr id="6152" name="TextBox 1">
            <a:extLst>
              <a:ext uri="{FF2B5EF4-FFF2-40B4-BE49-F238E27FC236}">
                <a16:creationId xmlns:a16="http://schemas.microsoft.com/office/drawing/2014/main" id="{58C96079-8D9D-40D8-8DE5-DECEF5D91AEB}"/>
              </a:ext>
            </a:extLst>
          </p:cNvPr>
          <p:cNvSpPr txBox="1">
            <a:spLocks noChangeArrowheads="1"/>
          </p:cNvSpPr>
          <p:nvPr/>
        </p:nvSpPr>
        <p:spPr bwMode="auto">
          <a:xfrm>
            <a:off x="0" y="1012825"/>
            <a:ext cx="9144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b="1">
                <a:solidFill>
                  <a:srgbClr val="F40C33"/>
                </a:solidFill>
                <a:latin typeface="Times New Roman" panose="02020603050405020304" pitchFamily="18" charset="0"/>
                <a:cs typeface="Times New Roman" panose="02020603050405020304" pitchFamily="18" charset="0"/>
              </a:rPr>
              <a:t>Ôn tập cuối học kì I </a:t>
            </a:r>
            <a:r>
              <a:rPr lang="en-US" altLang="en-US" sz="2800" b="1">
                <a:solidFill>
                  <a:srgbClr val="0000CC"/>
                </a:solidFill>
                <a:latin typeface="Times New Roman" panose="02020603050405020304" pitchFamily="18" charset="0"/>
                <a:cs typeface="Times New Roman" panose="02020603050405020304" pitchFamily="18" charset="0"/>
              </a:rPr>
              <a:t>(Tiết 4)</a:t>
            </a:r>
          </a:p>
        </p:txBody>
      </p:sp>
      <p:pic>
        <p:nvPicPr>
          <p:cNvPr id="6153" name="Picture 8" descr="sun14[1]">
            <a:extLst>
              <a:ext uri="{FF2B5EF4-FFF2-40B4-BE49-F238E27FC236}">
                <a16:creationId xmlns:a16="http://schemas.microsoft.com/office/drawing/2014/main" id="{C27527C0-9DCE-40FE-BD62-EEC5DCC2086E}"/>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7625"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4" name="Picture 8" descr="sun14[1]">
            <a:extLst>
              <a:ext uri="{FF2B5EF4-FFF2-40B4-BE49-F238E27FC236}">
                <a16:creationId xmlns:a16="http://schemas.microsoft.com/office/drawing/2014/main" id="{AE6E3BF2-2770-4985-8153-AD06AA1EEC9B}"/>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94625" y="90488"/>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30"/>
                                        </p:tgtEl>
                                        <p:attrNameLst>
                                          <p:attrName>style.visibility</p:attrName>
                                        </p:attrNameLst>
                                      </p:cBhvr>
                                      <p:to>
                                        <p:strVal val="visible"/>
                                      </p:to>
                                    </p:set>
                                    <p:anim calcmode="lin" valueType="num">
                                      <p:cBhvr additive="base">
                                        <p:cTn id="7" dur="500" fill="hold"/>
                                        <p:tgtEl>
                                          <p:spTgt spid="1030"/>
                                        </p:tgtEl>
                                        <p:attrNameLst>
                                          <p:attrName>ppt_x</p:attrName>
                                        </p:attrNameLst>
                                      </p:cBhvr>
                                      <p:tavLst>
                                        <p:tav tm="0">
                                          <p:val>
                                            <p:strVal val="#ppt_x"/>
                                          </p:val>
                                        </p:tav>
                                        <p:tav tm="100000">
                                          <p:val>
                                            <p:strVal val="#ppt_x"/>
                                          </p:val>
                                        </p:tav>
                                      </p:tavLst>
                                    </p:anim>
                                    <p:anim calcmode="lin" valueType="num">
                                      <p:cBhvr additive="base">
                                        <p:cTn id="8"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0" name="WordArt 4">
            <a:extLst>
              <a:ext uri="{FF2B5EF4-FFF2-40B4-BE49-F238E27FC236}">
                <a16:creationId xmlns:a16="http://schemas.microsoft.com/office/drawing/2014/main" id="{1CA44503-1A9E-4EBD-938C-AF6EDDAD0FCF}"/>
              </a:ext>
            </a:extLst>
          </p:cNvPr>
          <p:cNvSpPr>
            <a:spLocks noChangeArrowheads="1" noChangeShapeType="1" noTextEdit="1"/>
          </p:cNvSpPr>
          <p:nvPr/>
        </p:nvSpPr>
        <p:spPr bwMode="auto">
          <a:xfrm>
            <a:off x="381000" y="1828800"/>
            <a:ext cx="8001000" cy="6889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Wave1">
              <a:avLst>
                <a:gd name="adj1" fmla="val 0"/>
                <a:gd name="adj2" fmla="val 125"/>
              </a:avLst>
            </a:prstTxWarp>
          </a:bodyPr>
          <a:lstStyle/>
          <a:p>
            <a:pPr algn="ctr"/>
            <a:r>
              <a:rPr lang="en-US" sz="3600" b="1" kern="10" dirty="0" err="1">
                <a:solidFill>
                  <a:srgbClr val="FF0000"/>
                </a:solidFill>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rPr>
              <a:t>Ôn</a:t>
            </a:r>
            <a:r>
              <a:rPr lang="en-US" sz="3600" b="1" kern="10" dirty="0">
                <a:solidFill>
                  <a:srgbClr val="FF0000"/>
                </a:solidFill>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rPr>
              <a:t> </a:t>
            </a:r>
            <a:r>
              <a:rPr lang="en-US" sz="3600" b="1" kern="10" dirty="0" err="1">
                <a:solidFill>
                  <a:srgbClr val="FF0000"/>
                </a:solidFill>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rPr>
              <a:t>Luyện</a:t>
            </a:r>
            <a:r>
              <a:rPr lang="en-US" sz="3600" b="1" kern="10" dirty="0">
                <a:solidFill>
                  <a:srgbClr val="FF0000"/>
                </a:solidFill>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rPr>
              <a:t> </a:t>
            </a:r>
            <a:r>
              <a:rPr lang="en-US" sz="3600" b="1" kern="10" dirty="0" err="1">
                <a:solidFill>
                  <a:srgbClr val="FF0000"/>
                </a:solidFill>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rPr>
              <a:t>đọc</a:t>
            </a:r>
            <a:r>
              <a:rPr lang="en-US" sz="3600" b="1" kern="10" dirty="0">
                <a:solidFill>
                  <a:srgbClr val="FF0000"/>
                </a:solidFill>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rPr>
              <a:t> </a:t>
            </a:r>
            <a:r>
              <a:rPr lang="en-US" sz="3600" b="1" kern="10" dirty="0" err="1">
                <a:solidFill>
                  <a:srgbClr val="FF0000"/>
                </a:solidFill>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rPr>
              <a:t>và</a:t>
            </a:r>
            <a:r>
              <a:rPr lang="en-US" sz="3600" b="1" kern="10" dirty="0">
                <a:solidFill>
                  <a:srgbClr val="FF0000"/>
                </a:solidFill>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rPr>
              <a:t> </a:t>
            </a:r>
            <a:r>
              <a:rPr lang="en-US" sz="3600" b="1" kern="10" dirty="0" err="1">
                <a:solidFill>
                  <a:srgbClr val="FF0000"/>
                </a:solidFill>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rPr>
              <a:t>học</a:t>
            </a:r>
            <a:r>
              <a:rPr lang="en-US" sz="3600" b="1" kern="10" dirty="0">
                <a:solidFill>
                  <a:srgbClr val="FF0000"/>
                </a:solidFill>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rPr>
              <a:t> </a:t>
            </a:r>
            <a:r>
              <a:rPr lang="en-US" sz="3600" b="1" kern="10" dirty="0" err="1">
                <a:solidFill>
                  <a:srgbClr val="FF0000"/>
                </a:solidFill>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rPr>
              <a:t>thuộc</a:t>
            </a:r>
            <a:r>
              <a:rPr lang="en-US" sz="3600" b="1" kern="10" dirty="0">
                <a:solidFill>
                  <a:srgbClr val="FF0000"/>
                </a:solidFill>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rPr>
              <a:t> </a:t>
            </a:r>
            <a:r>
              <a:rPr lang="en-US" sz="3600" b="1" kern="10" dirty="0" err="1">
                <a:solidFill>
                  <a:srgbClr val="FF0000"/>
                </a:solidFill>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rPr>
              <a:t>lòng</a:t>
            </a:r>
            <a:endParaRPr lang="en-US" sz="3600" b="1" kern="10" dirty="0">
              <a:solidFill>
                <a:srgbClr val="FF0000"/>
              </a:solidFill>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endParaRPr>
          </a:p>
        </p:txBody>
      </p:sp>
      <p:sp>
        <p:nvSpPr>
          <p:cNvPr id="7171" name="Rectangle 36">
            <a:extLst>
              <a:ext uri="{FF2B5EF4-FFF2-40B4-BE49-F238E27FC236}">
                <a16:creationId xmlns:a16="http://schemas.microsoft.com/office/drawing/2014/main" id="{49116DFD-8DD7-44F7-95DC-61382FC5211B}"/>
              </a:ext>
            </a:extLst>
          </p:cNvPr>
          <p:cNvSpPr>
            <a:spLocks noChangeArrowheads="1"/>
          </p:cNvSpPr>
          <p:nvPr/>
        </p:nvSpPr>
        <p:spPr bwMode="auto">
          <a:xfrm>
            <a:off x="0" y="25400"/>
            <a:ext cx="9144000" cy="6832600"/>
          </a:xfrm>
          <a:prstGeom prst="rect">
            <a:avLst/>
          </a:prstGeom>
          <a:noFill/>
          <a:ln w="57150">
            <a:pattFill prst="sphere">
              <a:fgClr>
                <a:srgbClr val="0000FF"/>
              </a:fgClr>
              <a:bgClr>
                <a:srgbClr val="FF0000"/>
              </a:bgClr>
            </a:patt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vi-VN" altLang="en-US" sz="1600">
              <a:latin typeface="Times New Roman" panose="02020603050405020304" pitchFamily="18" charset="0"/>
            </a:endParaRPr>
          </a:p>
        </p:txBody>
      </p:sp>
      <p:sp>
        <p:nvSpPr>
          <p:cNvPr id="7172" name="Text Box 21">
            <a:extLst>
              <a:ext uri="{FF2B5EF4-FFF2-40B4-BE49-F238E27FC236}">
                <a16:creationId xmlns:a16="http://schemas.microsoft.com/office/drawing/2014/main" id="{18F0DC1A-D3EE-4D4B-A66F-4BCA10825B83}"/>
              </a:ext>
            </a:extLst>
          </p:cNvPr>
          <p:cNvSpPr txBox="1">
            <a:spLocks noChangeArrowheads="1"/>
          </p:cNvSpPr>
          <p:nvPr/>
        </p:nvSpPr>
        <p:spPr bwMode="auto">
          <a:xfrm>
            <a:off x="0" y="76200"/>
            <a:ext cx="9144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vi-VN" altLang="en-US" sz="2800" b="1" dirty="0" err="1">
                <a:solidFill>
                  <a:srgbClr val="0B19C8"/>
                </a:solidFill>
                <a:latin typeface="Times New Roman" panose="02020603050405020304" pitchFamily="18" charset="0"/>
              </a:rPr>
              <a:t>Thứ</a:t>
            </a:r>
            <a:r>
              <a:rPr lang="vi-VN" altLang="en-US" sz="2800" b="1" dirty="0">
                <a:solidFill>
                  <a:srgbClr val="0B19C8"/>
                </a:solidFill>
                <a:latin typeface="Times New Roman" panose="02020603050405020304" pitchFamily="18" charset="0"/>
              </a:rPr>
              <a:t> </a:t>
            </a:r>
            <a:r>
              <a:rPr lang="en-US" altLang="en-US" sz="2800" b="1" dirty="0" err="1">
                <a:solidFill>
                  <a:srgbClr val="0B19C8"/>
                </a:solidFill>
                <a:latin typeface="Times New Roman" panose="02020603050405020304" pitchFamily="18" charset="0"/>
              </a:rPr>
              <a:t>tư</a:t>
            </a:r>
            <a:r>
              <a:rPr lang="en-US" altLang="en-US" sz="2800" b="1" dirty="0">
                <a:solidFill>
                  <a:srgbClr val="0B19C8"/>
                </a:solidFill>
                <a:latin typeface="Times New Roman" panose="02020603050405020304" pitchFamily="18" charset="0"/>
              </a:rPr>
              <a:t>, </a:t>
            </a:r>
            <a:r>
              <a:rPr lang="vi-VN" altLang="en-US" sz="2800" b="1" dirty="0" err="1">
                <a:solidFill>
                  <a:srgbClr val="0B19C8"/>
                </a:solidFill>
                <a:latin typeface="Times New Roman" panose="02020603050405020304" pitchFamily="18" charset="0"/>
              </a:rPr>
              <a:t>ngày</a:t>
            </a:r>
            <a:r>
              <a:rPr lang="vi-VN" altLang="en-US" sz="2800" b="1" dirty="0">
                <a:solidFill>
                  <a:srgbClr val="0B19C8"/>
                </a:solidFill>
                <a:latin typeface="Times New Roman" panose="02020603050405020304" pitchFamily="18" charset="0"/>
              </a:rPr>
              <a:t> </a:t>
            </a:r>
            <a:r>
              <a:rPr lang="en-US" altLang="en-US" sz="2800" b="1" dirty="0">
                <a:solidFill>
                  <a:srgbClr val="0B19C8"/>
                </a:solidFill>
                <a:latin typeface="Times New Roman" panose="02020603050405020304" pitchFamily="18" charset="0"/>
              </a:rPr>
              <a:t> 17 </a:t>
            </a:r>
            <a:r>
              <a:rPr lang="vi-VN" altLang="en-US" sz="2800" b="1" dirty="0">
                <a:solidFill>
                  <a:srgbClr val="0B19C8"/>
                </a:solidFill>
                <a:latin typeface="Times New Roman" panose="02020603050405020304" pitchFamily="18" charset="0"/>
              </a:rPr>
              <a:t> </a:t>
            </a:r>
            <a:r>
              <a:rPr lang="vi-VN" altLang="en-US" sz="2800" b="1" dirty="0" err="1">
                <a:solidFill>
                  <a:srgbClr val="0B19C8"/>
                </a:solidFill>
                <a:latin typeface="Times New Roman" panose="02020603050405020304" pitchFamily="18" charset="0"/>
              </a:rPr>
              <a:t>tháng</a:t>
            </a:r>
            <a:r>
              <a:rPr lang="vi-VN" altLang="en-US" sz="2800" b="1" dirty="0">
                <a:solidFill>
                  <a:srgbClr val="0B19C8"/>
                </a:solidFill>
                <a:latin typeface="Times New Roman" panose="02020603050405020304" pitchFamily="18" charset="0"/>
              </a:rPr>
              <a:t> </a:t>
            </a:r>
            <a:r>
              <a:rPr lang="en-US" altLang="en-US" sz="2800" b="1" dirty="0">
                <a:solidFill>
                  <a:srgbClr val="0B19C8"/>
                </a:solidFill>
                <a:latin typeface="Times New Roman" panose="02020603050405020304" pitchFamily="18" charset="0"/>
              </a:rPr>
              <a:t> 12</a:t>
            </a:r>
            <a:r>
              <a:rPr lang="vi-VN" altLang="en-US" sz="2800" b="1" dirty="0">
                <a:solidFill>
                  <a:srgbClr val="0B19C8"/>
                </a:solidFill>
                <a:latin typeface="Times New Roman" panose="02020603050405020304" pitchFamily="18" charset="0"/>
              </a:rPr>
              <a:t> </a:t>
            </a:r>
            <a:r>
              <a:rPr lang="en-US" altLang="en-US" sz="2800" b="1" dirty="0">
                <a:solidFill>
                  <a:srgbClr val="0B19C8"/>
                </a:solidFill>
                <a:latin typeface="Times New Roman" panose="02020603050405020304" pitchFamily="18" charset="0"/>
              </a:rPr>
              <a:t> </a:t>
            </a:r>
            <a:r>
              <a:rPr lang="vi-VN" altLang="en-US" sz="2800" b="1" dirty="0">
                <a:solidFill>
                  <a:srgbClr val="0B19C8"/>
                </a:solidFill>
                <a:latin typeface="Times New Roman" panose="02020603050405020304" pitchFamily="18" charset="0"/>
              </a:rPr>
              <a:t>năm </a:t>
            </a:r>
            <a:r>
              <a:rPr lang="en-US" altLang="en-US" sz="2800" b="1" dirty="0">
                <a:solidFill>
                  <a:srgbClr val="0B19C8"/>
                </a:solidFill>
                <a:latin typeface="Times New Roman" panose="02020603050405020304" pitchFamily="18" charset="0"/>
              </a:rPr>
              <a:t> </a:t>
            </a:r>
            <a:r>
              <a:rPr lang="vi-VN" altLang="en-US" sz="2800" b="1" dirty="0">
                <a:solidFill>
                  <a:srgbClr val="0B19C8"/>
                </a:solidFill>
                <a:latin typeface="Times New Roman" panose="02020603050405020304" pitchFamily="18" charset="0"/>
              </a:rPr>
              <a:t>20</a:t>
            </a:r>
            <a:r>
              <a:rPr lang="en-US" altLang="en-US" sz="2800" b="1" dirty="0">
                <a:solidFill>
                  <a:srgbClr val="0B19C8"/>
                </a:solidFill>
                <a:latin typeface="Times New Roman" panose="02020603050405020304" pitchFamily="18" charset="0"/>
              </a:rPr>
              <a:t>21</a:t>
            </a:r>
            <a:endParaRPr lang="vi-VN" altLang="en-US" sz="2800" b="1" dirty="0">
              <a:solidFill>
                <a:srgbClr val="0B19C8"/>
              </a:solidFill>
              <a:latin typeface="Times New Roman" panose="02020603050405020304" pitchFamily="18" charset="0"/>
            </a:endParaRPr>
          </a:p>
          <a:p>
            <a:pPr algn="ctr" eaLnBrk="1" hangingPunct="1">
              <a:spcBef>
                <a:spcPct val="0"/>
              </a:spcBef>
              <a:buFontTx/>
              <a:buNone/>
            </a:pPr>
            <a:endParaRPr lang="vi-VN" altLang="en-US" sz="2800" b="1" dirty="0">
              <a:solidFill>
                <a:srgbClr val="0B19C8"/>
              </a:solidFill>
              <a:latin typeface="Times New Roman" panose="02020603050405020304" pitchFamily="18" charset="0"/>
            </a:endParaRPr>
          </a:p>
        </p:txBody>
      </p:sp>
      <p:sp>
        <p:nvSpPr>
          <p:cNvPr id="7173" name="Rectangle 7">
            <a:extLst>
              <a:ext uri="{FF2B5EF4-FFF2-40B4-BE49-F238E27FC236}">
                <a16:creationId xmlns:a16="http://schemas.microsoft.com/office/drawing/2014/main" id="{944C7B63-B9AB-4DBC-9800-0AE9AB1E85EE}"/>
              </a:ext>
            </a:extLst>
          </p:cNvPr>
          <p:cNvSpPr>
            <a:spLocks noChangeArrowheads="1"/>
          </p:cNvSpPr>
          <p:nvPr/>
        </p:nvSpPr>
        <p:spPr bwMode="auto">
          <a:xfrm>
            <a:off x="0" y="560388"/>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800" b="1" u="sng">
                <a:solidFill>
                  <a:srgbClr val="0B19C8"/>
                </a:solidFill>
                <a:latin typeface="Times New Roman" panose="02020603050405020304" pitchFamily="18" charset="0"/>
              </a:rPr>
              <a:t>Tiếng Việt</a:t>
            </a:r>
          </a:p>
        </p:txBody>
      </p:sp>
      <p:sp>
        <p:nvSpPr>
          <p:cNvPr id="7174" name="TextBox 1">
            <a:extLst>
              <a:ext uri="{FF2B5EF4-FFF2-40B4-BE49-F238E27FC236}">
                <a16:creationId xmlns:a16="http://schemas.microsoft.com/office/drawing/2014/main" id="{91CBBBE8-B6CB-42AC-962E-4E7277F8C725}"/>
              </a:ext>
            </a:extLst>
          </p:cNvPr>
          <p:cNvSpPr txBox="1">
            <a:spLocks noChangeArrowheads="1"/>
          </p:cNvSpPr>
          <p:nvPr/>
        </p:nvSpPr>
        <p:spPr bwMode="auto">
          <a:xfrm>
            <a:off x="0" y="1012825"/>
            <a:ext cx="9144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b="1">
                <a:solidFill>
                  <a:srgbClr val="F40C33"/>
                </a:solidFill>
                <a:latin typeface="Times New Roman" panose="02020603050405020304" pitchFamily="18" charset="0"/>
                <a:cs typeface="Times New Roman" panose="02020603050405020304" pitchFamily="18" charset="0"/>
              </a:rPr>
              <a:t>Ôn tập cuối học kì I </a:t>
            </a:r>
            <a:r>
              <a:rPr lang="en-US" altLang="en-US" sz="2800" b="1">
                <a:solidFill>
                  <a:srgbClr val="0000CC"/>
                </a:solidFill>
                <a:latin typeface="Times New Roman" panose="02020603050405020304" pitchFamily="18" charset="0"/>
                <a:cs typeface="Times New Roman" panose="02020603050405020304" pitchFamily="18" charset="0"/>
              </a:rPr>
              <a:t>(Tiết 4)</a:t>
            </a:r>
          </a:p>
        </p:txBody>
      </p:sp>
      <p:pic>
        <p:nvPicPr>
          <p:cNvPr id="7175" name="Picture 8" descr="sun14[1]">
            <a:extLst>
              <a:ext uri="{FF2B5EF4-FFF2-40B4-BE49-F238E27FC236}">
                <a16:creationId xmlns:a16="http://schemas.microsoft.com/office/drawing/2014/main" id="{8CE06672-879B-4EB0-ADFE-F8691458680A}"/>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7625"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6" name="Picture 8" descr="sun14[1]">
            <a:extLst>
              <a:ext uri="{FF2B5EF4-FFF2-40B4-BE49-F238E27FC236}">
                <a16:creationId xmlns:a16="http://schemas.microsoft.com/office/drawing/2014/main" id="{4F203DF7-0AA1-49BC-A26A-3F51C403DE8C}"/>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94625" y="90488"/>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86020"/>
                                        </p:tgtEl>
                                        <p:attrNameLst>
                                          <p:attrName>style.visibility</p:attrName>
                                        </p:attrNameLst>
                                      </p:cBhvr>
                                      <p:to>
                                        <p:strVal val="visible"/>
                                      </p:to>
                                    </p:set>
                                    <p:animEffect transition="in" filter="wheel(4)">
                                      <p:cBhvr>
                                        <p:cTn id="7" dur="2000"/>
                                        <p:tgtEl>
                                          <p:spTgt spid="860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ext Box 21">
            <a:extLst>
              <a:ext uri="{FF2B5EF4-FFF2-40B4-BE49-F238E27FC236}">
                <a16:creationId xmlns:a16="http://schemas.microsoft.com/office/drawing/2014/main" id="{5C1622FE-52F7-4B0D-8F1C-6EC40A9CF16E}"/>
              </a:ext>
            </a:extLst>
          </p:cNvPr>
          <p:cNvSpPr txBox="1">
            <a:spLocks noChangeArrowheads="1"/>
          </p:cNvSpPr>
          <p:nvPr/>
        </p:nvSpPr>
        <p:spPr bwMode="auto">
          <a:xfrm>
            <a:off x="0" y="1724025"/>
            <a:ext cx="91440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04800" indent="-3048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b="1" i="1" dirty="0">
                <a:solidFill>
                  <a:srgbClr val="0000FF"/>
                </a:solidFill>
                <a:latin typeface="Times New Roman" panose="02020603050405020304" pitchFamily="18" charset="0"/>
                <a:cs typeface="Times New Roman" panose="02020603050405020304" pitchFamily="18" charset="0"/>
              </a:rPr>
              <a:t>  </a:t>
            </a:r>
            <a:r>
              <a:rPr lang="en-US" altLang="en-US" b="1" i="1" dirty="0">
                <a:solidFill>
                  <a:srgbClr val="FF0000"/>
                </a:solidFill>
                <a:latin typeface="Times New Roman" panose="02020603050405020304" pitchFamily="18" charset="0"/>
                <a:cs typeface="Times New Roman" panose="02020603050405020304" pitchFamily="18" charset="0"/>
              </a:rPr>
              <a:t>*</a:t>
            </a:r>
            <a:r>
              <a:rPr lang="en-US" altLang="en-US" b="1" i="1" dirty="0" err="1">
                <a:solidFill>
                  <a:srgbClr val="FF0000"/>
                </a:solidFill>
                <a:latin typeface="Times New Roman" panose="02020603050405020304" pitchFamily="18" charset="0"/>
                <a:cs typeface="Times New Roman" panose="02020603050405020304" pitchFamily="18" charset="0"/>
              </a:rPr>
              <a:t>Chọn</a:t>
            </a:r>
            <a:r>
              <a:rPr lang="en-US" altLang="en-US" b="1" i="1" dirty="0">
                <a:solidFill>
                  <a:srgbClr val="FF0000"/>
                </a:solidFill>
                <a:latin typeface="Times New Roman" panose="02020603050405020304" pitchFamily="18" charset="0"/>
                <a:cs typeface="Times New Roman" panose="02020603050405020304" pitchFamily="18" charset="0"/>
              </a:rPr>
              <a:t> </a:t>
            </a:r>
            <a:r>
              <a:rPr lang="en-US" altLang="en-US" b="1" i="1" dirty="0" err="1">
                <a:solidFill>
                  <a:srgbClr val="FF0000"/>
                </a:solidFill>
                <a:latin typeface="Times New Roman" panose="02020603050405020304" pitchFamily="18" charset="0"/>
                <a:cs typeface="Times New Roman" panose="02020603050405020304" pitchFamily="18" charset="0"/>
              </a:rPr>
              <a:t>đọc</a:t>
            </a:r>
            <a:r>
              <a:rPr lang="en-US" altLang="en-US" b="1" i="1" dirty="0">
                <a:solidFill>
                  <a:srgbClr val="FF0000"/>
                </a:solidFill>
                <a:latin typeface="Times New Roman" panose="02020603050405020304" pitchFamily="18" charset="0"/>
                <a:cs typeface="Times New Roman" panose="02020603050405020304" pitchFamily="18" charset="0"/>
              </a:rPr>
              <a:t> 1 </a:t>
            </a:r>
            <a:r>
              <a:rPr lang="en-US" altLang="en-US" b="1" i="1" dirty="0" err="1">
                <a:solidFill>
                  <a:srgbClr val="FF0000"/>
                </a:solidFill>
                <a:latin typeface="Times New Roman" panose="02020603050405020304" pitchFamily="18" charset="0"/>
                <a:cs typeface="Times New Roman" panose="02020603050405020304" pitchFamily="18" charset="0"/>
              </a:rPr>
              <a:t>trong</a:t>
            </a:r>
            <a:r>
              <a:rPr lang="en-US" altLang="en-US" b="1" i="1" dirty="0">
                <a:solidFill>
                  <a:srgbClr val="FF0000"/>
                </a:solidFill>
                <a:latin typeface="Times New Roman" panose="02020603050405020304" pitchFamily="18" charset="0"/>
                <a:cs typeface="Times New Roman" panose="02020603050405020304" pitchFamily="18" charset="0"/>
              </a:rPr>
              <a:t> </a:t>
            </a:r>
            <a:r>
              <a:rPr lang="en-US" altLang="en-US" b="1" i="1" dirty="0" err="1">
                <a:solidFill>
                  <a:srgbClr val="FF0000"/>
                </a:solidFill>
                <a:latin typeface="Times New Roman" panose="02020603050405020304" pitchFamily="18" charset="0"/>
                <a:cs typeface="Times New Roman" panose="02020603050405020304" pitchFamily="18" charset="0"/>
              </a:rPr>
              <a:t>các</a:t>
            </a:r>
            <a:r>
              <a:rPr lang="en-US" altLang="en-US" b="1" i="1" dirty="0">
                <a:solidFill>
                  <a:srgbClr val="FF0000"/>
                </a:solidFill>
                <a:latin typeface="Times New Roman" panose="02020603050405020304" pitchFamily="18" charset="0"/>
                <a:cs typeface="Times New Roman" panose="02020603050405020304" pitchFamily="18" charset="0"/>
              </a:rPr>
              <a:t> </a:t>
            </a:r>
            <a:r>
              <a:rPr lang="en-US" altLang="en-US" b="1" i="1" dirty="0" err="1">
                <a:solidFill>
                  <a:srgbClr val="FF0000"/>
                </a:solidFill>
                <a:latin typeface="Times New Roman" panose="02020603050405020304" pitchFamily="18" charset="0"/>
                <a:cs typeface="Times New Roman" panose="02020603050405020304" pitchFamily="18" charset="0"/>
              </a:rPr>
              <a:t>bài</a:t>
            </a:r>
            <a:r>
              <a:rPr lang="en-US" altLang="en-US" b="1" i="1" dirty="0">
                <a:solidFill>
                  <a:srgbClr val="FF0000"/>
                </a:solidFill>
                <a:latin typeface="Times New Roman" panose="02020603050405020304" pitchFamily="18" charset="0"/>
                <a:cs typeface="Times New Roman" panose="02020603050405020304" pitchFamily="18" charset="0"/>
              </a:rPr>
              <a:t> </a:t>
            </a:r>
            <a:r>
              <a:rPr lang="en-US" altLang="en-US" b="1" i="1" dirty="0" err="1">
                <a:solidFill>
                  <a:srgbClr val="FF0000"/>
                </a:solidFill>
                <a:latin typeface="Times New Roman" panose="02020603050405020304" pitchFamily="18" charset="0"/>
                <a:cs typeface="Times New Roman" panose="02020603050405020304" pitchFamily="18" charset="0"/>
              </a:rPr>
              <a:t>sau</a:t>
            </a:r>
            <a:r>
              <a:rPr lang="en-US" altLang="en-US" b="1" i="1" dirty="0">
                <a:solidFill>
                  <a:srgbClr val="FF0000"/>
                </a:solidFill>
                <a:latin typeface="Times New Roman" panose="02020603050405020304" pitchFamily="18" charset="0"/>
                <a:cs typeface="Times New Roman" panose="02020603050405020304" pitchFamily="18" charset="0"/>
              </a:rPr>
              <a:t>:</a:t>
            </a:r>
          </a:p>
          <a:p>
            <a:pPr eaLnBrk="1" hangingPunct="1">
              <a:spcBef>
                <a:spcPct val="0"/>
              </a:spcBef>
              <a:buFontTx/>
              <a:buNone/>
            </a:pPr>
            <a:r>
              <a:rPr lang="en-US" altLang="en-US" b="1" i="1" dirty="0">
                <a:solidFill>
                  <a:srgbClr val="0000FF"/>
                </a:solidFill>
                <a:latin typeface="Times New Roman" panose="02020603050405020304" pitchFamily="18" charset="0"/>
                <a:cs typeface="Times New Roman" panose="02020603050405020304" pitchFamily="18" charset="0"/>
              </a:rPr>
              <a:t>  - </a:t>
            </a:r>
            <a:r>
              <a:rPr lang="en-US" altLang="en-US" b="1" i="1" dirty="0" err="1">
                <a:solidFill>
                  <a:srgbClr val="0000FF"/>
                </a:solidFill>
                <a:latin typeface="Times New Roman" panose="02020603050405020304" pitchFamily="18" charset="0"/>
                <a:cs typeface="Times New Roman" panose="02020603050405020304" pitchFamily="18" charset="0"/>
              </a:rPr>
              <a:t>Chuỗi</a:t>
            </a:r>
            <a:r>
              <a:rPr lang="en-US" altLang="en-US" b="1" i="1" dirty="0">
                <a:solidFill>
                  <a:srgbClr val="0000FF"/>
                </a:solidFill>
                <a:latin typeface="Times New Roman" panose="02020603050405020304" pitchFamily="18" charset="0"/>
                <a:cs typeface="Times New Roman" panose="02020603050405020304" pitchFamily="18" charset="0"/>
              </a:rPr>
              <a:t> </a:t>
            </a:r>
            <a:r>
              <a:rPr lang="en-US" altLang="en-US" b="1" i="1" dirty="0" err="1">
                <a:solidFill>
                  <a:srgbClr val="0000FF"/>
                </a:solidFill>
                <a:latin typeface="Times New Roman" panose="02020603050405020304" pitchFamily="18" charset="0"/>
                <a:cs typeface="Times New Roman" panose="02020603050405020304" pitchFamily="18" charset="0"/>
              </a:rPr>
              <a:t>ngọc</a:t>
            </a:r>
            <a:r>
              <a:rPr lang="en-US" altLang="en-US" b="1" i="1" dirty="0">
                <a:solidFill>
                  <a:srgbClr val="0000FF"/>
                </a:solidFill>
                <a:latin typeface="Times New Roman" panose="02020603050405020304" pitchFamily="18" charset="0"/>
                <a:cs typeface="Times New Roman" panose="02020603050405020304" pitchFamily="18" charset="0"/>
              </a:rPr>
              <a:t> lam</a:t>
            </a:r>
          </a:p>
          <a:p>
            <a:pPr eaLnBrk="1" hangingPunct="1">
              <a:spcBef>
                <a:spcPct val="0"/>
              </a:spcBef>
              <a:buFontTx/>
              <a:buNone/>
            </a:pPr>
            <a:r>
              <a:rPr lang="en-US" altLang="en-US" b="1" i="1" dirty="0">
                <a:solidFill>
                  <a:srgbClr val="0000FF"/>
                </a:solidFill>
                <a:latin typeface="Times New Roman" panose="02020603050405020304" pitchFamily="18" charset="0"/>
                <a:cs typeface="Times New Roman" panose="02020603050405020304" pitchFamily="18" charset="0"/>
              </a:rPr>
              <a:t>  - </a:t>
            </a:r>
            <a:r>
              <a:rPr lang="en-US" altLang="en-US" b="1" i="1" dirty="0" err="1">
                <a:solidFill>
                  <a:srgbClr val="0000FF"/>
                </a:solidFill>
                <a:latin typeface="Times New Roman" panose="02020603050405020304" pitchFamily="18" charset="0"/>
                <a:cs typeface="Times New Roman" panose="02020603050405020304" pitchFamily="18" charset="0"/>
              </a:rPr>
              <a:t>Hạt</a:t>
            </a:r>
            <a:r>
              <a:rPr lang="en-US" altLang="en-US" b="1" i="1" dirty="0">
                <a:solidFill>
                  <a:srgbClr val="0000FF"/>
                </a:solidFill>
                <a:latin typeface="Times New Roman" panose="02020603050405020304" pitchFamily="18" charset="0"/>
                <a:cs typeface="Times New Roman" panose="02020603050405020304" pitchFamily="18" charset="0"/>
              </a:rPr>
              <a:t> </a:t>
            </a:r>
            <a:r>
              <a:rPr lang="en-US" altLang="en-US" b="1" i="1" dirty="0" err="1">
                <a:solidFill>
                  <a:srgbClr val="0000FF"/>
                </a:solidFill>
                <a:latin typeface="Times New Roman" panose="02020603050405020304" pitchFamily="18" charset="0"/>
                <a:cs typeface="Times New Roman" panose="02020603050405020304" pitchFamily="18" charset="0"/>
              </a:rPr>
              <a:t>gạo</a:t>
            </a:r>
            <a:r>
              <a:rPr lang="en-US" altLang="en-US" b="1" i="1" dirty="0">
                <a:solidFill>
                  <a:srgbClr val="0000FF"/>
                </a:solidFill>
                <a:latin typeface="Times New Roman" panose="02020603050405020304" pitchFamily="18" charset="0"/>
                <a:cs typeface="Times New Roman" panose="02020603050405020304" pitchFamily="18" charset="0"/>
              </a:rPr>
              <a:t> </a:t>
            </a:r>
            <a:r>
              <a:rPr lang="en-US" altLang="en-US" b="1" i="1" dirty="0" err="1">
                <a:solidFill>
                  <a:srgbClr val="0000FF"/>
                </a:solidFill>
                <a:latin typeface="Times New Roman" panose="02020603050405020304" pitchFamily="18" charset="0"/>
                <a:cs typeface="Times New Roman" panose="02020603050405020304" pitchFamily="18" charset="0"/>
              </a:rPr>
              <a:t>làng</a:t>
            </a:r>
            <a:r>
              <a:rPr lang="en-US" altLang="en-US" b="1" i="1" dirty="0">
                <a:solidFill>
                  <a:srgbClr val="0000FF"/>
                </a:solidFill>
                <a:latin typeface="Times New Roman" panose="02020603050405020304" pitchFamily="18" charset="0"/>
                <a:cs typeface="Times New Roman" panose="02020603050405020304" pitchFamily="18" charset="0"/>
              </a:rPr>
              <a:t> ta</a:t>
            </a:r>
          </a:p>
          <a:p>
            <a:pPr eaLnBrk="1" hangingPunct="1">
              <a:spcBef>
                <a:spcPct val="0"/>
              </a:spcBef>
              <a:buFontTx/>
              <a:buNone/>
            </a:pPr>
            <a:r>
              <a:rPr lang="en-US" altLang="en-US" b="1" i="1" dirty="0">
                <a:solidFill>
                  <a:srgbClr val="0000FF"/>
                </a:solidFill>
                <a:latin typeface="Times New Roman" panose="02020603050405020304" pitchFamily="18" charset="0"/>
                <a:cs typeface="Times New Roman" panose="02020603050405020304" pitchFamily="18" charset="0"/>
              </a:rPr>
              <a:t>  - </a:t>
            </a:r>
            <a:r>
              <a:rPr lang="en-US" altLang="en-US" b="1" i="1" dirty="0" err="1">
                <a:solidFill>
                  <a:srgbClr val="0000FF"/>
                </a:solidFill>
                <a:latin typeface="Times New Roman" panose="02020603050405020304" pitchFamily="18" charset="0"/>
                <a:cs typeface="Times New Roman" panose="02020603050405020304" pitchFamily="18" charset="0"/>
              </a:rPr>
              <a:t>Buôn</a:t>
            </a:r>
            <a:r>
              <a:rPr lang="en-US" altLang="en-US" b="1" i="1" dirty="0">
                <a:solidFill>
                  <a:srgbClr val="0000FF"/>
                </a:solidFill>
                <a:latin typeface="Times New Roman" panose="02020603050405020304" pitchFamily="18" charset="0"/>
                <a:cs typeface="Times New Roman" panose="02020603050405020304" pitchFamily="18" charset="0"/>
              </a:rPr>
              <a:t> </a:t>
            </a:r>
            <a:r>
              <a:rPr lang="en-US" altLang="en-US" b="1" i="1" dirty="0" err="1">
                <a:solidFill>
                  <a:srgbClr val="0000FF"/>
                </a:solidFill>
                <a:latin typeface="Times New Roman" panose="02020603050405020304" pitchFamily="18" charset="0"/>
                <a:cs typeface="Times New Roman" panose="02020603050405020304" pitchFamily="18" charset="0"/>
              </a:rPr>
              <a:t>Chư</a:t>
            </a:r>
            <a:r>
              <a:rPr lang="en-US" altLang="en-US" b="1" i="1" dirty="0">
                <a:solidFill>
                  <a:srgbClr val="0000FF"/>
                </a:solidFill>
                <a:latin typeface="Times New Roman" panose="02020603050405020304" pitchFamily="18" charset="0"/>
                <a:cs typeface="Times New Roman" panose="02020603050405020304" pitchFamily="18" charset="0"/>
              </a:rPr>
              <a:t> </a:t>
            </a:r>
            <a:r>
              <a:rPr lang="en-US" altLang="en-US" b="1" i="1" dirty="0" err="1">
                <a:solidFill>
                  <a:srgbClr val="0000FF"/>
                </a:solidFill>
                <a:latin typeface="Times New Roman" panose="02020603050405020304" pitchFamily="18" charset="0"/>
                <a:cs typeface="Times New Roman" panose="02020603050405020304" pitchFamily="18" charset="0"/>
              </a:rPr>
              <a:t>Lênh</a:t>
            </a:r>
            <a:r>
              <a:rPr lang="en-US" altLang="en-US" b="1" i="1" dirty="0">
                <a:solidFill>
                  <a:srgbClr val="0000FF"/>
                </a:solidFill>
                <a:latin typeface="Times New Roman" panose="02020603050405020304" pitchFamily="18" charset="0"/>
                <a:cs typeface="Times New Roman" panose="02020603050405020304" pitchFamily="18" charset="0"/>
              </a:rPr>
              <a:t> </a:t>
            </a:r>
            <a:r>
              <a:rPr lang="en-US" altLang="en-US" b="1" i="1" dirty="0" err="1">
                <a:solidFill>
                  <a:srgbClr val="0000FF"/>
                </a:solidFill>
                <a:latin typeface="Times New Roman" panose="02020603050405020304" pitchFamily="18" charset="0"/>
                <a:cs typeface="Times New Roman" panose="02020603050405020304" pitchFamily="18" charset="0"/>
              </a:rPr>
              <a:t>đón</a:t>
            </a:r>
            <a:r>
              <a:rPr lang="en-US" altLang="en-US" b="1" i="1" dirty="0">
                <a:solidFill>
                  <a:srgbClr val="0000FF"/>
                </a:solidFill>
                <a:latin typeface="Times New Roman" panose="02020603050405020304" pitchFamily="18" charset="0"/>
                <a:cs typeface="Times New Roman" panose="02020603050405020304" pitchFamily="18" charset="0"/>
              </a:rPr>
              <a:t> </a:t>
            </a:r>
            <a:r>
              <a:rPr lang="en-US" altLang="en-US" b="1" i="1" dirty="0" err="1">
                <a:solidFill>
                  <a:srgbClr val="0000FF"/>
                </a:solidFill>
                <a:latin typeface="Times New Roman" panose="02020603050405020304" pitchFamily="18" charset="0"/>
                <a:cs typeface="Times New Roman" panose="02020603050405020304" pitchFamily="18" charset="0"/>
              </a:rPr>
              <a:t>cô</a:t>
            </a:r>
            <a:r>
              <a:rPr lang="en-US" altLang="en-US" b="1" i="1" dirty="0">
                <a:solidFill>
                  <a:srgbClr val="0000FF"/>
                </a:solidFill>
                <a:latin typeface="Times New Roman" panose="02020603050405020304" pitchFamily="18" charset="0"/>
                <a:cs typeface="Times New Roman" panose="02020603050405020304" pitchFamily="18" charset="0"/>
              </a:rPr>
              <a:t> </a:t>
            </a:r>
            <a:r>
              <a:rPr lang="en-US" altLang="en-US" b="1" i="1" dirty="0" err="1">
                <a:solidFill>
                  <a:srgbClr val="0000FF"/>
                </a:solidFill>
                <a:latin typeface="Times New Roman" panose="02020603050405020304" pitchFamily="18" charset="0"/>
                <a:cs typeface="Times New Roman" panose="02020603050405020304" pitchFamily="18" charset="0"/>
              </a:rPr>
              <a:t>giáo</a:t>
            </a:r>
            <a:endParaRPr lang="en-US" altLang="en-US" b="1" i="1" dirty="0">
              <a:solidFill>
                <a:srgbClr val="0000FF"/>
              </a:solidFill>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b="1" i="1" dirty="0">
                <a:solidFill>
                  <a:srgbClr val="0000FF"/>
                </a:solidFill>
                <a:latin typeface="Times New Roman" panose="02020603050405020304" pitchFamily="18" charset="0"/>
                <a:cs typeface="Times New Roman" panose="02020603050405020304" pitchFamily="18" charset="0"/>
              </a:rPr>
              <a:t>  - </a:t>
            </a:r>
            <a:r>
              <a:rPr lang="en-US" altLang="en-US" b="1" i="1" dirty="0" err="1">
                <a:solidFill>
                  <a:srgbClr val="0000FF"/>
                </a:solidFill>
                <a:latin typeface="Times New Roman" panose="02020603050405020304" pitchFamily="18" charset="0"/>
                <a:cs typeface="Times New Roman" panose="02020603050405020304" pitchFamily="18" charset="0"/>
              </a:rPr>
              <a:t>Về</a:t>
            </a:r>
            <a:r>
              <a:rPr lang="en-US" altLang="en-US" b="1" i="1" dirty="0">
                <a:solidFill>
                  <a:srgbClr val="0000FF"/>
                </a:solidFill>
                <a:latin typeface="Times New Roman" panose="02020603050405020304" pitchFamily="18" charset="0"/>
                <a:cs typeface="Times New Roman" panose="02020603050405020304" pitchFamily="18" charset="0"/>
              </a:rPr>
              <a:t> </a:t>
            </a:r>
            <a:r>
              <a:rPr lang="en-US" altLang="en-US" b="1" i="1" dirty="0" err="1">
                <a:solidFill>
                  <a:srgbClr val="0000FF"/>
                </a:solidFill>
                <a:latin typeface="Times New Roman" panose="02020603050405020304" pitchFamily="18" charset="0"/>
                <a:cs typeface="Times New Roman" panose="02020603050405020304" pitchFamily="18" charset="0"/>
              </a:rPr>
              <a:t>ngôi</a:t>
            </a:r>
            <a:r>
              <a:rPr lang="en-US" altLang="en-US" b="1" i="1" dirty="0">
                <a:solidFill>
                  <a:srgbClr val="0000FF"/>
                </a:solidFill>
                <a:latin typeface="Times New Roman" panose="02020603050405020304" pitchFamily="18" charset="0"/>
                <a:cs typeface="Times New Roman" panose="02020603050405020304" pitchFamily="18" charset="0"/>
              </a:rPr>
              <a:t> </a:t>
            </a:r>
            <a:r>
              <a:rPr lang="en-US" altLang="en-US" b="1" i="1" dirty="0" err="1">
                <a:solidFill>
                  <a:srgbClr val="0000FF"/>
                </a:solidFill>
                <a:latin typeface="Times New Roman" panose="02020603050405020304" pitchFamily="18" charset="0"/>
                <a:cs typeface="Times New Roman" panose="02020603050405020304" pitchFamily="18" charset="0"/>
              </a:rPr>
              <a:t>nhà</a:t>
            </a:r>
            <a:r>
              <a:rPr lang="en-US" altLang="en-US" b="1" i="1" dirty="0">
                <a:solidFill>
                  <a:srgbClr val="0000FF"/>
                </a:solidFill>
                <a:latin typeface="Times New Roman" panose="02020603050405020304" pitchFamily="18" charset="0"/>
                <a:cs typeface="Times New Roman" panose="02020603050405020304" pitchFamily="18" charset="0"/>
              </a:rPr>
              <a:t> </a:t>
            </a:r>
            <a:r>
              <a:rPr lang="en-US" altLang="en-US" b="1" i="1" dirty="0" err="1">
                <a:solidFill>
                  <a:srgbClr val="0000FF"/>
                </a:solidFill>
                <a:latin typeface="Times New Roman" panose="02020603050405020304" pitchFamily="18" charset="0"/>
                <a:cs typeface="Times New Roman" panose="02020603050405020304" pitchFamily="18" charset="0"/>
              </a:rPr>
              <a:t>đang</a:t>
            </a:r>
            <a:r>
              <a:rPr lang="en-US" altLang="en-US" b="1" i="1" dirty="0">
                <a:solidFill>
                  <a:srgbClr val="0000FF"/>
                </a:solidFill>
                <a:latin typeface="Times New Roman" panose="02020603050405020304" pitchFamily="18" charset="0"/>
                <a:cs typeface="Times New Roman" panose="02020603050405020304" pitchFamily="18" charset="0"/>
              </a:rPr>
              <a:t> </a:t>
            </a:r>
            <a:r>
              <a:rPr lang="en-US" altLang="en-US" b="1" i="1" dirty="0" err="1">
                <a:solidFill>
                  <a:srgbClr val="0000FF"/>
                </a:solidFill>
                <a:latin typeface="Times New Roman" panose="02020603050405020304" pitchFamily="18" charset="0"/>
                <a:cs typeface="Times New Roman" panose="02020603050405020304" pitchFamily="18" charset="0"/>
              </a:rPr>
              <a:t>xây</a:t>
            </a:r>
            <a:endParaRPr lang="en-US" altLang="en-US" b="1" i="1" dirty="0">
              <a:solidFill>
                <a:srgbClr val="0000FF"/>
              </a:solidFill>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b="1" i="1" dirty="0">
                <a:solidFill>
                  <a:srgbClr val="0000FF"/>
                </a:solidFill>
                <a:latin typeface="Times New Roman" panose="02020603050405020304" pitchFamily="18" charset="0"/>
                <a:cs typeface="Times New Roman" panose="02020603050405020304" pitchFamily="18" charset="0"/>
              </a:rPr>
              <a:t>  -  </a:t>
            </a:r>
            <a:r>
              <a:rPr lang="en-US" altLang="en-US" b="1" i="1" dirty="0" err="1">
                <a:solidFill>
                  <a:srgbClr val="0000FF"/>
                </a:solidFill>
                <a:latin typeface="Times New Roman" panose="02020603050405020304" pitchFamily="18" charset="0"/>
                <a:cs typeface="Times New Roman" panose="02020603050405020304" pitchFamily="18" charset="0"/>
              </a:rPr>
              <a:t>Thầy</a:t>
            </a:r>
            <a:r>
              <a:rPr lang="en-US" altLang="en-US" b="1" i="1" dirty="0">
                <a:solidFill>
                  <a:srgbClr val="0000FF"/>
                </a:solidFill>
                <a:latin typeface="Times New Roman" panose="02020603050405020304" pitchFamily="18" charset="0"/>
                <a:cs typeface="Times New Roman" panose="02020603050405020304" pitchFamily="18" charset="0"/>
              </a:rPr>
              <a:t> </a:t>
            </a:r>
            <a:r>
              <a:rPr lang="en-US" altLang="en-US" b="1" i="1" dirty="0" err="1">
                <a:solidFill>
                  <a:srgbClr val="0000FF"/>
                </a:solidFill>
                <a:latin typeface="Times New Roman" panose="02020603050405020304" pitchFamily="18" charset="0"/>
                <a:cs typeface="Times New Roman" panose="02020603050405020304" pitchFamily="18" charset="0"/>
              </a:rPr>
              <a:t>thuốc</a:t>
            </a:r>
            <a:r>
              <a:rPr lang="en-US" altLang="en-US" b="1" i="1" dirty="0">
                <a:solidFill>
                  <a:srgbClr val="0000FF"/>
                </a:solidFill>
                <a:latin typeface="Times New Roman" panose="02020603050405020304" pitchFamily="18" charset="0"/>
                <a:cs typeface="Times New Roman" panose="02020603050405020304" pitchFamily="18" charset="0"/>
              </a:rPr>
              <a:t> </a:t>
            </a:r>
            <a:r>
              <a:rPr lang="en-US" altLang="en-US" b="1" i="1" dirty="0" err="1">
                <a:solidFill>
                  <a:srgbClr val="0000FF"/>
                </a:solidFill>
                <a:latin typeface="Times New Roman" panose="02020603050405020304" pitchFamily="18" charset="0"/>
                <a:cs typeface="Times New Roman" panose="02020603050405020304" pitchFamily="18" charset="0"/>
              </a:rPr>
              <a:t>như</a:t>
            </a:r>
            <a:r>
              <a:rPr lang="en-US" altLang="en-US" b="1" i="1" dirty="0">
                <a:solidFill>
                  <a:srgbClr val="0000FF"/>
                </a:solidFill>
                <a:latin typeface="Times New Roman" panose="02020603050405020304" pitchFamily="18" charset="0"/>
                <a:cs typeface="Times New Roman" panose="02020603050405020304" pitchFamily="18" charset="0"/>
              </a:rPr>
              <a:t> </a:t>
            </a:r>
            <a:r>
              <a:rPr lang="en-US" altLang="en-US" b="1" i="1" dirty="0" err="1">
                <a:solidFill>
                  <a:srgbClr val="0000FF"/>
                </a:solidFill>
                <a:latin typeface="Times New Roman" panose="02020603050405020304" pitchFamily="18" charset="0"/>
                <a:cs typeface="Times New Roman" panose="02020603050405020304" pitchFamily="18" charset="0"/>
              </a:rPr>
              <a:t>mẹ</a:t>
            </a:r>
            <a:r>
              <a:rPr lang="en-US" altLang="en-US" b="1" i="1" dirty="0">
                <a:solidFill>
                  <a:srgbClr val="0000FF"/>
                </a:solidFill>
                <a:latin typeface="Times New Roman" panose="02020603050405020304" pitchFamily="18" charset="0"/>
                <a:cs typeface="Times New Roman" panose="02020603050405020304" pitchFamily="18" charset="0"/>
              </a:rPr>
              <a:t> </a:t>
            </a:r>
            <a:r>
              <a:rPr lang="en-US" altLang="en-US" b="1" i="1" dirty="0" err="1">
                <a:solidFill>
                  <a:srgbClr val="0000FF"/>
                </a:solidFill>
                <a:latin typeface="Times New Roman" panose="02020603050405020304" pitchFamily="18" charset="0"/>
                <a:cs typeface="Times New Roman" panose="02020603050405020304" pitchFamily="18" charset="0"/>
              </a:rPr>
              <a:t>hiền</a:t>
            </a:r>
            <a:endParaRPr lang="en-US" altLang="en-US" b="1" i="1" dirty="0">
              <a:solidFill>
                <a:srgbClr val="0000FF"/>
              </a:solidFill>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b="1" i="1" dirty="0">
                <a:solidFill>
                  <a:srgbClr val="0000FF"/>
                </a:solidFill>
                <a:latin typeface="Times New Roman" panose="02020603050405020304" pitchFamily="18" charset="0"/>
                <a:cs typeface="Times New Roman" panose="02020603050405020304" pitchFamily="18" charset="0"/>
              </a:rPr>
              <a:t>  - </a:t>
            </a:r>
            <a:r>
              <a:rPr lang="en-US" altLang="en-US" b="1" i="1" dirty="0" err="1">
                <a:solidFill>
                  <a:srgbClr val="0000FF"/>
                </a:solidFill>
                <a:latin typeface="Times New Roman" panose="02020603050405020304" pitchFamily="18" charset="0"/>
                <a:cs typeface="Times New Roman" panose="02020603050405020304" pitchFamily="18" charset="0"/>
              </a:rPr>
              <a:t>Thầy</a:t>
            </a:r>
            <a:r>
              <a:rPr lang="en-US" altLang="en-US" b="1" i="1" dirty="0">
                <a:solidFill>
                  <a:srgbClr val="0000FF"/>
                </a:solidFill>
                <a:latin typeface="Times New Roman" panose="02020603050405020304" pitchFamily="18" charset="0"/>
                <a:cs typeface="Times New Roman" panose="02020603050405020304" pitchFamily="18" charset="0"/>
              </a:rPr>
              <a:t> </a:t>
            </a:r>
            <a:r>
              <a:rPr lang="en-US" altLang="en-US" b="1" i="1" dirty="0" err="1">
                <a:solidFill>
                  <a:srgbClr val="0000FF"/>
                </a:solidFill>
                <a:latin typeface="Times New Roman" panose="02020603050405020304" pitchFamily="18" charset="0"/>
                <a:cs typeface="Times New Roman" panose="02020603050405020304" pitchFamily="18" charset="0"/>
              </a:rPr>
              <a:t>cúng</a:t>
            </a:r>
            <a:r>
              <a:rPr lang="en-US" altLang="en-US" b="1" i="1" dirty="0">
                <a:solidFill>
                  <a:srgbClr val="0000FF"/>
                </a:solidFill>
                <a:latin typeface="Times New Roman" panose="02020603050405020304" pitchFamily="18" charset="0"/>
                <a:cs typeface="Times New Roman" panose="02020603050405020304" pitchFamily="18" charset="0"/>
              </a:rPr>
              <a:t> </a:t>
            </a:r>
            <a:r>
              <a:rPr lang="en-US" altLang="en-US" b="1" i="1" dirty="0" err="1">
                <a:solidFill>
                  <a:srgbClr val="0000FF"/>
                </a:solidFill>
                <a:latin typeface="Times New Roman" panose="02020603050405020304" pitchFamily="18" charset="0"/>
                <a:cs typeface="Times New Roman" panose="02020603050405020304" pitchFamily="18" charset="0"/>
              </a:rPr>
              <a:t>đi</a:t>
            </a:r>
            <a:r>
              <a:rPr lang="en-US" altLang="en-US" b="1" i="1" dirty="0">
                <a:solidFill>
                  <a:srgbClr val="0000FF"/>
                </a:solidFill>
                <a:latin typeface="Times New Roman" panose="02020603050405020304" pitchFamily="18" charset="0"/>
                <a:cs typeface="Times New Roman" panose="02020603050405020304" pitchFamily="18" charset="0"/>
              </a:rPr>
              <a:t> </a:t>
            </a:r>
            <a:r>
              <a:rPr lang="en-US" altLang="en-US" b="1" i="1" dirty="0" err="1">
                <a:solidFill>
                  <a:srgbClr val="0000FF"/>
                </a:solidFill>
                <a:latin typeface="Times New Roman" panose="02020603050405020304" pitchFamily="18" charset="0"/>
                <a:cs typeface="Times New Roman" panose="02020603050405020304" pitchFamily="18" charset="0"/>
              </a:rPr>
              <a:t>bệnh</a:t>
            </a:r>
            <a:r>
              <a:rPr lang="en-US" altLang="en-US" b="1" i="1" dirty="0">
                <a:solidFill>
                  <a:srgbClr val="0000FF"/>
                </a:solidFill>
                <a:latin typeface="Times New Roman" panose="02020603050405020304" pitchFamily="18" charset="0"/>
                <a:cs typeface="Times New Roman" panose="02020603050405020304" pitchFamily="18" charset="0"/>
              </a:rPr>
              <a:t> </a:t>
            </a:r>
            <a:r>
              <a:rPr lang="en-US" altLang="en-US" b="1" i="1" dirty="0" err="1">
                <a:solidFill>
                  <a:srgbClr val="0000FF"/>
                </a:solidFill>
                <a:latin typeface="Times New Roman" panose="02020603050405020304" pitchFamily="18" charset="0"/>
                <a:cs typeface="Times New Roman" panose="02020603050405020304" pitchFamily="18" charset="0"/>
              </a:rPr>
              <a:t>viện</a:t>
            </a:r>
            <a:endParaRPr lang="en-US" altLang="en-US" b="1" i="1" dirty="0">
              <a:solidFill>
                <a:srgbClr val="0000FF"/>
              </a:solidFill>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b="1" i="1" dirty="0">
                <a:solidFill>
                  <a:srgbClr val="0000FF"/>
                </a:solidFill>
                <a:latin typeface="Times New Roman" panose="02020603050405020304" pitchFamily="18" charset="0"/>
                <a:cs typeface="Times New Roman" panose="02020603050405020304" pitchFamily="18" charset="0"/>
              </a:rPr>
              <a:t>  -  </a:t>
            </a:r>
            <a:r>
              <a:rPr lang="en-US" altLang="en-US" b="1" i="1" dirty="0" err="1">
                <a:solidFill>
                  <a:srgbClr val="0000FF"/>
                </a:solidFill>
                <a:latin typeface="Times New Roman" panose="02020603050405020304" pitchFamily="18" charset="0"/>
                <a:cs typeface="Times New Roman" panose="02020603050405020304" pitchFamily="18" charset="0"/>
              </a:rPr>
              <a:t>Ngu</a:t>
            </a:r>
            <a:r>
              <a:rPr lang="en-US" altLang="en-US" b="1" i="1" dirty="0">
                <a:solidFill>
                  <a:srgbClr val="0000FF"/>
                </a:solidFill>
                <a:latin typeface="Times New Roman" panose="02020603050405020304" pitchFamily="18" charset="0"/>
                <a:cs typeface="Times New Roman" panose="02020603050405020304" pitchFamily="18" charset="0"/>
              </a:rPr>
              <a:t> </a:t>
            </a:r>
            <a:r>
              <a:rPr lang="en-US" altLang="en-US" b="1" i="1" dirty="0" err="1">
                <a:solidFill>
                  <a:srgbClr val="0000FF"/>
                </a:solidFill>
                <a:latin typeface="Times New Roman" panose="02020603050405020304" pitchFamily="18" charset="0"/>
                <a:cs typeface="Times New Roman" panose="02020603050405020304" pitchFamily="18" charset="0"/>
              </a:rPr>
              <a:t>Công</a:t>
            </a:r>
            <a:r>
              <a:rPr lang="en-US" altLang="en-US" b="1" i="1" dirty="0">
                <a:solidFill>
                  <a:srgbClr val="0000FF"/>
                </a:solidFill>
                <a:latin typeface="Times New Roman" panose="02020603050405020304" pitchFamily="18" charset="0"/>
                <a:cs typeface="Times New Roman" panose="02020603050405020304" pitchFamily="18" charset="0"/>
              </a:rPr>
              <a:t> </a:t>
            </a:r>
            <a:r>
              <a:rPr lang="en-US" altLang="en-US" b="1" i="1" dirty="0" err="1">
                <a:solidFill>
                  <a:srgbClr val="0000FF"/>
                </a:solidFill>
                <a:latin typeface="Times New Roman" panose="02020603050405020304" pitchFamily="18" charset="0"/>
                <a:cs typeface="Times New Roman" panose="02020603050405020304" pitchFamily="18" charset="0"/>
              </a:rPr>
              <a:t>xã</a:t>
            </a:r>
            <a:r>
              <a:rPr lang="en-US" altLang="en-US" b="1" i="1" dirty="0">
                <a:solidFill>
                  <a:srgbClr val="0000FF"/>
                </a:solidFill>
                <a:latin typeface="Times New Roman" panose="02020603050405020304" pitchFamily="18" charset="0"/>
                <a:cs typeface="Times New Roman" panose="02020603050405020304" pitchFamily="18" charset="0"/>
              </a:rPr>
              <a:t> </a:t>
            </a:r>
            <a:r>
              <a:rPr lang="en-US" altLang="en-US" b="1" i="1" dirty="0" err="1">
                <a:solidFill>
                  <a:srgbClr val="0000FF"/>
                </a:solidFill>
                <a:latin typeface="Times New Roman" panose="02020603050405020304" pitchFamily="18" charset="0"/>
                <a:cs typeface="Times New Roman" panose="02020603050405020304" pitchFamily="18" charset="0"/>
              </a:rPr>
              <a:t>Trịnh</a:t>
            </a:r>
            <a:r>
              <a:rPr lang="en-US" altLang="en-US" b="1" i="1" dirty="0">
                <a:solidFill>
                  <a:srgbClr val="0000FF"/>
                </a:solidFill>
                <a:latin typeface="Times New Roman" panose="02020603050405020304" pitchFamily="18" charset="0"/>
                <a:cs typeface="Times New Roman" panose="02020603050405020304" pitchFamily="18" charset="0"/>
              </a:rPr>
              <a:t> </a:t>
            </a:r>
            <a:r>
              <a:rPr lang="en-US" altLang="en-US" b="1" i="1" dirty="0" err="1">
                <a:solidFill>
                  <a:srgbClr val="0000FF"/>
                </a:solidFill>
                <a:latin typeface="Times New Roman" panose="02020603050405020304" pitchFamily="18" charset="0"/>
                <a:cs typeface="Times New Roman" panose="02020603050405020304" pitchFamily="18" charset="0"/>
              </a:rPr>
              <a:t>Tường</a:t>
            </a:r>
            <a:endParaRPr lang="en-US" altLang="en-US" b="1" i="1" dirty="0">
              <a:solidFill>
                <a:srgbClr val="0000FF"/>
              </a:solidFill>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b="1" i="1" dirty="0">
                <a:solidFill>
                  <a:srgbClr val="0000FF"/>
                </a:solidFill>
                <a:latin typeface="Times New Roman" panose="02020603050405020304" pitchFamily="18" charset="0"/>
                <a:cs typeface="Times New Roman" panose="02020603050405020304" pitchFamily="18" charset="0"/>
              </a:rPr>
              <a:t>  - Ca </a:t>
            </a:r>
            <a:r>
              <a:rPr lang="en-US" altLang="en-US" b="1" i="1" dirty="0" err="1">
                <a:solidFill>
                  <a:srgbClr val="0000FF"/>
                </a:solidFill>
                <a:latin typeface="Times New Roman" panose="02020603050405020304" pitchFamily="18" charset="0"/>
                <a:cs typeface="Times New Roman" panose="02020603050405020304" pitchFamily="18" charset="0"/>
              </a:rPr>
              <a:t>dao</a:t>
            </a:r>
            <a:r>
              <a:rPr lang="en-US" altLang="en-US" b="1" i="1" dirty="0">
                <a:solidFill>
                  <a:srgbClr val="0000FF"/>
                </a:solidFill>
                <a:latin typeface="Times New Roman" panose="02020603050405020304" pitchFamily="18" charset="0"/>
                <a:cs typeface="Times New Roman" panose="02020603050405020304" pitchFamily="18" charset="0"/>
              </a:rPr>
              <a:t>  </a:t>
            </a:r>
            <a:r>
              <a:rPr lang="en-US" altLang="en-US" b="1" i="1" dirty="0" err="1">
                <a:solidFill>
                  <a:srgbClr val="0000FF"/>
                </a:solidFill>
                <a:latin typeface="Times New Roman" panose="02020603050405020304" pitchFamily="18" charset="0"/>
                <a:cs typeface="Times New Roman" panose="02020603050405020304" pitchFamily="18" charset="0"/>
              </a:rPr>
              <a:t>về</a:t>
            </a:r>
            <a:r>
              <a:rPr lang="en-US" altLang="en-US" b="1" i="1" dirty="0">
                <a:solidFill>
                  <a:srgbClr val="0000FF"/>
                </a:solidFill>
                <a:latin typeface="Times New Roman" panose="02020603050405020304" pitchFamily="18" charset="0"/>
                <a:cs typeface="Times New Roman" panose="02020603050405020304" pitchFamily="18" charset="0"/>
              </a:rPr>
              <a:t> lao </a:t>
            </a:r>
            <a:r>
              <a:rPr lang="en-US" altLang="en-US" b="1" i="1" dirty="0" err="1">
                <a:solidFill>
                  <a:srgbClr val="0000FF"/>
                </a:solidFill>
                <a:latin typeface="Times New Roman" panose="02020603050405020304" pitchFamily="18" charset="0"/>
                <a:cs typeface="Times New Roman" panose="02020603050405020304" pitchFamily="18" charset="0"/>
              </a:rPr>
              <a:t>động</a:t>
            </a:r>
            <a:r>
              <a:rPr lang="en-US" altLang="en-US" b="1" i="1" dirty="0">
                <a:solidFill>
                  <a:srgbClr val="0000FF"/>
                </a:solidFill>
                <a:latin typeface="Times New Roman" panose="02020603050405020304" pitchFamily="18" charset="0"/>
                <a:cs typeface="Times New Roman" panose="02020603050405020304" pitchFamily="18" charset="0"/>
              </a:rPr>
              <a:t> </a:t>
            </a:r>
            <a:r>
              <a:rPr lang="en-US" altLang="en-US" b="1" i="1" dirty="0" err="1">
                <a:solidFill>
                  <a:srgbClr val="0000FF"/>
                </a:solidFill>
                <a:latin typeface="Times New Roman" panose="02020603050405020304" pitchFamily="18" charset="0"/>
                <a:cs typeface="Times New Roman" panose="02020603050405020304" pitchFamily="18" charset="0"/>
              </a:rPr>
              <a:t>sản</a:t>
            </a:r>
            <a:r>
              <a:rPr lang="en-US" altLang="en-US" b="1" i="1" dirty="0">
                <a:solidFill>
                  <a:srgbClr val="0000FF"/>
                </a:solidFill>
                <a:latin typeface="Times New Roman" panose="02020603050405020304" pitchFamily="18" charset="0"/>
                <a:cs typeface="Times New Roman" panose="02020603050405020304" pitchFamily="18" charset="0"/>
              </a:rPr>
              <a:t> </a:t>
            </a:r>
            <a:r>
              <a:rPr lang="en-US" altLang="en-US" b="1" i="1" dirty="0" err="1">
                <a:solidFill>
                  <a:srgbClr val="0000FF"/>
                </a:solidFill>
                <a:latin typeface="Times New Roman" panose="02020603050405020304" pitchFamily="18" charset="0"/>
                <a:cs typeface="Times New Roman" panose="02020603050405020304" pitchFamily="18" charset="0"/>
              </a:rPr>
              <a:t>xuất</a:t>
            </a:r>
            <a:endParaRPr lang="en-US" altLang="en-US" b="1" i="1" dirty="0">
              <a:solidFill>
                <a:srgbClr val="0000FF"/>
              </a:solidFill>
              <a:latin typeface="Times New Roman" panose="02020603050405020304" pitchFamily="18" charset="0"/>
              <a:cs typeface="Times New Roman" panose="02020603050405020304" pitchFamily="18" charset="0"/>
            </a:endParaRPr>
          </a:p>
        </p:txBody>
      </p:sp>
      <p:sp>
        <p:nvSpPr>
          <p:cNvPr id="8195" name="Rectangle 36">
            <a:extLst>
              <a:ext uri="{FF2B5EF4-FFF2-40B4-BE49-F238E27FC236}">
                <a16:creationId xmlns:a16="http://schemas.microsoft.com/office/drawing/2014/main" id="{3619AE7C-916D-47A8-96B1-CBEFB155D4E5}"/>
              </a:ext>
            </a:extLst>
          </p:cNvPr>
          <p:cNvSpPr>
            <a:spLocks noChangeArrowheads="1"/>
          </p:cNvSpPr>
          <p:nvPr/>
        </p:nvSpPr>
        <p:spPr bwMode="auto">
          <a:xfrm>
            <a:off x="0" y="25400"/>
            <a:ext cx="9144000" cy="6832600"/>
          </a:xfrm>
          <a:prstGeom prst="rect">
            <a:avLst/>
          </a:prstGeom>
          <a:noFill/>
          <a:ln w="57150">
            <a:pattFill prst="sphere">
              <a:fgClr>
                <a:srgbClr val="0000FF"/>
              </a:fgClr>
              <a:bgClr>
                <a:srgbClr val="FF0000"/>
              </a:bgClr>
            </a:patt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vi-VN" altLang="en-US" sz="1600">
              <a:latin typeface="Times New Roman" panose="02020603050405020304" pitchFamily="18" charset="0"/>
            </a:endParaRPr>
          </a:p>
        </p:txBody>
      </p:sp>
      <p:sp>
        <p:nvSpPr>
          <p:cNvPr id="8197" name="Rectangle 7">
            <a:extLst>
              <a:ext uri="{FF2B5EF4-FFF2-40B4-BE49-F238E27FC236}">
                <a16:creationId xmlns:a16="http://schemas.microsoft.com/office/drawing/2014/main" id="{0B08CC86-2D26-4F28-B41C-A2BC733CC92A}"/>
              </a:ext>
            </a:extLst>
          </p:cNvPr>
          <p:cNvSpPr>
            <a:spLocks noChangeArrowheads="1"/>
          </p:cNvSpPr>
          <p:nvPr/>
        </p:nvSpPr>
        <p:spPr bwMode="auto">
          <a:xfrm>
            <a:off x="0" y="560388"/>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800" b="1" u="sng">
                <a:solidFill>
                  <a:srgbClr val="0B19C8"/>
                </a:solidFill>
                <a:latin typeface="Times New Roman" panose="02020603050405020304" pitchFamily="18" charset="0"/>
              </a:rPr>
              <a:t>Tiếng Việt</a:t>
            </a:r>
          </a:p>
        </p:txBody>
      </p:sp>
      <p:sp>
        <p:nvSpPr>
          <p:cNvPr id="8198" name="TextBox 1">
            <a:extLst>
              <a:ext uri="{FF2B5EF4-FFF2-40B4-BE49-F238E27FC236}">
                <a16:creationId xmlns:a16="http://schemas.microsoft.com/office/drawing/2014/main" id="{98BEC710-FD0E-4DF0-A8D4-F0393463BA76}"/>
              </a:ext>
            </a:extLst>
          </p:cNvPr>
          <p:cNvSpPr txBox="1">
            <a:spLocks noChangeArrowheads="1"/>
          </p:cNvSpPr>
          <p:nvPr/>
        </p:nvSpPr>
        <p:spPr bwMode="auto">
          <a:xfrm>
            <a:off x="0" y="1012825"/>
            <a:ext cx="9144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b="1">
                <a:solidFill>
                  <a:srgbClr val="F40C33"/>
                </a:solidFill>
                <a:latin typeface="Times New Roman" panose="02020603050405020304" pitchFamily="18" charset="0"/>
                <a:cs typeface="Times New Roman" panose="02020603050405020304" pitchFamily="18" charset="0"/>
              </a:rPr>
              <a:t>Ôn tập cuối học kì I </a:t>
            </a:r>
            <a:r>
              <a:rPr lang="en-US" altLang="en-US" sz="2800" b="1">
                <a:solidFill>
                  <a:srgbClr val="0000CC"/>
                </a:solidFill>
                <a:latin typeface="Times New Roman" panose="02020603050405020304" pitchFamily="18" charset="0"/>
                <a:cs typeface="Times New Roman" panose="02020603050405020304" pitchFamily="18" charset="0"/>
              </a:rPr>
              <a:t>(Tiết 4)</a:t>
            </a:r>
          </a:p>
        </p:txBody>
      </p:sp>
      <p:pic>
        <p:nvPicPr>
          <p:cNvPr id="8199" name="Picture 8" descr="sun14[1]">
            <a:extLst>
              <a:ext uri="{FF2B5EF4-FFF2-40B4-BE49-F238E27FC236}">
                <a16:creationId xmlns:a16="http://schemas.microsoft.com/office/drawing/2014/main" id="{72FB5F84-46A8-4E8D-AD1A-4D9399E884A3}"/>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7625"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0" name="Picture 8" descr="sun14[1]">
            <a:extLst>
              <a:ext uri="{FF2B5EF4-FFF2-40B4-BE49-F238E27FC236}">
                <a16:creationId xmlns:a16="http://schemas.microsoft.com/office/drawing/2014/main" id="{3ED0ABBA-2199-4DF5-9166-86FE4BFA9657}"/>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94625" y="90488"/>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a:extLst>
              <a:ext uri="{FF2B5EF4-FFF2-40B4-BE49-F238E27FC236}">
                <a16:creationId xmlns:a16="http://schemas.microsoft.com/office/drawing/2014/main" id="{00BE1047-630C-4978-8878-C5C26ADB43B4}"/>
              </a:ext>
            </a:extLst>
          </p:cNvPr>
          <p:cNvSpPr txBox="1"/>
          <p:nvPr/>
        </p:nvSpPr>
        <p:spPr>
          <a:xfrm>
            <a:off x="2271713" y="228600"/>
            <a:ext cx="4600574" cy="400110"/>
          </a:xfrm>
          <a:prstGeom prst="rect">
            <a:avLst/>
          </a:prstGeom>
          <a:noFill/>
        </p:spPr>
        <p:txBody>
          <a:bodyPr wrap="square">
            <a:spAutoFit/>
          </a:bodyPr>
          <a:lstStyle/>
          <a:p>
            <a:pPr algn="ctr" eaLnBrk="1" hangingPunct="1">
              <a:spcBef>
                <a:spcPct val="0"/>
              </a:spcBef>
              <a:buFontTx/>
              <a:buNone/>
            </a:pPr>
            <a:r>
              <a:rPr lang="vi-VN" altLang="en-US" sz="2000" b="1" dirty="0" err="1">
                <a:solidFill>
                  <a:srgbClr val="0B19C8"/>
                </a:solidFill>
                <a:latin typeface="Times New Roman" panose="02020603050405020304" pitchFamily="18" charset="0"/>
              </a:rPr>
              <a:t>Thứ</a:t>
            </a:r>
            <a:r>
              <a:rPr lang="vi-VN" altLang="en-US" sz="2000" b="1" dirty="0">
                <a:solidFill>
                  <a:srgbClr val="0B19C8"/>
                </a:solidFill>
                <a:latin typeface="Times New Roman" panose="02020603050405020304" pitchFamily="18" charset="0"/>
              </a:rPr>
              <a:t> </a:t>
            </a:r>
            <a:r>
              <a:rPr lang="en-US" altLang="en-US" sz="2000" b="1" dirty="0" err="1">
                <a:solidFill>
                  <a:srgbClr val="0B19C8"/>
                </a:solidFill>
                <a:latin typeface="Times New Roman" panose="02020603050405020304" pitchFamily="18" charset="0"/>
              </a:rPr>
              <a:t>tư</a:t>
            </a:r>
            <a:r>
              <a:rPr lang="en-US" altLang="en-US" sz="2000" b="1" dirty="0">
                <a:solidFill>
                  <a:srgbClr val="0B19C8"/>
                </a:solidFill>
                <a:latin typeface="Times New Roman" panose="02020603050405020304" pitchFamily="18" charset="0"/>
              </a:rPr>
              <a:t>, </a:t>
            </a:r>
            <a:r>
              <a:rPr lang="vi-VN" altLang="en-US" sz="2000" b="1" dirty="0" err="1">
                <a:solidFill>
                  <a:srgbClr val="0B19C8"/>
                </a:solidFill>
                <a:latin typeface="Times New Roman" panose="02020603050405020304" pitchFamily="18" charset="0"/>
              </a:rPr>
              <a:t>ngày</a:t>
            </a:r>
            <a:r>
              <a:rPr lang="vi-VN" altLang="en-US" sz="2000" b="1" dirty="0">
                <a:solidFill>
                  <a:srgbClr val="0B19C8"/>
                </a:solidFill>
                <a:latin typeface="Times New Roman" panose="02020603050405020304" pitchFamily="18" charset="0"/>
              </a:rPr>
              <a:t> </a:t>
            </a:r>
            <a:r>
              <a:rPr lang="en-US" altLang="en-US" sz="2000" b="1" dirty="0">
                <a:solidFill>
                  <a:srgbClr val="0B19C8"/>
                </a:solidFill>
                <a:latin typeface="Times New Roman" panose="02020603050405020304" pitchFamily="18" charset="0"/>
              </a:rPr>
              <a:t> 17 </a:t>
            </a:r>
            <a:r>
              <a:rPr lang="vi-VN" altLang="en-US" sz="2000" b="1" dirty="0">
                <a:solidFill>
                  <a:srgbClr val="0B19C8"/>
                </a:solidFill>
                <a:latin typeface="Times New Roman" panose="02020603050405020304" pitchFamily="18" charset="0"/>
              </a:rPr>
              <a:t> </a:t>
            </a:r>
            <a:r>
              <a:rPr lang="vi-VN" altLang="en-US" sz="2000" b="1" dirty="0" err="1">
                <a:solidFill>
                  <a:srgbClr val="0B19C8"/>
                </a:solidFill>
                <a:latin typeface="Times New Roman" panose="02020603050405020304" pitchFamily="18" charset="0"/>
              </a:rPr>
              <a:t>tháng</a:t>
            </a:r>
            <a:r>
              <a:rPr lang="vi-VN" altLang="en-US" sz="2000" b="1" dirty="0">
                <a:solidFill>
                  <a:srgbClr val="0B19C8"/>
                </a:solidFill>
                <a:latin typeface="Times New Roman" panose="02020603050405020304" pitchFamily="18" charset="0"/>
              </a:rPr>
              <a:t> </a:t>
            </a:r>
            <a:r>
              <a:rPr lang="en-US" altLang="en-US" sz="2000" b="1" dirty="0">
                <a:solidFill>
                  <a:srgbClr val="0B19C8"/>
                </a:solidFill>
                <a:latin typeface="Times New Roman" panose="02020603050405020304" pitchFamily="18" charset="0"/>
              </a:rPr>
              <a:t> 12</a:t>
            </a:r>
            <a:r>
              <a:rPr lang="vi-VN" altLang="en-US" sz="2000" b="1" dirty="0">
                <a:solidFill>
                  <a:srgbClr val="0B19C8"/>
                </a:solidFill>
                <a:latin typeface="Times New Roman" panose="02020603050405020304" pitchFamily="18" charset="0"/>
              </a:rPr>
              <a:t> </a:t>
            </a:r>
            <a:r>
              <a:rPr lang="en-US" altLang="en-US" sz="2000" b="1" dirty="0">
                <a:solidFill>
                  <a:srgbClr val="0B19C8"/>
                </a:solidFill>
                <a:latin typeface="Times New Roman" panose="02020603050405020304" pitchFamily="18" charset="0"/>
              </a:rPr>
              <a:t> </a:t>
            </a:r>
            <a:r>
              <a:rPr lang="vi-VN" altLang="en-US" sz="2000" b="1" dirty="0">
                <a:solidFill>
                  <a:srgbClr val="0B19C8"/>
                </a:solidFill>
                <a:latin typeface="Times New Roman" panose="02020603050405020304" pitchFamily="18" charset="0"/>
              </a:rPr>
              <a:t>năm </a:t>
            </a:r>
            <a:r>
              <a:rPr lang="en-US" altLang="en-US" sz="2000" b="1" dirty="0">
                <a:solidFill>
                  <a:srgbClr val="0B19C8"/>
                </a:solidFill>
                <a:latin typeface="Times New Roman" panose="02020603050405020304" pitchFamily="18" charset="0"/>
              </a:rPr>
              <a:t> </a:t>
            </a:r>
            <a:r>
              <a:rPr lang="vi-VN" altLang="en-US" sz="2000" b="1" dirty="0">
                <a:solidFill>
                  <a:srgbClr val="0B19C8"/>
                </a:solidFill>
                <a:latin typeface="Times New Roman" panose="02020603050405020304" pitchFamily="18" charset="0"/>
              </a:rPr>
              <a:t>20</a:t>
            </a:r>
            <a:r>
              <a:rPr lang="en-US" altLang="en-US" sz="2000" b="1" dirty="0">
                <a:solidFill>
                  <a:srgbClr val="0B19C8"/>
                </a:solidFill>
                <a:latin typeface="Times New Roman" panose="02020603050405020304" pitchFamily="18" charset="0"/>
              </a:rPr>
              <a:t>21</a:t>
            </a:r>
            <a:endParaRPr lang="vi-VN" altLang="en-US" sz="2000" b="1" dirty="0">
              <a:solidFill>
                <a:srgbClr val="0B19C8"/>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1747"/>
                                        </p:tgtEl>
                                        <p:attrNameLst>
                                          <p:attrName>style.visibility</p:attrName>
                                        </p:attrNameLst>
                                      </p:cBhvr>
                                      <p:to>
                                        <p:strVal val="visible"/>
                                      </p:to>
                                    </p:set>
                                    <p:anim calcmode="lin" valueType="num">
                                      <p:cBhvr additive="base">
                                        <p:cTn id="7" dur="500" fill="hold"/>
                                        <p:tgtEl>
                                          <p:spTgt spid="31747"/>
                                        </p:tgtEl>
                                        <p:attrNameLst>
                                          <p:attrName>ppt_x</p:attrName>
                                        </p:attrNameLst>
                                      </p:cBhvr>
                                      <p:tavLst>
                                        <p:tav tm="0">
                                          <p:val>
                                            <p:strVal val="#ppt_x"/>
                                          </p:val>
                                        </p:tav>
                                        <p:tav tm="100000">
                                          <p:val>
                                            <p:strVal val="#ppt_x"/>
                                          </p:val>
                                        </p:tav>
                                      </p:tavLst>
                                    </p:anim>
                                    <p:anim calcmode="lin" valueType="num">
                                      <p:cBhvr additive="base">
                                        <p:cTn id="8" dur="500" fill="hold"/>
                                        <p:tgtEl>
                                          <p:spTgt spid="3174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8" name="WordArt 8">
            <a:extLst>
              <a:ext uri="{FF2B5EF4-FFF2-40B4-BE49-F238E27FC236}">
                <a16:creationId xmlns:a16="http://schemas.microsoft.com/office/drawing/2014/main" id="{1263251A-01E6-4BDD-AA8C-078A56B4126C}"/>
              </a:ext>
            </a:extLst>
          </p:cNvPr>
          <p:cNvSpPr>
            <a:spLocks noChangeArrowheads="1" noChangeShapeType="1" noTextEdit="1"/>
          </p:cNvSpPr>
          <p:nvPr/>
        </p:nvSpPr>
        <p:spPr bwMode="auto">
          <a:xfrm>
            <a:off x="1143000" y="2438400"/>
            <a:ext cx="7239000" cy="1066800"/>
          </a:xfrm>
          <a:prstGeom prst="rect">
            <a:avLst/>
          </a:prstGeom>
        </p:spPr>
        <p:txBody>
          <a:bodyPr wrap="none" fromWordArt="1">
            <a:prstTxWarp prst="textPlain">
              <a:avLst>
                <a:gd name="adj" fmla="val 50000"/>
              </a:avLst>
            </a:prstTxWarp>
          </a:bodyPr>
          <a:lstStyle/>
          <a:p>
            <a:pPr algn="ctr"/>
            <a:r>
              <a:rPr lang="en-US" sz="1400" kern="10" dirty="0">
                <a:ln w="9525">
                  <a:solidFill>
                    <a:srgbClr val="003366"/>
                  </a:solidFill>
                  <a:round/>
                  <a:headEnd/>
                  <a:tailEnd/>
                </a:ln>
                <a:solidFill>
                  <a:srgbClr val="FF0000"/>
                </a:solidFill>
                <a:latin typeface="Times New Roman" panose="02020603050405020304" pitchFamily="18" charset="0"/>
                <a:cs typeface="Times New Roman" panose="02020603050405020304" pitchFamily="18" charset="0"/>
              </a:rPr>
              <a:t> VIẾT CHÍNH TẢ</a:t>
            </a:r>
          </a:p>
        </p:txBody>
      </p:sp>
      <p:sp>
        <p:nvSpPr>
          <p:cNvPr id="9221" name="Rectangle 36">
            <a:extLst>
              <a:ext uri="{FF2B5EF4-FFF2-40B4-BE49-F238E27FC236}">
                <a16:creationId xmlns:a16="http://schemas.microsoft.com/office/drawing/2014/main" id="{5E487957-EB5C-43F7-8CCF-EE6365CB8387}"/>
              </a:ext>
            </a:extLst>
          </p:cNvPr>
          <p:cNvSpPr>
            <a:spLocks noChangeArrowheads="1"/>
          </p:cNvSpPr>
          <p:nvPr/>
        </p:nvSpPr>
        <p:spPr bwMode="auto">
          <a:xfrm>
            <a:off x="0" y="25400"/>
            <a:ext cx="9144000" cy="6832600"/>
          </a:xfrm>
          <a:prstGeom prst="rect">
            <a:avLst/>
          </a:prstGeom>
          <a:noFill/>
          <a:ln w="57150">
            <a:pattFill prst="sphere">
              <a:fgClr>
                <a:srgbClr val="0000FF"/>
              </a:fgClr>
              <a:bgClr>
                <a:srgbClr val="FF0000"/>
              </a:bgClr>
            </a:patt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vi-VN" altLang="en-US" sz="1600">
              <a:latin typeface="Times New Roman" panose="02020603050405020304" pitchFamily="18" charset="0"/>
            </a:endParaRPr>
          </a:p>
        </p:txBody>
      </p:sp>
      <p:sp>
        <p:nvSpPr>
          <p:cNvPr id="9223" name="TextBox 1">
            <a:extLst>
              <a:ext uri="{FF2B5EF4-FFF2-40B4-BE49-F238E27FC236}">
                <a16:creationId xmlns:a16="http://schemas.microsoft.com/office/drawing/2014/main" id="{F654BDF6-BCED-454C-8A48-BBB55E468D19}"/>
              </a:ext>
            </a:extLst>
          </p:cNvPr>
          <p:cNvSpPr txBox="1">
            <a:spLocks noChangeArrowheads="1"/>
          </p:cNvSpPr>
          <p:nvPr/>
        </p:nvSpPr>
        <p:spPr bwMode="auto">
          <a:xfrm>
            <a:off x="0" y="1012825"/>
            <a:ext cx="9144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b="1">
                <a:solidFill>
                  <a:srgbClr val="F40C33"/>
                </a:solidFill>
                <a:latin typeface="Times New Roman" panose="02020603050405020304" pitchFamily="18" charset="0"/>
                <a:cs typeface="Times New Roman" panose="02020603050405020304" pitchFamily="18" charset="0"/>
              </a:rPr>
              <a:t>Ôn tập cuối học kì I </a:t>
            </a:r>
            <a:r>
              <a:rPr lang="en-US" altLang="en-US" sz="2800" b="1">
                <a:solidFill>
                  <a:srgbClr val="0000CC"/>
                </a:solidFill>
                <a:latin typeface="Times New Roman" panose="02020603050405020304" pitchFamily="18" charset="0"/>
                <a:cs typeface="Times New Roman" panose="02020603050405020304" pitchFamily="18" charset="0"/>
              </a:rPr>
              <a:t>(Tiết 4)</a:t>
            </a:r>
          </a:p>
        </p:txBody>
      </p:sp>
      <p:sp>
        <p:nvSpPr>
          <p:cNvPr id="9224" name="Rectangle 7">
            <a:extLst>
              <a:ext uri="{FF2B5EF4-FFF2-40B4-BE49-F238E27FC236}">
                <a16:creationId xmlns:a16="http://schemas.microsoft.com/office/drawing/2014/main" id="{CCC85239-E506-40CC-9499-6706AF3C1DCF}"/>
              </a:ext>
            </a:extLst>
          </p:cNvPr>
          <p:cNvSpPr>
            <a:spLocks noChangeArrowheads="1"/>
          </p:cNvSpPr>
          <p:nvPr/>
        </p:nvSpPr>
        <p:spPr bwMode="auto">
          <a:xfrm>
            <a:off x="0" y="560388"/>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800" b="1" u="sng">
                <a:solidFill>
                  <a:srgbClr val="0B19C8"/>
                </a:solidFill>
                <a:latin typeface="Times New Roman" panose="02020603050405020304" pitchFamily="18" charset="0"/>
              </a:rPr>
              <a:t>Tiếng Việt</a:t>
            </a:r>
          </a:p>
        </p:txBody>
      </p:sp>
      <p:pic>
        <p:nvPicPr>
          <p:cNvPr id="9225" name="Picture 8" descr="sun14[1]">
            <a:extLst>
              <a:ext uri="{FF2B5EF4-FFF2-40B4-BE49-F238E27FC236}">
                <a16:creationId xmlns:a16="http://schemas.microsoft.com/office/drawing/2014/main" id="{A4C839EB-DAB4-4D35-89E2-4B1E67D7D24C}"/>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7625"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6" name="Picture 8" descr="sun14[1]">
            <a:extLst>
              <a:ext uri="{FF2B5EF4-FFF2-40B4-BE49-F238E27FC236}">
                <a16:creationId xmlns:a16="http://schemas.microsoft.com/office/drawing/2014/main" id="{64FBCFDB-AC83-4E07-99F7-E696FE614B74}"/>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94625" y="90488"/>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CE21BFCD-C74A-4FCA-B8DC-E8D64F2C111B}"/>
              </a:ext>
            </a:extLst>
          </p:cNvPr>
          <p:cNvSpPr txBox="1"/>
          <p:nvPr/>
        </p:nvSpPr>
        <p:spPr>
          <a:xfrm>
            <a:off x="2271713" y="228600"/>
            <a:ext cx="4600574" cy="400110"/>
          </a:xfrm>
          <a:prstGeom prst="rect">
            <a:avLst/>
          </a:prstGeom>
          <a:noFill/>
        </p:spPr>
        <p:txBody>
          <a:bodyPr wrap="square">
            <a:spAutoFit/>
          </a:bodyPr>
          <a:lstStyle/>
          <a:p>
            <a:pPr algn="ctr" eaLnBrk="1" hangingPunct="1">
              <a:spcBef>
                <a:spcPct val="0"/>
              </a:spcBef>
              <a:buFontTx/>
              <a:buNone/>
            </a:pPr>
            <a:r>
              <a:rPr lang="vi-VN" altLang="en-US" sz="2000" b="1" dirty="0" err="1">
                <a:solidFill>
                  <a:srgbClr val="0B19C8"/>
                </a:solidFill>
                <a:latin typeface="Times New Roman" panose="02020603050405020304" pitchFamily="18" charset="0"/>
              </a:rPr>
              <a:t>Thứ</a:t>
            </a:r>
            <a:r>
              <a:rPr lang="vi-VN" altLang="en-US" sz="2000" b="1" dirty="0">
                <a:solidFill>
                  <a:srgbClr val="0B19C8"/>
                </a:solidFill>
                <a:latin typeface="Times New Roman" panose="02020603050405020304" pitchFamily="18" charset="0"/>
              </a:rPr>
              <a:t> </a:t>
            </a:r>
            <a:r>
              <a:rPr lang="en-US" altLang="en-US" sz="2000" b="1" dirty="0" err="1">
                <a:solidFill>
                  <a:srgbClr val="0B19C8"/>
                </a:solidFill>
                <a:latin typeface="Times New Roman" panose="02020603050405020304" pitchFamily="18" charset="0"/>
              </a:rPr>
              <a:t>tư</a:t>
            </a:r>
            <a:r>
              <a:rPr lang="en-US" altLang="en-US" sz="2000" b="1" dirty="0">
                <a:solidFill>
                  <a:srgbClr val="0B19C8"/>
                </a:solidFill>
                <a:latin typeface="Times New Roman" panose="02020603050405020304" pitchFamily="18" charset="0"/>
              </a:rPr>
              <a:t>, </a:t>
            </a:r>
            <a:r>
              <a:rPr lang="vi-VN" altLang="en-US" sz="2000" b="1" dirty="0" err="1">
                <a:solidFill>
                  <a:srgbClr val="0B19C8"/>
                </a:solidFill>
                <a:latin typeface="Times New Roman" panose="02020603050405020304" pitchFamily="18" charset="0"/>
              </a:rPr>
              <a:t>ngày</a:t>
            </a:r>
            <a:r>
              <a:rPr lang="vi-VN" altLang="en-US" sz="2000" b="1" dirty="0">
                <a:solidFill>
                  <a:srgbClr val="0B19C8"/>
                </a:solidFill>
                <a:latin typeface="Times New Roman" panose="02020603050405020304" pitchFamily="18" charset="0"/>
              </a:rPr>
              <a:t> </a:t>
            </a:r>
            <a:r>
              <a:rPr lang="en-US" altLang="en-US" sz="2000" b="1" dirty="0">
                <a:solidFill>
                  <a:srgbClr val="0B19C8"/>
                </a:solidFill>
                <a:latin typeface="Times New Roman" panose="02020603050405020304" pitchFamily="18" charset="0"/>
              </a:rPr>
              <a:t> 17 </a:t>
            </a:r>
            <a:r>
              <a:rPr lang="vi-VN" altLang="en-US" sz="2000" b="1" dirty="0">
                <a:solidFill>
                  <a:srgbClr val="0B19C8"/>
                </a:solidFill>
                <a:latin typeface="Times New Roman" panose="02020603050405020304" pitchFamily="18" charset="0"/>
              </a:rPr>
              <a:t> </a:t>
            </a:r>
            <a:r>
              <a:rPr lang="vi-VN" altLang="en-US" sz="2000" b="1" dirty="0" err="1">
                <a:solidFill>
                  <a:srgbClr val="0B19C8"/>
                </a:solidFill>
                <a:latin typeface="Times New Roman" panose="02020603050405020304" pitchFamily="18" charset="0"/>
              </a:rPr>
              <a:t>tháng</a:t>
            </a:r>
            <a:r>
              <a:rPr lang="vi-VN" altLang="en-US" sz="2000" b="1" dirty="0">
                <a:solidFill>
                  <a:srgbClr val="0B19C8"/>
                </a:solidFill>
                <a:latin typeface="Times New Roman" panose="02020603050405020304" pitchFamily="18" charset="0"/>
              </a:rPr>
              <a:t> </a:t>
            </a:r>
            <a:r>
              <a:rPr lang="en-US" altLang="en-US" sz="2000" b="1" dirty="0">
                <a:solidFill>
                  <a:srgbClr val="0B19C8"/>
                </a:solidFill>
                <a:latin typeface="Times New Roman" panose="02020603050405020304" pitchFamily="18" charset="0"/>
              </a:rPr>
              <a:t> 12</a:t>
            </a:r>
            <a:r>
              <a:rPr lang="vi-VN" altLang="en-US" sz="2000" b="1" dirty="0">
                <a:solidFill>
                  <a:srgbClr val="0B19C8"/>
                </a:solidFill>
                <a:latin typeface="Times New Roman" panose="02020603050405020304" pitchFamily="18" charset="0"/>
              </a:rPr>
              <a:t> </a:t>
            </a:r>
            <a:r>
              <a:rPr lang="en-US" altLang="en-US" sz="2000" b="1" dirty="0">
                <a:solidFill>
                  <a:srgbClr val="0B19C8"/>
                </a:solidFill>
                <a:latin typeface="Times New Roman" panose="02020603050405020304" pitchFamily="18" charset="0"/>
              </a:rPr>
              <a:t> </a:t>
            </a:r>
            <a:r>
              <a:rPr lang="vi-VN" altLang="en-US" sz="2000" b="1" dirty="0">
                <a:solidFill>
                  <a:srgbClr val="0B19C8"/>
                </a:solidFill>
                <a:latin typeface="Times New Roman" panose="02020603050405020304" pitchFamily="18" charset="0"/>
              </a:rPr>
              <a:t>năm </a:t>
            </a:r>
            <a:r>
              <a:rPr lang="en-US" altLang="en-US" sz="2000" b="1" dirty="0">
                <a:solidFill>
                  <a:srgbClr val="0B19C8"/>
                </a:solidFill>
                <a:latin typeface="Times New Roman" panose="02020603050405020304" pitchFamily="18" charset="0"/>
              </a:rPr>
              <a:t> </a:t>
            </a:r>
            <a:r>
              <a:rPr lang="vi-VN" altLang="en-US" sz="2000" b="1" dirty="0">
                <a:solidFill>
                  <a:srgbClr val="0B19C8"/>
                </a:solidFill>
                <a:latin typeface="Times New Roman" panose="02020603050405020304" pitchFamily="18" charset="0"/>
              </a:rPr>
              <a:t>20</a:t>
            </a:r>
            <a:r>
              <a:rPr lang="en-US" altLang="en-US" sz="2000" b="1" dirty="0">
                <a:solidFill>
                  <a:srgbClr val="0B19C8"/>
                </a:solidFill>
                <a:latin typeface="Times New Roman" panose="02020603050405020304" pitchFamily="18" charset="0"/>
              </a:rPr>
              <a:t>21</a:t>
            </a:r>
            <a:endParaRPr lang="vi-VN" altLang="en-US" sz="2000" b="1" dirty="0">
              <a:solidFill>
                <a:srgbClr val="0B19C8"/>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nodeType="withEffect">
                                  <p:stCondLst>
                                    <p:cond delay="0"/>
                                  </p:stCondLst>
                                  <p:childTnLst>
                                    <p:set>
                                      <p:cBhvr>
                                        <p:cTn id="6" dur="1" fill="hold">
                                          <p:stCondLst>
                                            <p:cond delay="0"/>
                                          </p:stCondLst>
                                        </p:cTn>
                                        <p:tgtEl>
                                          <p:spTgt spid="153608"/>
                                        </p:tgtEl>
                                        <p:attrNameLst>
                                          <p:attrName>style.visibility</p:attrName>
                                        </p:attrNameLst>
                                      </p:cBhvr>
                                      <p:to>
                                        <p:strVal val="visible"/>
                                      </p:to>
                                    </p:set>
                                    <p:anim calcmode="lin" valueType="num">
                                      <p:cBhvr>
                                        <p:cTn id="7" dur="500" fill="hold"/>
                                        <p:tgtEl>
                                          <p:spTgt spid="153608"/>
                                        </p:tgtEl>
                                        <p:attrNameLst>
                                          <p:attrName>ppt_w</p:attrName>
                                        </p:attrNameLst>
                                      </p:cBhvr>
                                      <p:tavLst>
                                        <p:tav tm="0">
                                          <p:val>
                                            <p:strVal val="#ppt_w*0.70"/>
                                          </p:val>
                                        </p:tav>
                                        <p:tav tm="100000">
                                          <p:val>
                                            <p:strVal val="#ppt_w"/>
                                          </p:val>
                                        </p:tav>
                                      </p:tavLst>
                                    </p:anim>
                                    <p:anim calcmode="lin" valueType="num">
                                      <p:cBhvr>
                                        <p:cTn id="8" dur="500" fill="hold"/>
                                        <p:tgtEl>
                                          <p:spTgt spid="153608"/>
                                        </p:tgtEl>
                                        <p:attrNameLst>
                                          <p:attrName>ppt_h</p:attrName>
                                        </p:attrNameLst>
                                      </p:cBhvr>
                                      <p:tavLst>
                                        <p:tav tm="0">
                                          <p:val>
                                            <p:strVal val="#ppt_h"/>
                                          </p:val>
                                        </p:tav>
                                        <p:tav tm="100000">
                                          <p:val>
                                            <p:strVal val="#ppt_h"/>
                                          </p:val>
                                        </p:tav>
                                      </p:tavLst>
                                    </p:anim>
                                    <p:animEffect transition="in" filter="fade">
                                      <p:cBhvr>
                                        <p:cTn id="9" dur="500"/>
                                        <p:tgtEl>
                                          <p:spTgt spid="1536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9">
            <a:extLst>
              <a:ext uri="{FF2B5EF4-FFF2-40B4-BE49-F238E27FC236}">
                <a16:creationId xmlns:a16="http://schemas.microsoft.com/office/drawing/2014/main" id="{D7F61A28-6B1C-4E7E-B2F9-C1183A4D2EB9}"/>
              </a:ext>
            </a:extLst>
          </p:cNvPr>
          <p:cNvSpPr>
            <a:spLocks noChangeArrowheads="1"/>
          </p:cNvSpPr>
          <p:nvPr/>
        </p:nvSpPr>
        <p:spPr bwMode="auto">
          <a:xfrm>
            <a:off x="990600" y="2233613"/>
            <a:ext cx="6627813" cy="890587"/>
          </a:xfrm>
          <a:prstGeom prst="cloudCallout">
            <a:avLst>
              <a:gd name="adj1" fmla="val 36208"/>
              <a:gd name="adj2" fmla="val 154014"/>
            </a:avLst>
          </a:prstGeom>
          <a:solidFill>
            <a:srgbClr val="CCFF99"/>
          </a:solidFill>
          <a:ln w="38100">
            <a:solidFill>
              <a:srgbClr val="FF9933"/>
            </a:solidFill>
            <a:round/>
            <a:headEnd/>
            <a:tailEnd/>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Tx/>
              <a:buNone/>
            </a:pPr>
            <a:r>
              <a:rPr lang="en-US" altLang="en-US" b="1">
                <a:solidFill>
                  <a:srgbClr val="0000FF"/>
                </a:solidFill>
                <a:latin typeface="Times New Roman" panose="02020603050405020304" pitchFamily="18" charset="0"/>
              </a:rPr>
              <a:t>Em hãy tìm từ khó viết </a:t>
            </a:r>
          </a:p>
        </p:txBody>
      </p:sp>
      <p:sp>
        <p:nvSpPr>
          <p:cNvPr id="10244" name="Rectangle 36">
            <a:extLst>
              <a:ext uri="{FF2B5EF4-FFF2-40B4-BE49-F238E27FC236}">
                <a16:creationId xmlns:a16="http://schemas.microsoft.com/office/drawing/2014/main" id="{C84DC0D3-8A07-4802-9537-06D4E4629DCE}"/>
              </a:ext>
            </a:extLst>
          </p:cNvPr>
          <p:cNvSpPr>
            <a:spLocks noChangeArrowheads="1"/>
          </p:cNvSpPr>
          <p:nvPr/>
        </p:nvSpPr>
        <p:spPr bwMode="auto">
          <a:xfrm>
            <a:off x="0" y="25400"/>
            <a:ext cx="9144000" cy="6832600"/>
          </a:xfrm>
          <a:prstGeom prst="rect">
            <a:avLst/>
          </a:prstGeom>
          <a:noFill/>
          <a:ln w="57150">
            <a:pattFill prst="sphere">
              <a:fgClr>
                <a:srgbClr val="0000FF"/>
              </a:fgClr>
              <a:bgClr>
                <a:srgbClr val="FF0000"/>
              </a:bgClr>
            </a:patt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vi-VN" altLang="en-US" sz="1600">
              <a:latin typeface="Times New Roman" panose="02020603050405020304" pitchFamily="18" charset="0"/>
            </a:endParaRPr>
          </a:p>
        </p:txBody>
      </p:sp>
      <p:sp>
        <p:nvSpPr>
          <p:cNvPr id="10245" name="Text Box 21">
            <a:extLst>
              <a:ext uri="{FF2B5EF4-FFF2-40B4-BE49-F238E27FC236}">
                <a16:creationId xmlns:a16="http://schemas.microsoft.com/office/drawing/2014/main" id="{0E313137-694A-4114-91D1-C02D35A9C016}"/>
              </a:ext>
            </a:extLst>
          </p:cNvPr>
          <p:cNvSpPr txBox="1">
            <a:spLocks noChangeArrowheads="1"/>
          </p:cNvSpPr>
          <p:nvPr/>
        </p:nvSpPr>
        <p:spPr bwMode="auto">
          <a:xfrm>
            <a:off x="0" y="76200"/>
            <a:ext cx="9144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vi-VN" altLang="en-US" sz="2800" b="1" dirty="0" err="1">
                <a:solidFill>
                  <a:srgbClr val="0B19C8"/>
                </a:solidFill>
                <a:latin typeface="Times New Roman" panose="02020603050405020304" pitchFamily="18" charset="0"/>
              </a:rPr>
              <a:t>Thứ</a:t>
            </a:r>
            <a:r>
              <a:rPr lang="vi-VN" altLang="en-US" sz="2800" b="1" dirty="0">
                <a:solidFill>
                  <a:srgbClr val="0B19C8"/>
                </a:solidFill>
                <a:latin typeface="Times New Roman" panose="02020603050405020304" pitchFamily="18" charset="0"/>
              </a:rPr>
              <a:t> </a:t>
            </a:r>
            <a:r>
              <a:rPr lang="en-US" altLang="en-US" sz="2800" b="1" dirty="0" err="1">
                <a:solidFill>
                  <a:srgbClr val="0B19C8"/>
                </a:solidFill>
                <a:latin typeface="Times New Roman" panose="02020603050405020304" pitchFamily="18" charset="0"/>
              </a:rPr>
              <a:t>tư</a:t>
            </a:r>
            <a:r>
              <a:rPr lang="en-US" altLang="en-US" sz="2800" b="1" dirty="0">
                <a:solidFill>
                  <a:srgbClr val="0B19C8"/>
                </a:solidFill>
                <a:latin typeface="Times New Roman" panose="02020603050405020304" pitchFamily="18" charset="0"/>
              </a:rPr>
              <a:t>, </a:t>
            </a:r>
            <a:r>
              <a:rPr lang="vi-VN" altLang="en-US" sz="2800" b="1" dirty="0" err="1">
                <a:solidFill>
                  <a:srgbClr val="0B19C8"/>
                </a:solidFill>
                <a:latin typeface="Times New Roman" panose="02020603050405020304" pitchFamily="18" charset="0"/>
              </a:rPr>
              <a:t>ngày</a:t>
            </a:r>
            <a:r>
              <a:rPr lang="vi-VN" altLang="en-US" sz="2800" b="1" dirty="0">
                <a:solidFill>
                  <a:srgbClr val="0B19C8"/>
                </a:solidFill>
                <a:latin typeface="Times New Roman" panose="02020603050405020304" pitchFamily="18" charset="0"/>
              </a:rPr>
              <a:t> </a:t>
            </a:r>
            <a:r>
              <a:rPr lang="en-US" altLang="en-US" sz="2800" b="1" dirty="0">
                <a:solidFill>
                  <a:srgbClr val="0B19C8"/>
                </a:solidFill>
                <a:latin typeface="Times New Roman" panose="02020603050405020304" pitchFamily="18" charset="0"/>
              </a:rPr>
              <a:t> 17 </a:t>
            </a:r>
            <a:r>
              <a:rPr lang="vi-VN" altLang="en-US" sz="2800" b="1" dirty="0">
                <a:solidFill>
                  <a:srgbClr val="0B19C8"/>
                </a:solidFill>
                <a:latin typeface="Times New Roman" panose="02020603050405020304" pitchFamily="18" charset="0"/>
              </a:rPr>
              <a:t> </a:t>
            </a:r>
            <a:r>
              <a:rPr lang="vi-VN" altLang="en-US" sz="2800" b="1" dirty="0" err="1">
                <a:solidFill>
                  <a:srgbClr val="0B19C8"/>
                </a:solidFill>
                <a:latin typeface="Times New Roman" panose="02020603050405020304" pitchFamily="18" charset="0"/>
              </a:rPr>
              <a:t>tháng</a:t>
            </a:r>
            <a:r>
              <a:rPr lang="vi-VN" altLang="en-US" sz="2800" b="1" dirty="0">
                <a:solidFill>
                  <a:srgbClr val="0B19C8"/>
                </a:solidFill>
                <a:latin typeface="Times New Roman" panose="02020603050405020304" pitchFamily="18" charset="0"/>
              </a:rPr>
              <a:t> </a:t>
            </a:r>
            <a:r>
              <a:rPr lang="en-US" altLang="en-US" sz="2800" b="1" dirty="0">
                <a:solidFill>
                  <a:srgbClr val="0B19C8"/>
                </a:solidFill>
                <a:latin typeface="Times New Roman" panose="02020603050405020304" pitchFamily="18" charset="0"/>
              </a:rPr>
              <a:t> 12</a:t>
            </a:r>
            <a:r>
              <a:rPr lang="vi-VN" altLang="en-US" sz="2800" b="1" dirty="0">
                <a:solidFill>
                  <a:srgbClr val="0B19C8"/>
                </a:solidFill>
                <a:latin typeface="Times New Roman" panose="02020603050405020304" pitchFamily="18" charset="0"/>
              </a:rPr>
              <a:t> </a:t>
            </a:r>
            <a:r>
              <a:rPr lang="en-US" altLang="en-US" sz="2800" b="1" dirty="0">
                <a:solidFill>
                  <a:srgbClr val="0B19C8"/>
                </a:solidFill>
                <a:latin typeface="Times New Roman" panose="02020603050405020304" pitchFamily="18" charset="0"/>
              </a:rPr>
              <a:t> </a:t>
            </a:r>
            <a:r>
              <a:rPr lang="vi-VN" altLang="en-US" sz="2800" b="1" dirty="0">
                <a:solidFill>
                  <a:srgbClr val="0B19C8"/>
                </a:solidFill>
                <a:latin typeface="Times New Roman" panose="02020603050405020304" pitchFamily="18" charset="0"/>
              </a:rPr>
              <a:t>năm </a:t>
            </a:r>
            <a:r>
              <a:rPr lang="en-US" altLang="en-US" sz="2800" b="1" dirty="0">
                <a:solidFill>
                  <a:srgbClr val="0B19C8"/>
                </a:solidFill>
                <a:latin typeface="Times New Roman" panose="02020603050405020304" pitchFamily="18" charset="0"/>
              </a:rPr>
              <a:t> </a:t>
            </a:r>
            <a:r>
              <a:rPr lang="vi-VN" altLang="en-US" sz="2800" b="1" dirty="0">
                <a:solidFill>
                  <a:srgbClr val="0B19C8"/>
                </a:solidFill>
                <a:latin typeface="Times New Roman" panose="02020603050405020304" pitchFamily="18" charset="0"/>
              </a:rPr>
              <a:t>20</a:t>
            </a:r>
            <a:r>
              <a:rPr lang="en-US" altLang="en-US" sz="2800" b="1" dirty="0">
                <a:solidFill>
                  <a:srgbClr val="0B19C8"/>
                </a:solidFill>
                <a:latin typeface="Times New Roman" panose="02020603050405020304" pitchFamily="18" charset="0"/>
              </a:rPr>
              <a:t>21</a:t>
            </a:r>
            <a:endParaRPr lang="vi-VN" altLang="en-US" sz="2800" b="1" dirty="0">
              <a:solidFill>
                <a:srgbClr val="0B19C8"/>
              </a:solidFill>
              <a:latin typeface="Times New Roman" panose="02020603050405020304" pitchFamily="18" charset="0"/>
            </a:endParaRPr>
          </a:p>
          <a:p>
            <a:pPr algn="ctr" eaLnBrk="1" hangingPunct="1">
              <a:spcBef>
                <a:spcPct val="0"/>
              </a:spcBef>
              <a:buFontTx/>
              <a:buNone/>
            </a:pPr>
            <a:endParaRPr lang="vi-VN" altLang="en-US" sz="2800" b="1" dirty="0">
              <a:solidFill>
                <a:srgbClr val="0B19C8"/>
              </a:solidFill>
              <a:latin typeface="Times New Roman" panose="02020603050405020304" pitchFamily="18" charset="0"/>
            </a:endParaRPr>
          </a:p>
        </p:txBody>
      </p:sp>
      <p:sp>
        <p:nvSpPr>
          <p:cNvPr id="10246" name="TextBox 1">
            <a:extLst>
              <a:ext uri="{FF2B5EF4-FFF2-40B4-BE49-F238E27FC236}">
                <a16:creationId xmlns:a16="http://schemas.microsoft.com/office/drawing/2014/main" id="{5620ED5B-9892-4CA7-A54A-8FE26615E397}"/>
              </a:ext>
            </a:extLst>
          </p:cNvPr>
          <p:cNvSpPr txBox="1">
            <a:spLocks noChangeArrowheads="1"/>
          </p:cNvSpPr>
          <p:nvPr/>
        </p:nvSpPr>
        <p:spPr bwMode="auto">
          <a:xfrm>
            <a:off x="0" y="1012825"/>
            <a:ext cx="9144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b="1">
                <a:solidFill>
                  <a:srgbClr val="F40C33"/>
                </a:solidFill>
                <a:latin typeface="Times New Roman" panose="02020603050405020304" pitchFamily="18" charset="0"/>
                <a:cs typeface="Times New Roman" panose="02020603050405020304" pitchFamily="18" charset="0"/>
              </a:rPr>
              <a:t>Ôn tập cuối học kì I </a:t>
            </a:r>
            <a:r>
              <a:rPr lang="en-US" altLang="en-US" sz="2800" b="1">
                <a:solidFill>
                  <a:srgbClr val="0000CC"/>
                </a:solidFill>
                <a:latin typeface="Times New Roman" panose="02020603050405020304" pitchFamily="18" charset="0"/>
                <a:cs typeface="Times New Roman" panose="02020603050405020304" pitchFamily="18" charset="0"/>
              </a:rPr>
              <a:t>(Tiết 4)</a:t>
            </a:r>
          </a:p>
        </p:txBody>
      </p:sp>
      <p:sp>
        <p:nvSpPr>
          <p:cNvPr id="10247" name="Rectangle 7">
            <a:extLst>
              <a:ext uri="{FF2B5EF4-FFF2-40B4-BE49-F238E27FC236}">
                <a16:creationId xmlns:a16="http://schemas.microsoft.com/office/drawing/2014/main" id="{D96F6EFA-1F10-4317-A90C-7A671757D423}"/>
              </a:ext>
            </a:extLst>
          </p:cNvPr>
          <p:cNvSpPr>
            <a:spLocks noChangeArrowheads="1"/>
          </p:cNvSpPr>
          <p:nvPr/>
        </p:nvSpPr>
        <p:spPr bwMode="auto">
          <a:xfrm>
            <a:off x="0" y="560388"/>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800" b="1" u="sng">
                <a:solidFill>
                  <a:srgbClr val="0B19C8"/>
                </a:solidFill>
                <a:latin typeface="Times New Roman" panose="02020603050405020304" pitchFamily="18" charset="0"/>
              </a:rPr>
              <a:t>Tiếng Việt</a:t>
            </a:r>
          </a:p>
        </p:txBody>
      </p:sp>
      <p:pic>
        <p:nvPicPr>
          <p:cNvPr id="10248" name="Picture 8" descr="sun14[1]">
            <a:extLst>
              <a:ext uri="{FF2B5EF4-FFF2-40B4-BE49-F238E27FC236}">
                <a16:creationId xmlns:a16="http://schemas.microsoft.com/office/drawing/2014/main" id="{8B69A110-FF65-4F87-94A8-2D82EBFDBE07}"/>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7625"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9" name="Picture 8" descr="sun14[1]">
            <a:extLst>
              <a:ext uri="{FF2B5EF4-FFF2-40B4-BE49-F238E27FC236}">
                <a16:creationId xmlns:a16="http://schemas.microsoft.com/office/drawing/2014/main" id="{307D3F37-5C2A-424C-84C4-BA3E6D1FF68C}"/>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94625" y="90488"/>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blinds/>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36">
            <a:extLst>
              <a:ext uri="{FF2B5EF4-FFF2-40B4-BE49-F238E27FC236}">
                <a16:creationId xmlns:a16="http://schemas.microsoft.com/office/drawing/2014/main" id="{7A9F3220-29B6-40DB-9C8B-762D843A738C}"/>
              </a:ext>
            </a:extLst>
          </p:cNvPr>
          <p:cNvSpPr>
            <a:spLocks noChangeArrowheads="1"/>
          </p:cNvSpPr>
          <p:nvPr/>
        </p:nvSpPr>
        <p:spPr bwMode="auto">
          <a:xfrm>
            <a:off x="0" y="25400"/>
            <a:ext cx="9144000" cy="6832600"/>
          </a:xfrm>
          <a:prstGeom prst="rect">
            <a:avLst/>
          </a:prstGeom>
          <a:noFill/>
          <a:ln w="57150">
            <a:pattFill prst="sphere">
              <a:fgClr>
                <a:srgbClr val="0000FF"/>
              </a:fgClr>
              <a:bgClr>
                <a:srgbClr val="FF0000"/>
              </a:bgClr>
            </a:patt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vi-VN" altLang="en-US" sz="1600">
              <a:latin typeface="Times New Roman" panose="02020603050405020304" pitchFamily="18" charset="0"/>
            </a:endParaRPr>
          </a:p>
        </p:txBody>
      </p:sp>
      <p:sp>
        <p:nvSpPr>
          <p:cNvPr id="11269" name="Text Box 21">
            <a:extLst>
              <a:ext uri="{FF2B5EF4-FFF2-40B4-BE49-F238E27FC236}">
                <a16:creationId xmlns:a16="http://schemas.microsoft.com/office/drawing/2014/main" id="{47F77F63-813F-49FC-8DA3-0520F7357E75}"/>
              </a:ext>
            </a:extLst>
          </p:cNvPr>
          <p:cNvSpPr txBox="1">
            <a:spLocks noChangeArrowheads="1"/>
          </p:cNvSpPr>
          <p:nvPr/>
        </p:nvSpPr>
        <p:spPr bwMode="auto">
          <a:xfrm>
            <a:off x="0" y="76200"/>
            <a:ext cx="9144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vi-VN" altLang="en-US" sz="2800" b="1" dirty="0" err="1">
                <a:solidFill>
                  <a:srgbClr val="0B19C8"/>
                </a:solidFill>
                <a:latin typeface="Times New Roman" panose="02020603050405020304" pitchFamily="18" charset="0"/>
              </a:rPr>
              <a:t>Thứ</a:t>
            </a:r>
            <a:r>
              <a:rPr lang="vi-VN" altLang="en-US" sz="2800" b="1" dirty="0">
                <a:solidFill>
                  <a:srgbClr val="0B19C8"/>
                </a:solidFill>
                <a:latin typeface="Times New Roman" panose="02020603050405020304" pitchFamily="18" charset="0"/>
              </a:rPr>
              <a:t> </a:t>
            </a:r>
            <a:r>
              <a:rPr lang="en-US" altLang="en-US" sz="2800" b="1" dirty="0" err="1">
                <a:solidFill>
                  <a:srgbClr val="0B19C8"/>
                </a:solidFill>
                <a:latin typeface="Times New Roman" panose="02020603050405020304" pitchFamily="18" charset="0"/>
              </a:rPr>
              <a:t>tư</a:t>
            </a:r>
            <a:r>
              <a:rPr lang="en-US" altLang="en-US" sz="2800" b="1" dirty="0">
                <a:solidFill>
                  <a:srgbClr val="0B19C8"/>
                </a:solidFill>
                <a:latin typeface="Times New Roman" panose="02020603050405020304" pitchFamily="18" charset="0"/>
              </a:rPr>
              <a:t>, </a:t>
            </a:r>
            <a:r>
              <a:rPr lang="vi-VN" altLang="en-US" sz="2800" b="1" dirty="0" err="1">
                <a:solidFill>
                  <a:srgbClr val="0B19C8"/>
                </a:solidFill>
                <a:latin typeface="Times New Roman" panose="02020603050405020304" pitchFamily="18" charset="0"/>
              </a:rPr>
              <a:t>ngày</a:t>
            </a:r>
            <a:r>
              <a:rPr lang="vi-VN" altLang="en-US" sz="2800" b="1" dirty="0">
                <a:solidFill>
                  <a:srgbClr val="0B19C8"/>
                </a:solidFill>
                <a:latin typeface="Times New Roman" panose="02020603050405020304" pitchFamily="18" charset="0"/>
              </a:rPr>
              <a:t> </a:t>
            </a:r>
            <a:r>
              <a:rPr lang="en-US" altLang="en-US" sz="2800" b="1" dirty="0">
                <a:solidFill>
                  <a:srgbClr val="0B19C8"/>
                </a:solidFill>
                <a:latin typeface="Times New Roman" panose="02020603050405020304" pitchFamily="18" charset="0"/>
              </a:rPr>
              <a:t> 17 </a:t>
            </a:r>
            <a:r>
              <a:rPr lang="vi-VN" altLang="en-US" sz="2800" b="1" dirty="0">
                <a:solidFill>
                  <a:srgbClr val="0B19C8"/>
                </a:solidFill>
                <a:latin typeface="Times New Roman" panose="02020603050405020304" pitchFamily="18" charset="0"/>
              </a:rPr>
              <a:t> </a:t>
            </a:r>
            <a:r>
              <a:rPr lang="vi-VN" altLang="en-US" sz="2800" b="1" dirty="0" err="1">
                <a:solidFill>
                  <a:srgbClr val="0B19C8"/>
                </a:solidFill>
                <a:latin typeface="Times New Roman" panose="02020603050405020304" pitchFamily="18" charset="0"/>
              </a:rPr>
              <a:t>tháng</a:t>
            </a:r>
            <a:r>
              <a:rPr lang="vi-VN" altLang="en-US" sz="2800" b="1" dirty="0">
                <a:solidFill>
                  <a:srgbClr val="0B19C8"/>
                </a:solidFill>
                <a:latin typeface="Times New Roman" panose="02020603050405020304" pitchFamily="18" charset="0"/>
              </a:rPr>
              <a:t> </a:t>
            </a:r>
            <a:r>
              <a:rPr lang="en-US" altLang="en-US" sz="2800" b="1" dirty="0">
                <a:solidFill>
                  <a:srgbClr val="0B19C8"/>
                </a:solidFill>
                <a:latin typeface="Times New Roman" panose="02020603050405020304" pitchFamily="18" charset="0"/>
              </a:rPr>
              <a:t> 12</a:t>
            </a:r>
            <a:r>
              <a:rPr lang="vi-VN" altLang="en-US" sz="2800" b="1" dirty="0">
                <a:solidFill>
                  <a:srgbClr val="0B19C8"/>
                </a:solidFill>
                <a:latin typeface="Times New Roman" panose="02020603050405020304" pitchFamily="18" charset="0"/>
              </a:rPr>
              <a:t> </a:t>
            </a:r>
            <a:r>
              <a:rPr lang="en-US" altLang="en-US" sz="2800" b="1" dirty="0">
                <a:solidFill>
                  <a:srgbClr val="0B19C8"/>
                </a:solidFill>
                <a:latin typeface="Times New Roman" panose="02020603050405020304" pitchFamily="18" charset="0"/>
              </a:rPr>
              <a:t> </a:t>
            </a:r>
            <a:r>
              <a:rPr lang="vi-VN" altLang="en-US" sz="2800" b="1" dirty="0">
                <a:solidFill>
                  <a:srgbClr val="0B19C8"/>
                </a:solidFill>
                <a:latin typeface="Times New Roman" panose="02020603050405020304" pitchFamily="18" charset="0"/>
              </a:rPr>
              <a:t>năm </a:t>
            </a:r>
            <a:r>
              <a:rPr lang="en-US" altLang="en-US" sz="2800" b="1" dirty="0">
                <a:solidFill>
                  <a:srgbClr val="0B19C8"/>
                </a:solidFill>
                <a:latin typeface="Times New Roman" panose="02020603050405020304" pitchFamily="18" charset="0"/>
              </a:rPr>
              <a:t> </a:t>
            </a:r>
            <a:r>
              <a:rPr lang="vi-VN" altLang="en-US" sz="2800" b="1" dirty="0">
                <a:solidFill>
                  <a:srgbClr val="0B19C8"/>
                </a:solidFill>
                <a:latin typeface="Times New Roman" panose="02020603050405020304" pitchFamily="18" charset="0"/>
              </a:rPr>
              <a:t>20</a:t>
            </a:r>
            <a:r>
              <a:rPr lang="en-US" altLang="en-US" sz="2800" b="1" dirty="0">
                <a:solidFill>
                  <a:srgbClr val="0B19C8"/>
                </a:solidFill>
                <a:latin typeface="Times New Roman" panose="02020603050405020304" pitchFamily="18" charset="0"/>
              </a:rPr>
              <a:t>21</a:t>
            </a:r>
            <a:endParaRPr lang="vi-VN" altLang="en-US" sz="2800" b="1" dirty="0">
              <a:solidFill>
                <a:srgbClr val="0B19C8"/>
              </a:solidFill>
              <a:latin typeface="Times New Roman" panose="02020603050405020304" pitchFamily="18" charset="0"/>
            </a:endParaRPr>
          </a:p>
          <a:p>
            <a:pPr algn="ctr" eaLnBrk="1" hangingPunct="1">
              <a:spcBef>
                <a:spcPct val="0"/>
              </a:spcBef>
              <a:buFontTx/>
              <a:buNone/>
            </a:pPr>
            <a:endParaRPr lang="vi-VN" altLang="en-US" sz="2800" b="1" dirty="0">
              <a:solidFill>
                <a:srgbClr val="0B19C8"/>
              </a:solidFill>
              <a:latin typeface="Times New Roman" panose="02020603050405020304" pitchFamily="18" charset="0"/>
            </a:endParaRPr>
          </a:p>
        </p:txBody>
      </p:sp>
      <p:sp>
        <p:nvSpPr>
          <p:cNvPr id="11270" name="TextBox 1">
            <a:extLst>
              <a:ext uri="{FF2B5EF4-FFF2-40B4-BE49-F238E27FC236}">
                <a16:creationId xmlns:a16="http://schemas.microsoft.com/office/drawing/2014/main" id="{48ED08C0-62E4-4FC6-B08B-2AEE3565DC61}"/>
              </a:ext>
            </a:extLst>
          </p:cNvPr>
          <p:cNvSpPr txBox="1">
            <a:spLocks noChangeArrowheads="1"/>
          </p:cNvSpPr>
          <p:nvPr/>
        </p:nvSpPr>
        <p:spPr bwMode="auto">
          <a:xfrm>
            <a:off x="0" y="1012825"/>
            <a:ext cx="9144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b="1">
                <a:solidFill>
                  <a:srgbClr val="F40C33"/>
                </a:solidFill>
                <a:latin typeface="Times New Roman" panose="02020603050405020304" pitchFamily="18" charset="0"/>
                <a:cs typeface="Times New Roman" panose="02020603050405020304" pitchFamily="18" charset="0"/>
              </a:rPr>
              <a:t>Ôn tập cuối học kì I </a:t>
            </a:r>
            <a:r>
              <a:rPr lang="en-US" altLang="en-US" sz="2800" b="1">
                <a:solidFill>
                  <a:srgbClr val="0000CC"/>
                </a:solidFill>
                <a:latin typeface="Times New Roman" panose="02020603050405020304" pitchFamily="18" charset="0"/>
                <a:cs typeface="Times New Roman" panose="02020603050405020304" pitchFamily="18" charset="0"/>
              </a:rPr>
              <a:t>(Tiết 4)</a:t>
            </a:r>
          </a:p>
        </p:txBody>
      </p:sp>
      <p:sp>
        <p:nvSpPr>
          <p:cNvPr id="11271" name="Rectangle 7">
            <a:extLst>
              <a:ext uri="{FF2B5EF4-FFF2-40B4-BE49-F238E27FC236}">
                <a16:creationId xmlns:a16="http://schemas.microsoft.com/office/drawing/2014/main" id="{3035DE49-BE4C-4A84-A380-1587ABBBB4DA}"/>
              </a:ext>
            </a:extLst>
          </p:cNvPr>
          <p:cNvSpPr>
            <a:spLocks noChangeArrowheads="1"/>
          </p:cNvSpPr>
          <p:nvPr/>
        </p:nvSpPr>
        <p:spPr bwMode="auto">
          <a:xfrm>
            <a:off x="0" y="560388"/>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2800" b="1" u="sng">
                <a:solidFill>
                  <a:srgbClr val="0B19C8"/>
                </a:solidFill>
                <a:latin typeface="Times New Roman" panose="02020603050405020304" pitchFamily="18" charset="0"/>
              </a:rPr>
              <a:t>Tiếng Việt</a:t>
            </a:r>
          </a:p>
        </p:txBody>
      </p:sp>
      <p:pic>
        <p:nvPicPr>
          <p:cNvPr id="11272" name="Picture 8" descr="sun14[1]">
            <a:extLst>
              <a:ext uri="{FF2B5EF4-FFF2-40B4-BE49-F238E27FC236}">
                <a16:creationId xmlns:a16="http://schemas.microsoft.com/office/drawing/2014/main" id="{62A2D9BF-DD54-48E8-B69F-5A15275C4A64}"/>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7625"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3" name="Picture 8" descr="sun14[1]">
            <a:extLst>
              <a:ext uri="{FF2B5EF4-FFF2-40B4-BE49-F238E27FC236}">
                <a16:creationId xmlns:a16="http://schemas.microsoft.com/office/drawing/2014/main" id="{43B13C1E-4CFE-42AD-9CE4-5FDE354958C1}"/>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94625" y="90488"/>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3179</TotalTime>
  <Words>558</Words>
  <Application>Microsoft Office PowerPoint</Application>
  <PresentationFormat>On-screen Show (4:3)</PresentationFormat>
  <Paragraphs>66</Paragraphs>
  <Slides>13</Slides>
  <Notes>1</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do huong</cp:lastModifiedBy>
  <cp:revision>806</cp:revision>
  <dcterms:created xsi:type="dcterms:W3CDTF">2008-09-23T03:32:45Z</dcterms:created>
  <dcterms:modified xsi:type="dcterms:W3CDTF">2021-12-25T02:35:02Z</dcterms:modified>
</cp:coreProperties>
</file>