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3" r:id="rId1"/>
  </p:sldMasterIdLst>
  <p:sldIdLst>
    <p:sldId id="256" r:id="rId2"/>
    <p:sldId id="280" r:id="rId3"/>
    <p:sldId id="282" r:id="rId4"/>
    <p:sldId id="281" r:id="rId5"/>
    <p:sldId id="259" r:id="rId6"/>
    <p:sldId id="261" r:id="rId7"/>
    <p:sldId id="283" r:id="rId8"/>
    <p:sldId id="286" r:id="rId9"/>
    <p:sldId id="287" r:id="rId10"/>
    <p:sldId id="288" r:id="rId11"/>
    <p:sldId id="289" r:id="rId12"/>
    <p:sldId id="262" r:id="rId13"/>
    <p:sldId id="277" r:id="rId14"/>
    <p:sldId id="266" r:id="rId15"/>
    <p:sldId id="290" r:id="rId16"/>
    <p:sldId id="278" r:id="rId17"/>
    <p:sldId id="268" r:id="rId18"/>
    <p:sldId id="292" r:id="rId19"/>
    <p:sldId id="293" r:id="rId20"/>
    <p:sldId id="291" r:id="rId21"/>
    <p:sldId id="294" r:id="rId22"/>
    <p:sldId id="296" r:id="rId23"/>
    <p:sldId id="295" r:id="rId24"/>
    <p:sldId id="297" r:id="rId25"/>
    <p:sldId id="279" r:id="rId26"/>
    <p:sldId id="29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1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DBE31-D27F-4BF0-A083-7F13EE269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1610A-8F85-4C47-BCF5-87A19199D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2E058-800C-4E3F-818F-DA1815546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DC25-5B31-4DB2-8E5B-73E27F3A63D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591B3-3DC8-40CA-83DB-B869BF707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26DD2-F4D4-479E-BB13-43E8825FD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DA70-5498-432E-B7CF-47BD45EA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3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AD4F5-3A99-42D6-BEE4-360E548A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521CBF-9F81-4AA5-B235-430EF6F1E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42B11-F042-4F41-A2C2-08C893129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6DE3-427F-4608-8007-4EBAE38814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4ADEB-F799-48F0-9FF0-518B5FD11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90E94-F37C-437A-8623-DEE4AFEB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0886-1075-4929-A409-4CAD9058D6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1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A12166-7096-45B6-9A8F-1B0E26073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398548-1592-4463-B534-58C0B5729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4EC9A-91E0-40D9-87A8-38978B4DF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6DE3-427F-4608-8007-4EBAE38814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15149-5DAB-4A16-855B-F38A334E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7FAF5-8C98-4E1B-8BC1-41175FC7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0886-1075-4929-A409-4CAD9058D6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0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A5491-43CA-4969-A19B-49F79F3AF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A5B29-4A36-46F9-BBB6-5AD68FB90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90897-7AB5-4C38-B107-DBA4343F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6DE3-427F-4608-8007-4EBAE38814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B0625-6AD4-4924-8899-C728CA6C0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9652B-7C4D-4B2F-AF12-60EBBD00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0886-1075-4929-A409-4CAD9058D6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2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C09A5-D274-4190-A98B-68A0E9AC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E1A59-16CC-4A81-B7F7-331939510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61110-1B51-43C8-ACD7-56F75DB79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DC25-5B31-4DB2-8E5B-73E27F3A63D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8B0B4-F367-455A-B3C4-CF64E1169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1915D-2775-4D11-86BA-19EC72D8F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DA70-5498-432E-B7CF-47BD45EA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5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4226C-B347-4753-8F8E-20429EF5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53B2A-E639-4A08-A1C6-953FB8051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F19C5-5993-44BC-9381-7DA59C6E4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D14B1-FA3D-4FA4-9CB1-791557E99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6DE3-427F-4608-8007-4EBAE38814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64647-31BA-4569-BC59-930F0AEED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F61DC-6514-4B89-B0B8-92B75096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0886-1075-4929-A409-4CAD9058D6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4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A52FA-BE7F-4C31-BD01-103166DF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B2394-9AFE-499E-BCC7-5EC9EA1CA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AE5731-69D1-4C0F-BD33-45CD64B4B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F0B85A-2A0C-494C-B319-73815C186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E4F314-5BD2-47C4-80EB-689041A2AE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1095D0-E506-41E4-B5B4-727839D63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6DE3-427F-4608-8007-4EBAE38814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509D17-9F39-4ADE-8D4C-C97604CA9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364B2-8695-4E7D-BEC5-7C41286D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0886-1075-4929-A409-4CAD9058D6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6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26A0-6713-4FD7-94B5-6C06B7C7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A0E972-4C44-4CCE-A2F5-CDD9A62AF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DC25-5B31-4DB2-8E5B-73E27F3A63D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AE759A-787B-4001-A12A-68A099DB4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C8BA5-F50F-4473-B57F-A524DC4BE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DA70-5498-432E-B7CF-47BD45EA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005E3B-A48C-4CE5-8ED0-E0FAD77E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DC25-5B31-4DB2-8E5B-73E27F3A63D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A3EFE-A179-4522-BD71-20D97A07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3ED1E-4A95-4893-81DD-3BCFBF8E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DA70-5498-432E-B7CF-47BD45EA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9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04EA0-54BF-472A-923D-EDC670216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99525-AF05-4A96-AE23-153D9CADC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D441EE-F5E1-4912-8861-27EA929C5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7A5AA-038F-414A-873A-E9418C2C7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6DE3-427F-4608-8007-4EBAE38814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916E0-8051-4E05-8F03-FD9EFA9B3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AF1E37-E7B0-4D0E-B36A-6CB49C224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0886-1075-4929-A409-4CAD9058D6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9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50A56-EF3A-4FEB-9715-97394A78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18D81-2739-4799-B33B-537CAAF0E7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09F71-67D8-47C8-8AFA-D55A5B162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B1AB3E-1920-4B2B-8059-D871C96BD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6DE3-427F-4608-8007-4EBAE38814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F65CF-951B-4818-81E4-D295ACC82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54F51-EA8A-449F-A101-51F0D54FA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0886-1075-4929-A409-4CAD9058D6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5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227899-9AF3-4246-BB07-CCEA03989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8A8D-4060-4ACF-B772-70039B5A9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9EBA8-1173-45C9-BA23-72792409F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F6DE3-427F-4608-8007-4EBAE38814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54A54-8C54-4924-9CDE-3C469E1B5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FF7B9-BC43-4C5A-8AA4-83436ED22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60886-1075-4929-A409-4CAD9058D6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8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460D47-75CD-497D-BC88-FA41997D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6858001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9009592-A5E6-4C28-98E1-2066732D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D59619-E7E2-49E5-B842-23F79868B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6A0E474-BC1B-4020-8F1C-5DB17CF64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1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990600"/>
            <a:ext cx="74295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199" y="2590800"/>
            <a:ext cx="3962399" cy="838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all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TOÁN 5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all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Vận</a:t>
            </a:r>
            <a:r>
              <a:rPr lang="en-US" sz="3200" kern="1200" cap="all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kern="1200" cap="all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tốc</a:t>
            </a:r>
            <a:endParaRPr lang="en-US" sz="3200" kern="1200" cap="all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86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42" y="1752600"/>
            <a:ext cx="8077200" cy="1149958"/>
          </a:xfrm>
        </p:spPr>
        <p:txBody>
          <a:bodyPr>
            <a:normAutofit/>
          </a:bodyPr>
          <a:lstStyle/>
          <a:p>
            <a:pPr marL="457200" indent="-457200">
              <a:buAutoNum type="alphaLcParenR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quãng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170km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ki-lô-mét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5469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99842" y="76200"/>
            <a:ext cx="6400800" cy="145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lvl="0">
              <a:spcBef>
                <a:spcPct val="20000"/>
              </a:spcBef>
            </a:pP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>
              <a:spcBef>
                <a:spcPct val="20000"/>
              </a:spcBef>
              <a:buAutoNum type="arabicPeriod"/>
            </a:pP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6E5BE2-8686-4218-ADE9-5146DD40804A}"/>
              </a:ext>
            </a:extLst>
          </p:cNvPr>
          <p:cNvSpPr txBox="1"/>
          <p:nvPr/>
        </p:nvSpPr>
        <p:spPr>
          <a:xfrm>
            <a:off x="3657600" y="1066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C2E96-26D2-49B0-8ACA-9D71DC58AC79}"/>
              </a:ext>
            </a:extLst>
          </p:cNvPr>
          <p:cNvSpPr txBox="1"/>
          <p:nvPr/>
        </p:nvSpPr>
        <p:spPr>
          <a:xfrm>
            <a:off x="609600" y="3002286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66D97-458E-4834-8BB9-C22DC6E1F825}"/>
              </a:ext>
            </a:extLst>
          </p:cNvPr>
          <p:cNvSpPr txBox="1"/>
          <p:nvPr/>
        </p:nvSpPr>
        <p:spPr>
          <a:xfrm>
            <a:off x="517807" y="3429000"/>
            <a:ext cx="264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:170km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9082B8-3156-4E43-8F31-B8DAFE9106A2}"/>
              </a:ext>
            </a:extLst>
          </p:cNvPr>
          <p:cNvSpPr txBox="1"/>
          <p:nvPr/>
        </p:nvSpPr>
        <p:spPr>
          <a:xfrm>
            <a:off x="436744" y="38817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 … ?km </a:t>
            </a:r>
          </a:p>
        </p:txBody>
      </p:sp>
    </p:spTree>
    <p:extLst>
      <p:ext uri="{BB962C8B-B14F-4D97-AF65-F5344CB8AC3E}">
        <p14:creationId xmlns:p14="http://schemas.microsoft.com/office/powerpoint/2010/main" val="221239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42" y="1752600"/>
            <a:ext cx="8077200" cy="1149958"/>
          </a:xfrm>
        </p:spPr>
        <p:txBody>
          <a:bodyPr>
            <a:normAutofit/>
          </a:bodyPr>
          <a:lstStyle/>
          <a:p>
            <a:pPr marL="457200" indent="-457200">
              <a:buAutoNum type="alphaLcParenR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quãng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170km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ki-lô-mét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5469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99842" y="76200"/>
            <a:ext cx="6400800" cy="145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lvl="0">
              <a:spcBef>
                <a:spcPct val="20000"/>
              </a:spcBef>
            </a:pP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>
              <a:spcBef>
                <a:spcPct val="20000"/>
              </a:spcBef>
              <a:buAutoNum type="arabicPeriod"/>
            </a:pP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6E5BE2-8686-4218-ADE9-5146DD40804A}"/>
              </a:ext>
            </a:extLst>
          </p:cNvPr>
          <p:cNvSpPr txBox="1"/>
          <p:nvPr/>
        </p:nvSpPr>
        <p:spPr>
          <a:xfrm>
            <a:off x="3657600" y="1066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C2E96-26D2-49B0-8ACA-9D71DC58AC79}"/>
              </a:ext>
            </a:extLst>
          </p:cNvPr>
          <p:cNvSpPr txBox="1"/>
          <p:nvPr/>
        </p:nvSpPr>
        <p:spPr>
          <a:xfrm>
            <a:off x="609600" y="3002286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4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66D97-458E-4834-8BB9-C22DC6E1F825}"/>
              </a:ext>
            </a:extLst>
          </p:cNvPr>
          <p:cNvSpPr txBox="1"/>
          <p:nvPr/>
        </p:nvSpPr>
        <p:spPr>
          <a:xfrm>
            <a:off x="517807" y="3429000"/>
            <a:ext cx="264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:170km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9082B8-3156-4E43-8F31-B8DAFE9106A2}"/>
              </a:ext>
            </a:extLst>
          </p:cNvPr>
          <p:cNvSpPr txBox="1"/>
          <p:nvPr/>
        </p:nvSpPr>
        <p:spPr>
          <a:xfrm>
            <a:off x="436744" y="38817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 … ?km </a:t>
            </a:r>
          </a:p>
        </p:txBody>
      </p:sp>
    </p:spTree>
    <p:extLst>
      <p:ext uri="{BB962C8B-B14F-4D97-AF65-F5344CB8AC3E}">
        <p14:creationId xmlns:p14="http://schemas.microsoft.com/office/powerpoint/2010/main" val="325797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56" y="1320977"/>
            <a:ext cx="8425343" cy="1041223"/>
          </a:xfrm>
        </p:spPr>
        <p:txBody>
          <a:bodyPr>
            <a:normAutofit/>
          </a:bodyPr>
          <a:lstStyle/>
          <a:p>
            <a:pPr marL="457200" indent="-457200">
              <a:buAutoNum type="alphaLcParenR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quãng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170km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ki-lô-mét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7806" y="4122003"/>
            <a:ext cx="8092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ki-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42,5 km/</a:t>
            </a:r>
            <a:r>
              <a:rPr lang="en-US" sz="24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0999" y="2514600"/>
            <a:ext cx="45259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Trung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bình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mỗi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ô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tô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: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170 : 4 = 42, 5 (km)</a:t>
            </a:r>
            <a:b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42,5 km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32937" y="2052935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9600" y="2129135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4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807" y="2586335"/>
            <a:ext cx="264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:170km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6744" y="30435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 … ?km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5540" y="3729335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42,5km.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55061" y="5024735"/>
            <a:ext cx="7315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B3D702-D770-442F-83E8-5D914799F375}"/>
              </a:ext>
            </a:extLst>
          </p:cNvPr>
          <p:cNvSpPr txBox="1"/>
          <p:nvPr/>
        </p:nvSpPr>
        <p:spPr>
          <a:xfrm>
            <a:off x="2210499" y="0"/>
            <a:ext cx="4622334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sáu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18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tháng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Toán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BAAC11-317D-4666-8D0B-5991FE048482}"/>
              </a:ext>
            </a:extLst>
          </p:cNvPr>
          <p:cNvSpPr txBox="1"/>
          <p:nvPr/>
        </p:nvSpPr>
        <p:spPr>
          <a:xfrm>
            <a:off x="3912066" y="838200"/>
            <a:ext cx="46223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33400"/>
            <a:ext cx="29434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62" y="1040003"/>
            <a:ext cx="6355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1716872"/>
            <a:ext cx="3836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170 :  4  = 42,5 (km/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1" y="3200399"/>
            <a:ext cx="77724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370" y="3822412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62301" y="4422308"/>
            <a:ext cx="1752600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= s : 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5207859"/>
            <a:ext cx="8991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km/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2850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8" grpId="0" animBg="1"/>
      <p:bldP spid="19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12" y="332178"/>
            <a:ext cx="8975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60m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47205" y="1294391"/>
            <a:ext cx="121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3618" y="1294391"/>
            <a:ext cx="121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5412" y="1823144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 : 10 = 6 (m/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6 m/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177" y="1756056"/>
            <a:ext cx="2306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 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60m 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:  10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: ?</a:t>
            </a:r>
          </a:p>
        </p:txBody>
      </p:sp>
      <p:sp>
        <p:nvSpPr>
          <p:cNvPr id="19" name="Oval 18"/>
          <p:cNvSpPr/>
          <p:nvPr/>
        </p:nvSpPr>
        <p:spPr>
          <a:xfrm>
            <a:off x="6594762" y="2506205"/>
            <a:ext cx="1219200" cy="6096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8574" y="3276600"/>
            <a:ext cx="511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799" y="3992151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km/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m/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9881" y="5077427"/>
            <a:ext cx="885120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km/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km/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m/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cm/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758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9" grpId="0" animBg="1"/>
      <p:bldP spid="20" grpId="0"/>
      <p:bldP spid="20" grpId="1"/>
      <p:bldP spid="21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1828800" y="457200"/>
            <a:ext cx="7010400" cy="3429000"/>
          </a:xfrm>
          <a:prstGeom prst="cloud">
            <a:avLst/>
          </a:prstGeom>
          <a:ln w="28575"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Tx/>
              <a:buAutoNum type="alphaLcParenR"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……..</a:t>
            </a:r>
          </a:p>
          <a:p>
            <a:pPr marL="457200" indent="-457200">
              <a:buFontTx/>
              <a:buAutoNum type="alphaLcParenR"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…...</a:t>
            </a:r>
          </a:p>
          <a:p>
            <a:pPr marL="457200" indent="-457200">
              <a:buFontTx/>
              <a:buAutoNum type="alphaLcParenR"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…..</a:t>
            </a:r>
          </a:p>
          <a:p>
            <a:pPr marL="457200" indent="-457200">
              <a:buFontTx/>
              <a:buAutoNum type="alphaLcParenR"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…….</a:t>
            </a:r>
          </a:p>
        </p:txBody>
      </p:sp>
      <p:sp>
        <p:nvSpPr>
          <p:cNvPr id="8" name="Cloud 7"/>
          <p:cNvSpPr/>
          <p:nvPr/>
        </p:nvSpPr>
        <p:spPr>
          <a:xfrm>
            <a:off x="2029841" y="3505200"/>
            <a:ext cx="5486400" cy="2362200"/>
          </a:xfrm>
          <a:prstGeom prst="cloud">
            <a:avLst/>
          </a:prstGeom>
          <a:ln w="19050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km/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 km/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km/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 km/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Tx/>
              <a:buAutoNum type="arabicParenBoth"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ave 11"/>
          <p:cNvSpPr/>
          <p:nvPr/>
        </p:nvSpPr>
        <p:spPr>
          <a:xfrm>
            <a:off x="166995" y="4864"/>
            <a:ext cx="3048000" cy="11430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697" y="5867400"/>
            <a:ext cx="882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150" y="4455470"/>
            <a:ext cx="6096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94564" y="877534"/>
            <a:ext cx="6096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2705914" y="2604289"/>
            <a:ext cx="533400" cy="547735"/>
          </a:xfrm>
          <a:prstGeom prst="ellips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i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6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2" grpId="0" animBg="1"/>
      <p:bldP spid="14" grpId="0"/>
      <p:bldP spid="16" grpId="0" animBg="1"/>
      <p:bldP spid="16" grpId="1" animBg="1"/>
      <p:bldP spid="17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1828800" y="457200"/>
            <a:ext cx="7010400" cy="3429000"/>
          </a:xfrm>
          <a:prstGeom prst="cloud">
            <a:avLst/>
          </a:prstGeom>
          <a:ln w="28575"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Tx/>
              <a:buAutoNum type="alphaLcParenR"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……..</a:t>
            </a:r>
          </a:p>
          <a:p>
            <a:pPr marL="457200" indent="-457200">
              <a:buFontTx/>
              <a:buAutoNum type="alphaLcParenR"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…...</a:t>
            </a:r>
          </a:p>
          <a:p>
            <a:pPr marL="457200" indent="-457200">
              <a:buFontTx/>
              <a:buAutoNum type="alphaLcParenR"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…..</a:t>
            </a:r>
          </a:p>
          <a:p>
            <a:pPr marL="457200" indent="-457200">
              <a:buFontTx/>
              <a:buAutoNum type="alphaLcParenR"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…….</a:t>
            </a:r>
          </a:p>
        </p:txBody>
      </p:sp>
      <p:sp>
        <p:nvSpPr>
          <p:cNvPr id="8" name="Cloud 7"/>
          <p:cNvSpPr/>
          <p:nvPr/>
        </p:nvSpPr>
        <p:spPr>
          <a:xfrm>
            <a:off x="2029841" y="3505200"/>
            <a:ext cx="5486400" cy="2362200"/>
          </a:xfrm>
          <a:prstGeom prst="cloud">
            <a:avLst/>
          </a:prstGeom>
          <a:ln w="19050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km/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 km/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km/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 km/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Tx/>
              <a:buAutoNum type="arabicParenBoth"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ave 11"/>
          <p:cNvSpPr/>
          <p:nvPr/>
        </p:nvSpPr>
        <p:spPr>
          <a:xfrm>
            <a:off x="166995" y="4864"/>
            <a:ext cx="3048000" cy="11430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423" y="5880867"/>
            <a:ext cx="882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3572" y="2593309"/>
            <a:ext cx="2306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(4) 50 km/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150" y="4455470"/>
            <a:ext cx="6096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94564" y="877534"/>
            <a:ext cx="6096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02293" y="2209331"/>
            <a:ext cx="2001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 40 km/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8009" y="1833542"/>
            <a:ext cx="215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 15 km/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7400" y="151527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(3) 5km/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05914" y="2604289"/>
            <a:ext cx="533400" cy="547735"/>
          </a:xfrm>
          <a:prstGeom prst="ellips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i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8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810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1/139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105km.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1204" y="1197138"/>
            <a:ext cx="121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1155574"/>
            <a:ext cx="121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618" y="1617239"/>
            <a:ext cx="2306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:105km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3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" y="7331404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687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3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810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1/139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105km.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1204" y="1197138"/>
            <a:ext cx="121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1155574"/>
            <a:ext cx="121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5165" y="1880979"/>
            <a:ext cx="41248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105 : 3= 35 (km/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35 km/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618" y="1617239"/>
            <a:ext cx="2306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:105km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3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?</a:t>
            </a:r>
          </a:p>
        </p:txBody>
      </p:sp>
      <p:sp>
        <p:nvSpPr>
          <p:cNvPr id="19" name="Oval 18"/>
          <p:cNvSpPr/>
          <p:nvPr/>
        </p:nvSpPr>
        <p:spPr>
          <a:xfrm>
            <a:off x="6767949" y="2590801"/>
            <a:ext cx="1080655" cy="49050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290474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" y="7331404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690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9" grpId="0" animBg="1"/>
      <p:bldP spid="20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7004" y="704246"/>
            <a:ext cx="9036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1800km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2,5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bay 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84715" y="1828800"/>
            <a:ext cx="121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1779966"/>
            <a:ext cx="121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2366275"/>
            <a:ext cx="2306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1800 km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2,5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" y="7331404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835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  <p:bldP spid="26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4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6" name="Group 16">
            <a:extLst>
              <a:ext uri="{FF2B5EF4-FFF2-40B4-BE49-F238E27FC236}">
                <a16:creationId xmlns:a16="http://schemas.microsoft.com/office/drawing/2014/main" id="{31460D47-75CD-497D-BC88-FA41997D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6858001"/>
            <a:chOff x="7467600" y="0"/>
            <a:chExt cx="4724400" cy="6858000"/>
          </a:xfrm>
        </p:grpSpPr>
        <p:sp>
          <p:nvSpPr>
            <p:cNvPr id="28" name="Rectangle 17">
              <a:extLst>
                <a:ext uri="{FF2B5EF4-FFF2-40B4-BE49-F238E27FC236}">
                  <a16:creationId xmlns:a16="http://schemas.microsoft.com/office/drawing/2014/main" id="{09009592-A5E6-4C28-98E1-2066732D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18">
              <a:extLst>
                <a:ext uri="{FF2B5EF4-FFF2-40B4-BE49-F238E27FC236}">
                  <a16:creationId xmlns:a16="http://schemas.microsoft.com/office/drawing/2014/main" id="{40D59619-E7E2-49E5-B842-23F79868B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Freeform: Shape 20">
            <a:extLst>
              <a:ext uri="{FF2B5EF4-FFF2-40B4-BE49-F238E27FC236}">
                <a16:creationId xmlns:a16="http://schemas.microsoft.com/office/drawing/2014/main" id="{E6A0E474-BC1B-4020-8F1C-5DB17CF64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1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1" name="Rectangle 22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990600"/>
            <a:ext cx="74295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8CE007-8CD1-4635-A165-4283EF9A1434}"/>
              </a:ext>
            </a:extLst>
          </p:cNvPr>
          <p:cNvSpPr txBox="1"/>
          <p:nvPr/>
        </p:nvSpPr>
        <p:spPr>
          <a:xfrm>
            <a:off x="857249" y="3429000"/>
            <a:ext cx="508635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800" kern="120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KHỞI ĐỘNG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9927" y="2839605"/>
            <a:ext cx="5400177" cy="2712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600"/>
              <a:t>3 giờ 45 phút  =  …    giờ   = …     phút</a:t>
            </a:r>
          </a:p>
        </p:txBody>
      </p:sp>
    </p:spTree>
    <p:extLst>
      <p:ext uri="{BB962C8B-B14F-4D97-AF65-F5344CB8AC3E}">
        <p14:creationId xmlns:p14="http://schemas.microsoft.com/office/powerpoint/2010/main" val="380379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7004" y="704246"/>
            <a:ext cx="9036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1800km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2,5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bay 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84715" y="1828800"/>
            <a:ext cx="121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1779966"/>
            <a:ext cx="121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35164" y="2362200"/>
            <a:ext cx="41248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1800 : 2,5= 720 (km/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720  km/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2366275"/>
            <a:ext cx="2306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1800 km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2,5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?</a:t>
            </a:r>
          </a:p>
        </p:txBody>
      </p:sp>
      <p:sp>
        <p:nvSpPr>
          <p:cNvPr id="27" name="Oval 26"/>
          <p:cNvSpPr/>
          <p:nvPr/>
        </p:nvSpPr>
        <p:spPr>
          <a:xfrm>
            <a:off x="6934200" y="3124200"/>
            <a:ext cx="1080655" cy="37849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7331404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4800" y="42672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60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  <p:bldP spid="25" grpId="0"/>
      <p:bldP spid="26" grpId="0"/>
      <p:bldP spid="27" grpId="0" animBg="1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5469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99842" y="76200"/>
            <a:ext cx="6400800" cy="145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lvl="0">
              <a:spcBef>
                <a:spcPct val="20000"/>
              </a:spcBef>
            </a:pP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>
              <a:spcBef>
                <a:spcPct val="20000"/>
              </a:spcBef>
              <a:buAutoNum type="arabicPeriod"/>
            </a:pP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6E5BE2-8686-4218-ADE9-5146DD40804A}"/>
              </a:ext>
            </a:extLst>
          </p:cNvPr>
          <p:cNvSpPr txBox="1"/>
          <p:nvPr/>
        </p:nvSpPr>
        <p:spPr>
          <a:xfrm>
            <a:off x="3657600" y="1066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9E74C9-E147-4087-8894-80E2BABDBD39}"/>
              </a:ext>
            </a:extLst>
          </p:cNvPr>
          <p:cNvSpPr txBox="1"/>
          <p:nvPr/>
        </p:nvSpPr>
        <p:spPr>
          <a:xfrm>
            <a:off x="228600" y="2124165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199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5469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99842" y="76200"/>
            <a:ext cx="6400800" cy="145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lvl="0">
              <a:spcBef>
                <a:spcPct val="20000"/>
              </a:spcBef>
            </a:pP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>
              <a:spcBef>
                <a:spcPct val="20000"/>
              </a:spcBef>
              <a:buAutoNum type="arabicPeriod"/>
            </a:pP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6E5BE2-8686-4218-ADE9-5146DD40804A}"/>
              </a:ext>
            </a:extLst>
          </p:cNvPr>
          <p:cNvSpPr txBox="1"/>
          <p:nvPr/>
        </p:nvSpPr>
        <p:spPr>
          <a:xfrm>
            <a:off x="3657600" y="1066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BA7325-B6CC-4D15-A5B4-3BEB29027293}"/>
              </a:ext>
            </a:extLst>
          </p:cNvPr>
          <p:cNvSpPr/>
          <p:nvPr/>
        </p:nvSpPr>
        <p:spPr>
          <a:xfrm>
            <a:off x="330200" y="2089594"/>
            <a:ext cx="77724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5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5469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99842" y="76200"/>
            <a:ext cx="6400800" cy="145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lvl="0">
              <a:spcBef>
                <a:spcPct val="20000"/>
              </a:spcBef>
            </a:pP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>
              <a:spcBef>
                <a:spcPct val="20000"/>
              </a:spcBef>
              <a:buAutoNum type="arabicPeriod"/>
            </a:pP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6E5BE2-8686-4218-ADE9-5146DD40804A}"/>
              </a:ext>
            </a:extLst>
          </p:cNvPr>
          <p:cNvSpPr txBox="1"/>
          <p:nvPr/>
        </p:nvSpPr>
        <p:spPr>
          <a:xfrm>
            <a:off x="3657600" y="1066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0BBB754B-C8D5-4C06-B8A3-9E91CB46265C}"/>
              </a:ext>
            </a:extLst>
          </p:cNvPr>
          <p:cNvSpPr/>
          <p:nvPr/>
        </p:nvSpPr>
        <p:spPr>
          <a:xfrm>
            <a:off x="457200" y="1752600"/>
            <a:ext cx="5486400" cy="25146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55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5469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99842" y="76200"/>
            <a:ext cx="6400800" cy="145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lvl="0">
              <a:spcBef>
                <a:spcPct val="20000"/>
              </a:spcBef>
            </a:pP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>
              <a:spcBef>
                <a:spcPct val="20000"/>
              </a:spcBef>
              <a:buAutoNum type="arabicPeriod"/>
            </a:pP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6E5BE2-8686-4218-ADE9-5146DD40804A}"/>
              </a:ext>
            </a:extLst>
          </p:cNvPr>
          <p:cNvSpPr txBox="1"/>
          <p:nvPr/>
        </p:nvSpPr>
        <p:spPr>
          <a:xfrm>
            <a:off x="3657600" y="1066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4F45C8-6257-46C1-B3EB-8B04853C9123}"/>
              </a:ext>
            </a:extLst>
          </p:cNvPr>
          <p:cNvSpPr txBox="1"/>
          <p:nvPr/>
        </p:nvSpPr>
        <p:spPr>
          <a:xfrm>
            <a:off x="3105325" y="2134452"/>
            <a:ext cx="24384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= s : t</a:t>
            </a:r>
          </a:p>
        </p:txBody>
      </p:sp>
    </p:spTree>
    <p:extLst>
      <p:ext uri="{BB962C8B-B14F-4D97-AF65-F5344CB8AC3E}">
        <p14:creationId xmlns:p14="http://schemas.microsoft.com/office/powerpoint/2010/main" val="118044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838201" y="533400"/>
            <a:ext cx="7543800" cy="24384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32766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km/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m/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m/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 cm/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</a:p>
        </p:txBody>
      </p:sp>
    </p:spTree>
    <p:extLst>
      <p:ext uri="{BB962C8B-B14F-4D97-AF65-F5344CB8AC3E}">
        <p14:creationId xmlns:p14="http://schemas.microsoft.com/office/powerpoint/2010/main" val="191417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5469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99842" y="450791"/>
            <a:ext cx="6400800" cy="145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lvl="0">
              <a:spcBef>
                <a:spcPct val="20000"/>
              </a:spcBef>
            </a:pP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>
              <a:spcBef>
                <a:spcPct val="20000"/>
              </a:spcBef>
              <a:buAutoNum type="arabicPeriod"/>
            </a:pP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6E5BE2-8686-4218-ADE9-5146DD40804A}"/>
              </a:ext>
            </a:extLst>
          </p:cNvPr>
          <p:cNvSpPr txBox="1"/>
          <p:nvPr/>
        </p:nvSpPr>
        <p:spPr>
          <a:xfrm>
            <a:off x="3657600" y="140474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BA7325-B6CC-4D15-A5B4-3BEB29027293}"/>
              </a:ext>
            </a:extLst>
          </p:cNvPr>
          <p:cNvSpPr/>
          <p:nvPr/>
        </p:nvSpPr>
        <p:spPr>
          <a:xfrm>
            <a:off x="723900" y="2580620"/>
            <a:ext cx="77724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C77517-C816-4751-B5DF-9FD8465F906C}"/>
              </a:ext>
            </a:extLst>
          </p:cNvPr>
          <p:cNvSpPr txBox="1"/>
          <p:nvPr/>
        </p:nvSpPr>
        <p:spPr>
          <a:xfrm>
            <a:off x="2761842" y="3448574"/>
            <a:ext cx="24384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= s : t</a:t>
            </a:r>
          </a:p>
        </p:txBody>
      </p:sp>
    </p:spTree>
    <p:extLst>
      <p:ext uri="{BB962C8B-B14F-4D97-AF65-F5344CB8AC3E}">
        <p14:creationId xmlns:p14="http://schemas.microsoft.com/office/powerpoint/2010/main" val="299861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371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 …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=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…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137159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1371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3,75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D7D22D-AC36-42C7-8336-710D5169FFBA}"/>
              </a:ext>
            </a:extLst>
          </p:cNvPr>
          <p:cNvSpPr txBox="1"/>
          <p:nvPr/>
        </p:nvSpPr>
        <p:spPr>
          <a:xfrm>
            <a:off x="1905000" y="5334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7448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" name="Group 17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5600700" cy="6858000"/>
            <a:chOff x="7467600" y="0"/>
            <a:chExt cx="47244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27275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990600"/>
            <a:ext cx="84582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50" y="1676400"/>
            <a:ext cx="2857500" cy="350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spc="-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KHỞI ĐỘNG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6203" y="1676400"/>
            <a:ext cx="4229097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100">
                <a:solidFill>
                  <a:schemeClr val="tx1">
                    <a:alpha val="55000"/>
                  </a:schemeClr>
                </a:solidFill>
              </a:rPr>
              <a:t>5 phút 15 giây =  …    phút   = …     giây</a:t>
            </a:r>
          </a:p>
        </p:txBody>
      </p:sp>
    </p:spTree>
    <p:extLst>
      <p:ext uri="{BB962C8B-B14F-4D97-AF65-F5344CB8AC3E}">
        <p14:creationId xmlns:p14="http://schemas.microsoft.com/office/powerpoint/2010/main" val="193550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9600" y="2350849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 …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=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…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235084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35294" y="235084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D7D22D-AC36-42C7-8336-710D5169FFBA}"/>
              </a:ext>
            </a:extLst>
          </p:cNvPr>
          <p:cNvSpPr txBox="1"/>
          <p:nvPr/>
        </p:nvSpPr>
        <p:spPr>
          <a:xfrm>
            <a:off x="685800" y="8382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00416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64144" y="3935031"/>
            <a:ext cx="4428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" y="0"/>
            <a:ext cx="468684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3141129"/>
            <a:ext cx="4285961" cy="372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76" y="8106"/>
            <a:ext cx="416559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79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64144" y="3935031"/>
            <a:ext cx="4428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54204" y="4788010"/>
            <a:ext cx="4413596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64144" y="5249675"/>
            <a:ext cx="4418247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54204" y="5741330"/>
            <a:ext cx="4298273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" y="0"/>
            <a:ext cx="468684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3141129"/>
            <a:ext cx="4285961" cy="372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76" y="8106"/>
            <a:ext cx="416559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8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42" y="2005641"/>
            <a:ext cx="8077200" cy="1149958"/>
          </a:xfrm>
        </p:spPr>
        <p:txBody>
          <a:bodyPr>
            <a:normAutofit/>
          </a:bodyPr>
          <a:lstStyle/>
          <a:p>
            <a:pPr marL="457200" indent="-457200">
              <a:buAutoNum type="alphaLcParenR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quãng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170km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ki-lô-mét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5469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99842" y="76200"/>
            <a:ext cx="6400800" cy="145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lvl="0">
              <a:spcBef>
                <a:spcPct val="20000"/>
              </a:spcBef>
            </a:pP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>
              <a:spcBef>
                <a:spcPct val="20000"/>
              </a:spcBef>
              <a:buAutoNum type="arabicPeriod"/>
            </a:pP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6E5BE2-8686-4218-ADE9-5146DD40804A}"/>
              </a:ext>
            </a:extLst>
          </p:cNvPr>
          <p:cNvSpPr txBox="1"/>
          <p:nvPr/>
        </p:nvSpPr>
        <p:spPr>
          <a:xfrm>
            <a:off x="3657600" y="1066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6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42" y="2005641"/>
            <a:ext cx="8077200" cy="1149958"/>
          </a:xfrm>
        </p:spPr>
        <p:txBody>
          <a:bodyPr>
            <a:normAutofit/>
          </a:bodyPr>
          <a:lstStyle/>
          <a:p>
            <a:pPr marL="457200" indent="-457200">
              <a:buAutoNum type="alphaLcParenR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quãng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170km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ki-lô-mét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5469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99842" y="76200"/>
            <a:ext cx="6400800" cy="145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lvl="0">
              <a:spcBef>
                <a:spcPct val="20000"/>
              </a:spcBef>
            </a:pP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>
              <a:spcBef>
                <a:spcPct val="20000"/>
              </a:spcBef>
              <a:buAutoNum type="arabicPeriod"/>
            </a:pP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6E5BE2-8686-4218-ADE9-5146DD40804A}"/>
              </a:ext>
            </a:extLst>
          </p:cNvPr>
          <p:cNvSpPr txBox="1"/>
          <p:nvPr/>
        </p:nvSpPr>
        <p:spPr>
          <a:xfrm>
            <a:off x="3657600" y="1066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1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1278</Words>
  <Application>Microsoft Office PowerPoint</Application>
  <PresentationFormat>On-screen Show (4:3)</PresentationFormat>
  <Paragraphs>168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lsl</dc:creator>
  <cp:lastModifiedBy>do huong</cp:lastModifiedBy>
  <cp:revision>31</cp:revision>
  <dcterms:created xsi:type="dcterms:W3CDTF">2021-03-28T02:39:32Z</dcterms:created>
  <dcterms:modified xsi:type="dcterms:W3CDTF">2022-03-19T09:22:50Z</dcterms:modified>
</cp:coreProperties>
</file>