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</p:sldMasterIdLst>
  <p:notesMasterIdLst>
    <p:notesMasterId r:id="rId35"/>
  </p:notesMasterIdLst>
  <p:sldIdLst>
    <p:sldId id="257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95" r:id="rId16"/>
    <p:sldId id="288" r:id="rId17"/>
    <p:sldId id="289" r:id="rId18"/>
    <p:sldId id="290" r:id="rId19"/>
    <p:sldId id="29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1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8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8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8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34 - 8 =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A. 26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B. 27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50000"/>
                  </a:schemeClr>
                </a:solidFill>
              </a:rPr>
              <a:t>Ngày hôm sau . The next day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 + 50 =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94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95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+ 65 - 40 =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40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50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100 - 30 =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70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60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5" y="0"/>
            <a:ext cx="84466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47420" y="2195195"/>
            <a:ext cx="832929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Bài 25: Điểm, đoạn thẳng, đường thẳng, đường cong, ba điểm thẳng hàng</a:t>
            </a:r>
            <a:endParaRPr lang="zh-CN" altLang="en-US" sz="48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55" y="254635"/>
            <a:ext cx="259842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445" y="1509395"/>
            <a:ext cx="8663940" cy="5039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315" y="273050"/>
            <a:ext cx="2674620" cy="1196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625" y="1468755"/>
            <a:ext cx="8253730" cy="362394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34235" y="5234940"/>
            <a:ext cx="7384415" cy="1146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a. Trên hình vẽ có 6 điểm: A, B, C, D, G, H</a:t>
            </a:r>
          </a:p>
          <a:p>
            <a:pPr algn="ctr"/>
            <a:r>
              <a:rPr lang="en-US" sz="2800"/>
              <a:t>b. Có các đoạn thẳng là: AB, CD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407035"/>
            <a:ext cx="9934575" cy="41871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20825" y="4900295"/>
            <a:ext cx="8398510" cy="1247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a. Các đoạn thẳng trong hình a là: MN, MP</a:t>
            </a:r>
          </a:p>
          <a:p>
            <a:pPr algn="ctr"/>
            <a:r>
              <a:rPr lang="en-US" sz="3200"/>
              <a:t>b. </a:t>
            </a:r>
            <a:r>
              <a:rPr lang="en-US" sz="3200">
                <a:sym typeface="+mn-ea"/>
              </a:rPr>
              <a:t>Các đoạn thẳng trong hình b là: AB, BC và CD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370" y="576580"/>
            <a:ext cx="9707245" cy="5406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605" y="1052830"/>
            <a:ext cx="10085070" cy="5085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6040"/>
            <a:ext cx="2461260" cy="1021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65" y="1264920"/>
            <a:ext cx="10408920" cy="552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" y="0"/>
            <a:ext cx="1644650" cy="882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845" y="0"/>
            <a:ext cx="9018270" cy="50184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24175" y="5184140"/>
            <a:ext cx="7039610" cy="149161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a. Các đường thẳng trong hình vẽ là: BC, DE</a:t>
            </a:r>
          </a:p>
          <a:p>
            <a:pPr algn="ctr"/>
            <a:r>
              <a:rPr lang="en-US" sz="2800"/>
              <a:t>b. Các đường cong trong hình vẽ là: 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235" y="1162050"/>
            <a:ext cx="10290175" cy="472503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760720" y="4910455"/>
            <a:ext cx="456565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Đ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750560" y="5471160"/>
            <a:ext cx="456565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630" y="818515"/>
            <a:ext cx="9108440" cy="37376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366645" y="4616450"/>
            <a:ext cx="7607300" cy="149161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Ba điểm thằng hàng trong hình vẽ là: A, H, 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2825" y="709930"/>
            <a:ext cx="9687560" cy="531558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170420" y="2222500"/>
            <a:ext cx="2880995" cy="1045210"/>
          </a:xfrm>
          <a:prstGeom prst="line">
            <a:avLst/>
          </a:prstGeom>
          <a:ln w="412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2748280" y="4199890"/>
            <a:ext cx="2152015" cy="805180"/>
          </a:xfrm>
          <a:custGeom>
            <a:avLst/>
            <a:gdLst>
              <a:gd name="connisteX0" fmla="*/ 0 w 2151936"/>
              <a:gd name="connsiteY0" fmla="*/ 608737 h 804991"/>
              <a:gd name="connisteX1" fmla="*/ 1034415 w 2151936"/>
              <a:gd name="connsiteY1" fmla="*/ 407 h 804991"/>
              <a:gd name="connisteX2" fmla="*/ 2028190 w 2151936"/>
              <a:gd name="connsiteY2" fmla="*/ 690017 h 804991"/>
              <a:gd name="connisteX3" fmla="*/ 2109470 w 2151936"/>
              <a:gd name="connsiteY3" fmla="*/ 801777 h 80499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2151936" h="804992">
                <a:moveTo>
                  <a:pt x="0" y="608738"/>
                </a:moveTo>
                <a:cubicBezTo>
                  <a:pt x="186690" y="473483"/>
                  <a:pt x="628650" y="-16102"/>
                  <a:pt x="1034415" y="408"/>
                </a:cubicBezTo>
                <a:cubicBezTo>
                  <a:pt x="1440180" y="16918"/>
                  <a:pt x="1812925" y="529998"/>
                  <a:pt x="2028190" y="690018"/>
                </a:cubicBezTo>
                <a:cubicBezTo>
                  <a:pt x="2243455" y="850038"/>
                  <a:pt x="2113280" y="793523"/>
                  <a:pt x="2109470" y="801778"/>
                </a:cubicBezTo>
              </a:path>
            </a:pathLst>
          </a:cu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>
            <a:fillRect/>
          </a:stretch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0" y="90666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77440" y="9566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Bạch Tuyết </a:t>
            </a:r>
          </a:p>
          <a:p>
            <a:pPr algn="ctr"/>
            <a:r>
              <a:rPr lang="en-US" sz="3600"/>
              <a:t>Ngươi sẽ chết chắc</a:t>
            </a:r>
          </a:p>
          <a:p>
            <a:pPr algn="ctr"/>
            <a:r>
              <a:rPr lang="en-US" sz="3600"/>
              <a:t>Snow White</a:t>
            </a:r>
          </a:p>
          <a:p>
            <a:pPr algn="ctr"/>
            <a:r>
              <a:rPr lang="en-US" sz="3600"/>
              <a:t>You will die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Gọi Bạch Tuyết vào đây cho ta</a:t>
            </a:r>
          </a:p>
          <a:p>
            <a:pPr algn="ctr"/>
            <a:r>
              <a:rPr lang="en-US" sz="3600"/>
              <a:t>Call her on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54" y="3687098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7" y="3687098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4" y="0"/>
            <a:ext cx="4670086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Chỉ có một trái không có độc. Ngươi hãy chọn đi</a:t>
            </a:r>
          </a:p>
          <a:p>
            <a:pPr algn="ctr"/>
            <a:r>
              <a:rPr lang="en-US" sz="3600"/>
              <a:t>Choose ! Now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>
            <a:fillRect/>
          </a:stretch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4072191" y="5338915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bg1">
                    <a:lumMod val="50000"/>
                  </a:schemeClr>
                </a:solidFill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bldLvl="0" animBg="1"/>
      <p:bldP spid="1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252</Words>
  <Application>Microsoft Office PowerPoint</Application>
  <PresentationFormat>Custom</PresentationFormat>
  <Paragraphs>44</Paragraphs>
  <Slides>28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Office Theme</vt:lpstr>
      <vt:lpstr>Office 主题​​</vt:lpstr>
      <vt:lpstr>Trek</vt:lpstr>
      <vt:lpstr>1_Office 主题​​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3</cp:revision>
  <dcterms:created xsi:type="dcterms:W3CDTF">2021-05-19T13:00:00Z</dcterms:created>
  <dcterms:modified xsi:type="dcterms:W3CDTF">2022-11-28T14:52:46Z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