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23"/>
  </p:notesMasterIdLst>
  <p:sldIdLst>
    <p:sldId id="259" r:id="rId2"/>
    <p:sldId id="289" r:id="rId3"/>
    <p:sldId id="291" r:id="rId4"/>
    <p:sldId id="261" r:id="rId5"/>
    <p:sldId id="309" r:id="rId6"/>
    <p:sldId id="310" r:id="rId7"/>
    <p:sldId id="290" r:id="rId8"/>
    <p:sldId id="308" r:id="rId9"/>
    <p:sldId id="306" r:id="rId10"/>
    <p:sldId id="302" r:id="rId11"/>
    <p:sldId id="307" r:id="rId12"/>
    <p:sldId id="265" r:id="rId13"/>
    <p:sldId id="297" r:id="rId14"/>
    <p:sldId id="266" r:id="rId15"/>
    <p:sldId id="267" r:id="rId16"/>
    <p:sldId id="268" r:id="rId17"/>
    <p:sldId id="269" r:id="rId18"/>
    <p:sldId id="286" r:id="rId19"/>
    <p:sldId id="287" r:id="rId20"/>
    <p:sldId id="277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20" autoAdjust="0"/>
  </p:normalViewPr>
  <p:slideViewPr>
    <p:cSldViewPr showGuides="1">
      <p:cViewPr>
        <p:scale>
          <a:sx n="50" d="100"/>
          <a:sy n="50" d="100"/>
        </p:scale>
        <p:origin x="-1500" y="-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EFC6E-C235-4A8A-BFAC-0B3930D70EE5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BC60A-06B5-4F3A-9DA5-69855BCB8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8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04D56-84D2-4F2F-B4C0-8C7CC8EC4C0B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209F0-906C-4837-AD53-773387FD7A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54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DBB63-DEF1-4D5C-994E-A081BFDBBB94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B3A98-BAD0-4104-AF15-7D57B8FE4C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54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17689-2DBD-4E1D-94EF-6402B91E4980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B6F63-CB82-4A18-88D8-9A4C5F6F8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282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D2F09-A7E0-41F7-A168-0694E4799B89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58818-9F91-42D4-B864-E305E091FE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926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DF4C-8079-42F3-A89E-31E13859D2FE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95035-92A9-4BCB-85C8-F2592F2D79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42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22E0A-2702-4B5D-B880-82E83FF26210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D831F-1984-4530-A6E6-D14CC3B5A2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37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D6919-5B26-4A1C-A478-6E6FD99BD44D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5E588-6B16-4738-84D7-427A617E10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39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DD01B-4CE3-4C76-888E-849CDD74D3BC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436A8-9D96-4B10-88B4-797FA61F07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09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2B249-DF8B-4B52-B415-A77CAEA0BF53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CC420-78DC-4A39-ADE7-DDF88A0C21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81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2B405-4365-4993-9D77-98BDBF9F537F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DA94-0D45-431A-A554-E3DDA3C651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939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01AA8-923F-4C6B-A6C0-8C6D61D40EBB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3AA2F-C202-48D4-BF84-2CE3A16237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05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EEC21C-5391-44D1-BCD0-1637991826FC}" type="datetimeFigureOut">
              <a:rPr lang="en-US"/>
              <a:pPr>
                <a:defRPr/>
              </a:pPr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0967215789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FA59AB2-4504-4564-BC4F-7D773CAFB0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57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8.png"/><Relationship Id="rId5" Type="http://schemas.openxmlformats.org/officeDocument/2006/relationships/audio" Target="../media/audio6.wav"/><Relationship Id="rId10" Type="http://schemas.openxmlformats.org/officeDocument/2006/relationships/image" Target="../media/image14.jpeg"/><Relationship Id="rId4" Type="http://schemas.openxmlformats.org/officeDocument/2006/relationships/audio" Target="../media/audio5.wav"/><Relationship Id="rId9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jpeg"/><Relationship Id="rId4" Type="http://schemas.openxmlformats.org/officeDocument/2006/relationships/audio" Target="../media/audio12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wnloads\03-track-3_2.mp3" TargetMode="Externa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5520" y="1700808"/>
            <a:ext cx="8496944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r="9469" b="89073"/>
          <a:stretch/>
        </p:blipFill>
        <p:spPr bwMode="auto">
          <a:xfrm>
            <a:off x="1539078" y="8439"/>
            <a:ext cx="9128922" cy="121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1074003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</a:rPr>
              <a:t>LESSON 1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2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000" kern="0">
                <a:latin typeface="Showcard Gothic" panose="04020904020102020604" pitchFamily="82" charset="0"/>
              </a:rPr>
              <a:t>Good moning</a:t>
            </a:r>
          </a:p>
        </p:txBody>
      </p:sp>
      <p:sp>
        <p:nvSpPr>
          <p:cNvPr id="20483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200" kern="0">
                <a:latin typeface="Showcard Gothic" panose="04020904020102020604" pitchFamily="82" charset="0"/>
              </a:rPr>
              <a:t>Good afternoon</a:t>
            </a:r>
          </a:p>
        </p:txBody>
      </p:sp>
      <p:sp>
        <p:nvSpPr>
          <p:cNvPr id="6148" name="AutoShape 5"/>
          <p:cNvSpPr>
            <a:spLocks noChangeArrowheads="1"/>
          </p:cNvSpPr>
          <p:nvPr/>
        </p:nvSpPr>
        <p:spPr bwMode="auto">
          <a:xfrm>
            <a:off x="6600824" y="4797426"/>
            <a:ext cx="4448176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fr-FR" sz="4800" kern="0" dirty="0" smtClean="0">
                <a:latin typeface="Showcard Gothic" panose="04020904020102020604" pitchFamily="82" charset="0"/>
              </a:rPr>
              <a:t>Good evening</a:t>
            </a:r>
            <a:endParaRPr lang="fr-FR" altLang="fr-FR" sz="4800" kern="0" dirty="0">
              <a:latin typeface="Showcard Gothic" panose="04020904020102020604" pitchFamily="82" charset="0"/>
            </a:endParaRPr>
          </a:p>
        </p:txBody>
      </p:sp>
      <p:sp>
        <p:nvSpPr>
          <p:cNvPr id="2458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2</a:t>
            </a:r>
          </a:p>
        </p:txBody>
      </p: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1612901" y="1557338"/>
            <a:ext cx="4873626" cy="4648201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sp>
        <p:nvSpPr>
          <p:cNvPr id="2" name="Étoile à 5 branches 1"/>
          <p:cNvSpPr/>
          <p:nvPr/>
        </p:nvSpPr>
        <p:spPr>
          <a:xfrm>
            <a:off x="1579564" y="90488"/>
            <a:ext cx="1081087" cy="88265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0" name="Étoile à 5 branches 9"/>
          <p:cNvSpPr/>
          <p:nvPr/>
        </p:nvSpPr>
        <p:spPr>
          <a:xfrm>
            <a:off x="2000250" y="557213"/>
            <a:ext cx="1079500" cy="882650"/>
          </a:xfrm>
          <a:prstGeom prst="star5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1" name="Étoile à 5 branches 10"/>
          <p:cNvSpPr/>
          <p:nvPr/>
        </p:nvSpPr>
        <p:spPr>
          <a:xfrm>
            <a:off x="2209800" y="5724525"/>
            <a:ext cx="1079500" cy="882650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2" name="Étoile à 5 branches 11"/>
          <p:cNvSpPr/>
          <p:nvPr/>
        </p:nvSpPr>
        <p:spPr>
          <a:xfrm>
            <a:off x="1612900" y="5913438"/>
            <a:ext cx="1079500" cy="881062"/>
          </a:xfrm>
          <a:prstGeom prst="star5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3" name="Étoile à 5 branches 12"/>
          <p:cNvSpPr/>
          <p:nvPr/>
        </p:nvSpPr>
        <p:spPr>
          <a:xfrm>
            <a:off x="8643938" y="361951"/>
            <a:ext cx="1079500" cy="88106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4" name="Étoile à 5 branches 13"/>
          <p:cNvSpPr/>
          <p:nvPr/>
        </p:nvSpPr>
        <p:spPr>
          <a:xfrm>
            <a:off x="9250364" y="47626"/>
            <a:ext cx="1081087" cy="881063"/>
          </a:xfrm>
          <a:prstGeom prst="star5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5" name="Étoile à 5 branches 14"/>
          <p:cNvSpPr/>
          <p:nvPr/>
        </p:nvSpPr>
        <p:spPr>
          <a:xfrm>
            <a:off x="7027864" y="5892800"/>
            <a:ext cx="1081087" cy="882650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6" name="Étoile à 5 branches 15"/>
          <p:cNvSpPr/>
          <p:nvPr/>
        </p:nvSpPr>
        <p:spPr>
          <a:xfrm>
            <a:off x="8328025" y="5949950"/>
            <a:ext cx="1081088" cy="88265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1" y="1557337"/>
            <a:ext cx="4873625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685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/>
      <p:bldP spid="61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BYE</a:t>
            </a:r>
          </a:p>
        </p:txBody>
      </p:sp>
      <p:sp>
        <p:nvSpPr>
          <p:cNvPr id="24579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GOOD BYE</a:t>
            </a:r>
          </a:p>
        </p:txBody>
      </p:sp>
      <p:sp>
        <p:nvSpPr>
          <p:cNvPr id="10244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400" kern="0">
                <a:latin typeface="Showcard Gothic" panose="04020904020102020604" pitchFamily="82" charset="0"/>
              </a:rPr>
              <a:t>NICE TO MEET YOU</a:t>
            </a:r>
          </a:p>
        </p:txBody>
      </p:sp>
      <p:sp>
        <p:nvSpPr>
          <p:cNvPr id="28677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6</a:t>
            </a:r>
          </a:p>
        </p:txBody>
      </p:sp>
      <p:sp>
        <p:nvSpPr>
          <p:cNvPr id="28678" name="Rectangle 9"/>
          <p:cNvSpPr>
            <a:spLocks noChangeArrowheads="1"/>
          </p:cNvSpPr>
          <p:nvPr/>
        </p:nvSpPr>
        <p:spPr bwMode="auto">
          <a:xfrm>
            <a:off x="2362200" y="1612504"/>
            <a:ext cx="4119563" cy="4643437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1"/>
          <a:stretch>
            <a:fillRect/>
          </a:stretch>
        </p:blipFill>
        <p:spPr bwMode="auto">
          <a:xfrm>
            <a:off x="2362201" y="1557337"/>
            <a:ext cx="4238624" cy="446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974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  <p:bldLst>
      <p:bldP spid="10242" grpId="0" animBg="1"/>
      <p:bldP spid="24579" grpId="0" animBg="1"/>
      <p:bldP spid="102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404814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771" y="3129757"/>
            <a:ext cx="50006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2349501"/>
            <a:ext cx="4984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00465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0264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7" y="5522914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817938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9" y="6021389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56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2151" y="1676400"/>
            <a:ext cx="975585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1.Good morning : Chào buổi sáng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2151" y="2586335"/>
            <a:ext cx="104550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2.Good afternoon :Chào buổi chiều</a:t>
            </a:r>
            <a:r>
              <a:rPr lang="vi-V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1" y="3817440"/>
            <a:ext cx="9525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3.Good evening   :chào buổi tối 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799" y="4724400"/>
            <a:ext cx="10300415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4.Nice to meet you:  rất vui được gặp   các bạn</a:t>
            </a:r>
            <a:r>
              <a:rPr lang="vi-V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299" y="228600"/>
            <a:ext cx="86610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B.Sentence  Patterns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628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0"/>
            <a:ext cx="5000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524000"/>
            <a:ext cx="50006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85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6554788" y="104776"/>
            <a:ext cx="4140200" cy="1851025"/>
          </a:xfrm>
          <a:prstGeom prst="cloudCallout">
            <a:avLst>
              <a:gd name="adj1" fmla="val 19476"/>
              <a:gd name="adj2" fmla="val 69342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kern="0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524000" y="1"/>
            <a:ext cx="4637088" cy="1635125"/>
          </a:xfrm>
          <a:prstGeom prst="cloudCallout">
            <a:avLst>
              <a:gd name="adj1" fmla="val -29903"/>
              <a:gd name="adj2" fmla="val 132736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kern="0" dirty="0">
              <a:solidFill>
                <a:schemeClr val="tx1"/>
              </a:solidFill>
            </a:endParaRPr>
          </a:p>
        </p:txBody>
      </p:sp>
      <p:sp>
        <p:nvSpPr>
          <p:cNvPr id="12293" name="TextBox 8"/>
          <p:cNvSpPr txBox="1">
            <a:spLocks noChangeArrowheads="1"/>
          </p:cNvSpPr>
          <p:nvPr/>
        </p:nvSpPr>
        <p:spPr bwMode="auto">
          <a:xfrm>
            <a:off x="1973263" y="325438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morning</a:t>
            </a:r>
          </a:p>
          <a:p>
            <a:pPr eaLnBrk="1" hangingPunct="1"/>
            <a:endParaRPr lang="en-US" altLang="en-US" kern="0"/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6927850" y="538163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morning</a:t>
            </a:r>
          </a:p>
          <a:p>
            <a:pPr eaLnBrk="1" hangingPunct="1"/>
            <a:endParaRPr lang="en-US" altLang="en-US" kern="0"/>
          </a:p>
        </p:txBody>
      </p:sp>
    </p:spTree>
    <p:extLst>
      <p:ext uri="{BB962C8B-B14F-4D97-AF65-F5344CB8AC3E}">
        <p14:creationId xmlns:p14="http://schemas.microsoft.com/office/powerpoint/2010/main" val="258019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6554788" y="104776"/>
            <a:ext cx="4140200" cy="1851025"/>
          </a:xfrm>
          <a:prstGeom prst="cloudCallout">
            <a:avLst>
              <a:gd name="adj1" fmla="val 27890"/>
              <a:gd name="adj2" fmla="val 143049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kern="0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524000" y="1"/>
            <a:ext cx="4637088" cy="1635125"/>
          </a:xfrm>
          <a:prstGeom prst="cloudCallout">
            <a:avLst>
              <a:gd name="adj1" fmla="val -10497"/>
              <a:gd name="adj2" fmla="val 105219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kern="0" dirty="0">
              <a:solidFill>
                <a:schemeClr val="tx1"/>
              </a:solidFill>
            </a:endParaRPr>
          </a:p>
        </p:txBody>
      </p:sp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1973263" y="104775"/>
            <a:ext cx="3740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afternoon</a:t>
            </a:r>
          </a:p>
          <a:p>
            <a:pPr eaLnBrk="1" hangingPunct="1"/>
            <a:endParaRPr lang="en-US" altLang="en-US" kern="0"/>
          </a:p>
        </p:txBody>
      </p:sp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6921500" y="322263"/>
            <a:ext cx="3740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afternoon</a:t>
            </a:r>
          </a:p>
          <a:p>
            <a:pPr eaLnBrk="1" hangingPunct="1"/>
            <a:endParaRPr lang="en-US" altLang="en-US" kern="0"/>
          </a:p>
        </p:txBody>
      </p:sp>
    </p:spTree>
    <p:extLst>
      <p:ext uri="{BB962C8B-B14F-4D97-AF65-F5344CB8AC3E}">
        <p14:creationId xmlns:p14="http://schemas.microsoft.com/office/powerpoint/2010/main" val="399402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6554788" y="104776"/>
            <a:ext cx="4140200" cy="1851025"/>
          </a:xfrm>
          <a:prstGeom prst="cloudCallout">
            <a:avLst>
              <a:gd name="adj1" fmla="val -6817"/>
              <a:gd name="adj2" fmla="val 97570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kern="0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524000" y="1"/>
            <a:ext cx="4637088" cy="1635125"/>
          </a:xfrm>
          <a:prstGeom prst="cloudCallout">
            <a:avLst>
              <a:gd name="adj1" fmla="val -40232"/>
              <a:gd name="adj2" fmla="val 157590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kern="0" dirty="0">
              <a:solidFill>
                <a:schemeClr val="tx1"/>
              </a:solidFill>
            </a:endParaRPr>
          </a:p>
        </p:txBody>
      </p:sp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1973263" y="325438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evening</a:t>
            </a:r>
          </a:p>
          <a:p>
            <a:pPr eaLnBrk="1" hangingPunct="1"/>
            <a:endParaRPr lang="en-US" altLang="en-US" kern="0"/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6927850" y="538163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evening</a:t>
            </a:r>
          </a:p>
          <a:p>
            <a:pPr eaLnBrk="1" hangingPunct="1"/>
            <a:endParaRPr lang="en-US" altLang="en-US" kern="0"/>
          </a:p>
        </p:txBody>
      </p:sp>
    </p:spTree>
    <p:extLst>
      <p:ext uri="{BB962C8B-B14F-4D97-AF65-F5344CB8AC3E}">
        <p14:creationId xmlns:p14="http://schemas.microsoft.com/office/powerpoint/2010/main" val="27071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10" y="0"/>
            <a:ext cx="2763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3. Listen anh tick.</a:t>
            </a:r>
            <a:endParaRPr lang="vi-VN" sz="2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00485" y="0"/>
            <a:ext cx="3831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/>
              <a:t> </a:t>
            </a:r>
            <a:r>
              <a:rPr lang="vi-VN" sz="2400" i="1" dirty="0"/>
              <a:t>(Nghe và đánh dấu chọn.)</a:t>
            </a:r>
            <a:endParaRPr lang="vi-VN" sz="2400" dirty="0"/>
          </a:p>
        </p:txBody>
      </p:sp>
      <p:pic>
        <p:nvPicPr>
          <p:cNvPr id="16386" name="Picture 2" descr="https://img.loigiaihay.com/picture/2016/0923/scan000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12192000" cy="6300806"/>
          </a:xfrm>
          <a:prstGeom prst="rect">
            <a:avLst/>
          </a:prstGeom>
          <a:noFill/>
        </p:spPr>
      </p:pic>
      <p:pic>
        <p:nvPicPr>
          <p:cNvPr id="5" name="03-track-3_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430037" y="285728"/>
            <a:ext cx="406400" cy="304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267449" y="2209800"/>
            <a:ext cx="285751" cy="357983"/>
            <a:chOff x="6096000" y="2357431"/>
            <a:chExt cx="285751" cy="357983"/>
          </a:xfrm>
        </p:grpSpPr>
        <p:cxnSp>
          <p:nvCxnSpPr>
            <p:cNvPr id="7" name="Straight Connector 6"/>
            <p:cNvCxnSpPr/>
            <p:nvPr/>
          </p:nvCxnSpPr>
          <p:spPr>
            <a:xfrm rot="16200000" flipH="1">
              <a:off x="6035542" y="2560764"/>
              <a:ext cx="215108" cy="941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6107906" y="2440775"/>
              <a:ext cx="357190" cy="19050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305021" y="4276715"/>
            <a:ext cx="361979" cy="371485"/>
            <a:chOff x="2000221" y="4343400"/>
            <a:chExt cx="361979" cy="371485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2095472" y="4343400"/>
              <a:ext cx="266728" cy="3714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1904971" y="4524383"/>
              <a:ext cx="285752" cy="952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362197" y="6324600"/>
            <a:ext cx="381003" cy="428629"/>
            <a:chOff x="2000221" y="6429372"/>
            <a:chExt cx="381003" cy="428629"/>
          </a:xfrm>
        </p:grpSpPr>
        <p:cxnSp>
          <p:nvCxnSpPr>
            <p:cNvPr id="22" name="Straight Connector 21"/>
            <p:cNvCxnSpPr/>
            <p:nvPr/>
          </p:nvCxnSpPr>
          <p:spPr>
            <a:xfrm rot="16200000" flipH="1">
              <a:off x="1904971" y="6667499"/>
              <a:ext cx="285752" cy="952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024034" y="6500810"/>
              <a:ext cx="428628" cy="2857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0961" y="76200"/>
            <a:ext cx="2864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4. Look and write. </a:t>
            </a:r>
            <a:endParaRPr lang="vi-VN" sz="24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0987" y="76200"/>
            <a:ext cx="2100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 dirty="0"/>
              <a:t>(Nhìn và viết.)</a:t>
            </a:r>
            <a:endParaRPr lang="vi-VN" sz="2400" dirty="0"/>
          </a:p>
        </p:txBody>
      </p:sp>
      <p:pic>
        <p:nvPicPr>
          <p:cNvPr id="17410" name="Picture 2" descr="https://img.loigiaihay.com/picture/2016/0924/scan0002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12192000" cy="608173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3968" y="6019800"/>
            <a:ext cx="187262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 </a:t>
            </a:r>
            <a:r>
              <a:rPr lang="vi-VN" sz="3400" dirty="0" smtClean="0">
                <a:solidFill>
                  <a:srgbClr val="FF0000"/>
                </a:solidFill>
              </a:rPr>
              <a:t>morning</a:t>
            </a:r>
            <a:endParaRPr lang="vi-VN" sz="3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10248" y="6096000"/>
            <a:ext cx="202651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 dirty="0" smtClean="0">
                <a:solidFill>
                  <a:srgbClr val="FF0000"/>
                </a:solidFill>
              </a:rPr>
              <a:t>afternoon</a:t>
            </a:r>
            <a:endParaRPr lang="vi-VN" sz="3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10800" y="6135469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bye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ẠY TRƯỜNG\LỚP 4\PP dạy học\Unit 9\Pictur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2171700" y="2514600"/>
            <a:ext cx="7848600" cy="1143000"/>
          </a:xfrm>
        </p:spPr>
        <p:txBody>
          <a:bodyPr>
            <a:normAutofit fontScale="90000"/>
          </a:bodyPr>
          <a:lstStyle/>
          <a:p>
            <a:r>
              <a:rPr lang="vi-VN" altLang="en-US" sz="8000" dirty="0" smtClean="0"/>
              <a:t>A.</a:t>
            </a:r>
            <a:r>
              <a:rPr lang="en-US" altLang="en-US" sz="8000" dirty="0" smtClean="0"/>
              <a:t>New words</a:t>
            </a:r>
            <a:endParaRPr lang="en-US" altLang="en-US" sz="6600" dirty="0" smtClean="0"/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 flipH="1">
            <a:off x="1716090" y="6362700"/>
            <a:ext cx="420687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114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5301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05301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503555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44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57566" r="5725" b="16190"/>
          <a:stretch/>
        </p:blipFill>
        <p:spPr>
          <a:xfrm>
            <a:off x="2567608" y="764704"/>
            <a:ext cx="7056784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725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2485" y="1577007"/>
            <a:ext cx="7696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 </a:t>
            </a:r>
            <a:r>
              <a:rPr lang="vi-VN" sz="3600" dirty="0" smtClean="0"/>
              <a:t>-Learn vocabulary and sentences</a:t>
            </a:r>
          </a:p>
          <a:p>
            <a:endParaRPr lang="vi-VN" sz="3600" dirty="0" smtClean="0"/>
          </a:p>
          <a:p>
            <a:r>
              <a:rPr lang="vi-VN" sz="3600" dirty="0" smtClean="0"/>
              <a:t>  -Write each word 3 lines</a:t>
            </a:r>
          </a:p>
          <a:p>
            <a:endParaRPr lang="vi-VN" sz="3600" dirty="0" smtClean="0"/>
          </a:p>
          <a:p>
            <a:r>
              <a:rPr lang="vi-VN" sz="3600" dirty="0" smtClean="0"/>
              <a:t>  -Prepare for lesson 2</a:t>
            </a:r>
          </a:p>
          <a:p>
            <a:endParaRPr lang="vi-VN" sz="3600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2800" y="457200"/>
            <a:ext cx="4705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HOME WORK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98319" y="5414665"/>
            <a:ext cx="3223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END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326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11049000" cy="5059363"/>
          </a:xfrm>
        </p:spPr>
      </p:pic>
      <p:sp>
        <p:nvSpPr>
          <p:cNvPr id="5" name="Rectangle 4"/>
          <p:cNvSpPr/>
          <p:nvPr/>
        </p:nvSpPr>
        <p:spPr>
          <a:xfrm>
            <a:off x="1981200" y="2819400"/>
            <a:ext cx="7239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/>
              <a:t>r</a:t>
            </a:r>
            <a:r>
              <a:rPr lang="vi-VN" sz="4000" dirty="0" smtClean="0"/>
              <a:t>ất  vui được </a:t>
            </a:r>
            <a:r>
              <a:rPr lang="vi-VN" sz="4000" dirty="0" smtClean="0"/>
              <a:t>gặp </a:t>
            </a:r>
            <a:r>
              <a:rPr lang="vi-VN" sz="4000" dirty="0" smtClean="0"/>
              <a:t>các em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6369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76800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2000" y="5540672"/>
            <a:ext cx="52371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morning: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600" y="5540672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buổi sáng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908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029" y="171450"/>
            <a:ext cx="7010400" cy="4648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19300" y="5448300"/>
            <a:ext cx="3871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</a:t>
            </a:r>
            <a:r>
              <a:rPr lang="vi-V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fternoon :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50229" y="5486400"/>
            <a:ext cx="3711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</a:t>
            </a:r>
            <a:r>
              <a:rPr lang="vi-V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uổi chiều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146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1000"/>
            <a:ext cx="81153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780" y="5448300"/>
            <a:ext cx="3082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  <a:r>
              <a:rPr lang="vi-V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vening: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18675" y="5448300"/>
            <a:ext cx="2736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</a:t>
            </a:r>
            <a:r>
              <a:rPr lang="vi-V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uổi tối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540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2151" y="1066800"/>
            <a:ext cx="975585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1. morning :  buổi sáng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2286000"/>
            <a:ext cx="861060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2.afternoon: buổi chiều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1" y="3432720"/>
            <a:ext cx="9525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3.evening   </a:t>
            </a:r>
            <a:r>
              <a:rPr lang="vi-VN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buổi tối 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800" y="4419600"/>
            <a:ext cx="10300415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4.Nice to meet(see) you: rất vui được gặp các bạn</a:t>
            </a:r>
            <a:r>
              <a:rPr lang="vi-V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5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afternoon</a:t>
            </a:r>
          </a:p>
        </p:txBody>
      </p:sp>
      <p:sp>
        <p:nvSpPr>
          <p:cNvPr id="7171" name="AutoShape 4"/>
          <p:cNvSpPr>
            <a:spLocks noChangeArrowheads="1"/>
          </p:cNvSpPr>
          <p:nvPr/>
        </p:nvSpPr>
        <p:spPr bwMode="auto">
          <a:xfrm>
            <a:off x="6600825" y="3284538"/>
            <a:ext cx="3924300" cy="1223962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morning</a:t>
            </a:r>
          </a:p>
        </p:txBody>
      </p:sp>
      <p:sp>
        <p:nvSpPr>
          <p:cNvPr id="21508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night</a:t>
            </a:r>
            <a:endParaRPr lang="fr-FR" altLang="fr-FR" sz="2800" kern="0">
              <a:latin typeface="Showcard Gothic" panose="04020904020102020604" pitchFamily="82" charset="0"/>
            </a:endParaRPr>
          </a:p>
        </p:txBody>
      </p:sp>
      <p:sp>
        <p:nvSpPr>
          <p:cNvPr id="25605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3</a:t>
            </a:r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1828800" y="1557338"/>
            <a:ext cx="4295775" cy="4570809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5438775" cy="51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938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</p:childTnLst>
        </p:cTn>
      </p:par>
    </p:tnLst>
    <p:bldLst>
      <p:bldP spid="21506" grpId="0" animBg="1"/>
      <p:bldP spid="7171" grpId="0" animBg="1"/>
      <p:bldP spid="2150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fr-FR" sz="4800" kern="0" dirty="0" smtClean="0">
                <a:latin typeface="Showcard Gothic" panose="04020904020102020604" pitchFamily="82" charset="0"/>
              </a:rPr>
              <a:t>evening</a:t>
            </a:r>
            <a:endParaRPr lang="fr-FR" altLang="fr-FR" sz="4800" kern="0" dirty="0">
              <a:latin typeface="Showcard Gothic" panose="04020904020102020604" pitchFamily="82" charset="0"/>
            </a:endParaRPr>
          </a:p>
        </p:txBody>
      </p:sp>
      <p:sp>
        <p:nvSpPr>
          <p:cNvPr id="8195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 dirty="0" err="1">
                <a:latin typeface="Showcard Gothic" panose="04020904020102020604" pitchFamily="82" charset="0"/>
              </a:rPr>
              <a:t>morning</a:t>
            </a:r>
            <a:endParaRPr lang="fr-FR" altLang="fr-FR" sz="4800" kern="0" dirty="0">
              <a:latin typeface="Showcard Gothic" panose="04020904020102020604" pitchFamily="82" charset="0"/>
            </a:endParaRPr>
          </a:p>
        </p:txBody>
      </p:sp>
      <p:sp>
        <p:nvSpPr>
          <p:cNvPr id="8196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fr-FR" sz="4400" kern="0" dirty="0" smtClean="0">
                <a:latin typeface="Showcard Gothic" panose="04020904020102020604" pitchFamily="82" charset="0"/>
              </a:rPr>
              <a:t>afternoon</a:t>
            </a:r>
            <a:endParaRPr lang="fr-FR" altLang="fr-FR" sz="4400" kern="0" dirty="0">
              <a:latin typeface="Showcard Gothic" panose="04020904020102020604" pitchFamily="82" charset="0"/>
            </a:endParaRPr>
          </a:p>
        </p:txBody>
      </p:sp>
      <p:sp>
        <p:nvSpPr>
          <p:cNvPr id="26629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4</a:t>
            </a:r>
          </a:p>
        </p:txBody>
      </p:sp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1219200" y="1295401"/>
            <a:ext cx="5029201" cy="5148264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295401"/>
            <a:ext cx="5029201" cy="51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651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</p:childTnLst>
        </p:cTn>
      </p:par>
    </p:tnLst>
    <p:bldLst>
      <p:bldP spid="22530" grpId="0" animBg="1"/>
      <p:bldP spid="8195" grpId="0" animBg="1"/>
      <p:bldP spid="819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</TotalTime>
  <Words>163</Words>
  <Application>Microsoft Office PowerPoint</Application>
  <PresentationFormat>Custom</PresentationFormat>
  <Paragraphs>54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1_Office Theme</vt:lpstr>
      <vt:lpstr>PowerPoint Presentation</vt:lpstr>
      <vt:lpstr>A.New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9Slide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</dc:subject>
  <dc:creator>9Slide</dc:creator>
  <cp:keywords>9Slide</cp:keywords>
  <dc:description>9Slide</dc:description>
  <cp:lastModifiedBy>Hung Minh</cp:lastModifiedBy>
  <cp:revision>62</cp:revision>
  <dcterms:created xsi:type="dcterms:W3CDTF">2019-01-03T01:03:29Z</dcterms:created>
  <dcterms:modified xsi:type="dcterms:W3CDTF">2021-08-28T06:54:55Z</dcterms:modified>
  <cp:category>9Slide</cp:category>
  <cp:contentStatus>9Slide</cp:contentStatus>
</cp:coreProperties>
</file>