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8" r:id="rId3"/>
    <p:sldId id="260" r:id="rId4"/>
    <p:sldId id="275" r:id="rId5"/>
    <p:sldId id="266" r:id="rId6"/>
    <p:sldId id="261" r:id="rId7"/>
    <p:sldId id="267" r:id="rId8"/>
    <p:sldId id="263" r:id="rId9"/>
    <p:sldId id="268" r:id="rId10"/>
    <p:sldId id="264" r:id="rId11"/>
    <p:sldId id="269" r:id="rId12"/>
    <p:sldId id="265" r:id="rId13"/>
    <p:sldId id="28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9BEAC-1532-4A03-986C-D26CD6E5625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FF0B6-7246-4E70-9784-D9911DE76CD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4005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" y="332105"/>
            <a:ext cx="8552180" cy="625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03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vi-VN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play with the .</a:t>
            </a:r>
            <a:r>
              <a:rPr lang="en-US" altLang="vi-VN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</a:t>
            </a:r>
            <a:r>
              <a:rPr lang="vi-VN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 </a:t>
            </a:r>
            <a:br>
              <a:rPr lang="vi-VN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vi-VN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vi-VN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may get a burn</a:t>
            </a:r>
            <a:r>
              <a:rPr lang="en-US" altLang="vi-VN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400600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19700" y="116840"/>
            <a:ext cx="2647950" cy="648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</a:t>
            </a:r>
            <a:r>
              <a:rPr lang="vi-VN" sz="4000" b="1" dirty="0" smtClean="0">
                <a:solidFill>
                  <a:srgbClr val="FF0000"/>
                </a:solidFill>
              </a:rPr>
              <a:t>atches!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605" y="367030"/>
            <a:ext cx="8475980" cy="59988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18457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9952" y="476885"/>
            <a:ext cx="4608512" cy="71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accent6"/>
                </a:solidFill>
              </a:rPr>
              <a:t>Touch the stove ! </a:t>
            </a:r>
          </a:p>
        </p:txBody>
      </p:sp>
      <p:sp>
        <p:nvSpPr>
          <p:cNvPr id="5" name="Rectangle 5"/>
          <p:cNvSpPr/>
          <p:nvPr/>
        </p:nvSpPr>
        <p:spPr>
          <a:xfrm>
            <a:off x="2484120" y="476885"/>
            <a:ext cx="3528040" cy="719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chemeClr val="bg1"/>
                </a:solidFill>
              </a:rPr>
              <a:t>Don’t ..........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884"/>
          <a:stretch>
            <a:fillRect/>
          </a:stretch>
        </p:blipFill>
        <p:spPr>
          <a:xfrm>
            <a:off x="-108585" y="-27305"/>
            <a:ext cx="9286875" cy="685038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043940" y="2636520"/>
            <a:ext cx="6840220" cy="261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515590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38100">
                  <a:solidFill>
                    <a:srgbClr val="210BC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WELL DONE!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WordArt 12"/>
          <p:cNvSpPr>
            <a:spLocks noChangeArrowheads="1" noChangeShapeType="1" noTextEdit="1"/>
          </p:cNvSpPr>
          <p:nvPr/>
        </p:nvSpPr>
        <p:spPr bwMode="auto">
          <a:xfrm>
            <a:off x="1752203" y="1942703"/>
            <a:ext cx="5410399" cy="514946"/>
          </a:xfrm>
          <a:prstGeom prst="rect">
            <a:avLst/>
          </a:prstGeom>
        </p:spPr>
        <p:txBody>
          <a:bodyPr wrap="none" lIns="57150" tIns="28575" rIns="57150" bIns="28575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endParaRPr lang="en-US" sz="1300" kern="10">
              <a:ln w="9525">
                <a:rou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latin typeface="Arial Black" panose="020B0A04020102020204"/>
            </a:endParaRPr>
          </a:p>
        </p:txBody>
      </p:sp>
      <p:sp>
        <p:nvSpPr>
          <p:cNvPr id="18437" name="Rectangle 14"/>
          <p:cNvSpPr>
            <a:spLocks noChangeArrowheads="1"/>
          </p:cNvSpPr>
          <p:nvPr/>
        </p:nvSpPr>
        <p:spPr bwMode="auto">
          <a:xfrm>
            <a:off x="1881704" y="1139349"/>
            <a:ext cx="6781601" cy="5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0819" rIns="81639" bIns="40819" anchor="ctr">
            <a:spAutoFit/>
          </a:bodyPr>
          <a:lstStyle/>
          <a:p>
            <a:pPr defTabSz="816610" eaLnBrk="0" hangingPunct="0"/>
            <a:r>
              <a:rPr lang="en-US" altLang="en-GB" sz="2800" b="1" dirty="0"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Fri</a:t>
            </a:r>
            <a:r>
              <a:rPr lang="en-GB" sz="2800" b="1" dirty="0"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day, </a:t>
            </a:r>
            <a:r>
              <a:rPr lang="en-US" altLang="en-GB" sz="2800" b="1" dirty="0" smtClean="0"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February</a:t>
            </a:r>
            <a:r>
              <a:rPr lang="en-GB" sz="2800" b="1" dirty="0" smtClean="0"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altLang="en-GB" sz="2800" b="1" dirty="0" smtClean="0"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10</a:t>
            </a:r>
            <a:r>
              <a:rPr lang="en-GB" sz="2800" b="1" baseline="30000" dirty="0"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th</a:t>
            </a:r>
            <a:r>
              <a:rPr lang="en-GB" sz="2800" b="1" dirty="0"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, </a:t>
            </a:r>
            <a:r>
              <a:rPr lang="en-GB" sz="2800" b="1" dirty="0" smtClean="0"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2023</a:t>
            </a:r>
            <a:endParaRPr lang="en-GB" sz="2800" b="1" dirty="0"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18438" name="WordArt 14"/>
          <p:cNvSpPr>
            <a:spLocks noChangeArrowheads="1" noChangeShapeType="1" noTextEdit="1"/>
          </p:cNvSpPr>
          <p:nvPr/>
        </p:nvSpPr>
        <p:spPr bwMode="auto">
          <a:xfrm>
            <a:off x="1751648" y="3041650"/>
            <a:ext cx="5619750" cy="1912938"/>
          </a:xfrm>
          <a:prstGeom prst="rect">
            <a:avLst/>
          </a:prstGeom>
        </p:spPr>
        <p:txBody>
          <a:bodyPr spcFirstLastPara="1" wrap="none" lIns="57150" tIns="28575" rIns="57150" bIns="28575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2800" b="1" kern="10" normalizeH="1" dirty="0">
              <a:ln w="9525">
                <a:solidFill>
                  <a:sysClr val="windowText" lastClr="000000"/>
                </a:solidFill>
                <a:round/>
              </a:ln>
              <a:solidFill>
                <a:srgbClr val="FF0000"/>
              </a:solidFill>
              <a:latin typeface="VNI-Heather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55650" y="764540"/>
            <a:ext cx="76142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Wednesday, February 22</a:t>
            </a:r>
            <a:r>
              <a:rPr lang="vi-VN" sz="3600" b="1" baseline="3000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nd</a:t>
            </a:r>
            <a:r>
              <a:rPr lang="vi-VN" sz="3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, 2023</a:t>
            </a:r>
          </a:p>
          <a:p>
            <a:endParaRPr lang="vi-VN" sz="36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600" b="1" u="sng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Unit </a:t>
            </a:r>
            <a:r>
              <a:rPr lang="en-US" sz="3600" b="1" u="sng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12</a:t>
            </a:r>
            <a:r>
              <a:rPr lang="en-US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 Don’t ride your bike too fast!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Lesson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2 - Part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1,2,3</a:t>
            </a:r>
            <a:endParaRPr lang="vi-VN" sz="3600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vi-VN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49615" cy="50387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" y="125095"/>
            <a:ext cx="813689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11730" y="2853055"/>
            <a:ext cx="457327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 cap="none" spc="30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WARM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4"/>
          <p:cNvGrpSpPr/>
          <p:nvPr/>
        </p:nvGrpSpPr>
        <p:grpSpPr>
          <a:xfrm>
            <a:off x="35243" y="5876687"/>
            <a:ext cx="9144000" cy="742950"/>
            <a:chOff x="0" y="3552"/>
            <a:chExt cx="5760" cy="768"/>
          </a:xfrm>
        </p:grpSpPr>
        <p:grpSp>
          <p:nvGrpSpPr>
            <p:cNvPr id="2059" name="Group 5"/>
            <p:cNvGrpSpPr/>
            <p:nvPr/>
          </p:nvGrpSpPr>
          <p:grpSpPr>
            <a:xfrm>
              <a:off x="0" y="3552"/>
              <a:ext cx="1392" cy="768"/>
              <a:chOff x="0" y="3552"/>
              <a:chExt cx="1392" cy="768"/>
            </a:xfrm>
          </p:grpSpPr>
          <p:pic>
            <p:nvPicPr>
              <p:cNvPr id="2069" name="Picture 6" descr="6716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552"/>
                <a:ext cx="768" cy="7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70" name="Picture 7" descr="6716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" y="3552"/>
                <a:ext cx="768" cy="76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2060" name="Group 8"/>
            <p:cNvGrpSpPr/>
            <p:nvPr/>
          </p:nvGrpSpPr>
          <p:grpSpPr>
            <a:xfrm>
              <a:off x="4368" y="3552"/>
              <a:ext cx="1392" cy="768"/>
              <a:chOff x="0" y="3552"/>
              <a:chExt cx="1392" cy="768"/>
            </a:xfrm>
          </p:grpSpPr>
          <p:pic>
            <p:nvPicPr>
              <p:cNvPr id="2067" name="Picture 9" descr="6716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552"/>
                <a:ext cx="768" cy="7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68" name="Picture 10" descr="6716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" y="3552"/>
                <a:ext cx="768" cy="76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2061" name="Group 11"/>
            <p:cNvGrpSpPr/>
            <p:nvPr/>
          </p:nvGrpSpPr>
          <p:grpSpPr>
            <a:xfrm>
              <a:off x="1488" y="3552"/>
              <a:ext cx="1392" cy="768"/>
              <a:chOff x="0" y="3552"/>
              <a:chExt cx="1392" cy="768"/>
            </a:xfrm>
          </p:grpSpPr>
          <p:pic>
            <p:nvPicPr>
              <p:cNvPr id="2065" name="Picture 12" descr="6716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552"/>
                <a:ext cx="768" cy="7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66" name="Picture 13" descr="6716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" y="3552"/>
                <a:ext cx="768" cy="76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2062" name="Group 14"/>
            <p:cNvGrpSpPr/>
            <p:nvPr/>
          </p:nvGrpSpPr>
          <p:grpSpPr>
            <a:xfrm>
              <a:off x="2928" y="3552"/>
              <a:ext cx="1392" cy="768"/>
              <a:chOff x="0" y="3552"/>
              <a:chExt cx="1392" cy="768"/>
            </a:xfrm>
          </p:grpSpPr>
          <p:pic>
            <p:nvPicPr>
              <p:cNvPr id="2063" name="Picture 15" descr="6716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552"/>
                <a:ext cx="768" cy="7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64" name="Picture 16" descr="6716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" y="3552"/>
                <a:ext cx="768" cy="76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2053" name="Picture 19" descr="m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478140" flipH="1">
            <a:off x="187881" y="388224"/>
            <a:ext cx="1151334" cy="8917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12" descr="657798w8kz7t9wa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397" y="1187054"/>
            <a:ext cx="1015603" cy="2168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WordArt 22" descr="7638466"/>
          <p:cNvSpPr>
            <a:spLocks noTextEdit="1"/>
          </p:cNvSpPr>
          <p:nvPr/>
        </p:nvSpPr>
        <p:spPr>
          <a:xfrm>
            <a:off x="2209800" y="1143000"/>
            <a:ext cx="5181600" cy="5715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100000"/>
              </a:avLst>
            </a:prstTxWarp>
            <a:normAutofit fontScale="75000" lnSpcReduction="10000"/>
          </a:bodyPr>
          <a:lstStyle/>
          <a:p>
            <a:pPr algn="ctr"/>
            <a:endParaRPr lang="en-US" sz="4500" b="1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blipFill rotWithShape="1">
                <a:blip r:embed="rId6"/>
              </a:blip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1845424" y="673281"/>
            <a:ext cx="5606896" cy="104820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alt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GAME: 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PASS THE </a:t>
            </a:r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BALL</a:t>
            </a:r>
            <a:endParaRPr lang="en-US" alt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4B4B"/>
              </a:solidFill>
              <a:effectLst>
                <a:glow rad="101600">
                  <a:schemeClr val="bg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700" name="Text Box 4"/>
          <p:cNvSpPr txBox="1"/>
          <p:nvPr/>
        </p:nvSpPr>
        <p:spPr>
          <a:xfrm>
            <a:off x="179705" y="2486025"/>
            <a:ext cx="7924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i-FI" altLang="en-US" sz="3200" b="1" i="1" dirty="0">
                <a:solidFill>
                  <a:srgbClr val="6600CC"/>
                </a:solidFill>
                <a:latin typeface=".VnTifani Heavy" pitchFamily="34" charset="0"/>
              </a:rPr>
              <a:t>Rules of the game:</a:t>
            </a:r>
            <a:endParaRPr lang="fi-FI" altLang="en-US" sz="3200" b="1" u="sng" dirty="0">
              <a:solidFill>
                <a:srgbClr val="6600CC"/>
              </a:solidFill>
              <a:latin typeface=".VnTifani Heavy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11150" y="3284855"/>
            <a:ext cx="842858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</a:pPr>
            <a:r>
              <a:rPr lang="fi-FI" altLang="en-US" sz="28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* </a:t>
            </a:r>
            <a:r>
              <a:rPr lang="en-US" altLang="fi-FI" sz="2800" b="1" dirty="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You listen to </a:t>
            </a:r>
            <a:r>
              <a:rPr lang="vi-VN" altLang="fi-FI" sz="2800" b="1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music</a:t>
            </a:r>
            <a:r>
              <a:rPr lang="en-US" altLang="fi-FI" sz="2800" b="1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fi-FI" sz="2800" b="1" dirty="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and pass the </a:t>
            </a:r>
            <a:r>
              <a:rPr lang="en-US" altLang="fi-FI" sz="2800" b="1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b</a:t>
            </a:r>
            <a:r>
              <a:rPr lang="vi-VN" altLang="fi-FI" sz="2800" b="1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all</a:t>
            </a:r>
            <a:r>
              <a:rPr lang="en-US" altLang="fi-FI" sz="2800" b="1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fi-FI" sz="2800" b="1" dirty="0">
                <a:solidFill>
                  <a:srgbClr val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to your friends.</a:t>
            </a:r>
            <a:endParaRPr lang="en-US" dirty="0"/>
          </a:p>
        </p:txBody>
      </p:sp>
      <p:sp>
        <p:nvSpPr>
          <p:cNvPr id="8" name="Text Box 7"/>
          <p:cNvSpPr txBox="1"/>
          <p:nvPr/>
        </p:nvSpPr>
        <p:spPr>
          <a:xfrm>
            <a:off x="465455" y="4076700"/>
            <a:ext cx="82124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</a:pPr>
            <a:r>
              <a:rPr lang="fi-FI" altLang="en-US" sz="28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*</a:t>
            </a:r>
            <a:r>
              <a:rPr lang="en-US" altLang="fi-FI" sz="28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fi-FI" sz="2800" b="1" dirty="0">
                <a:solidFill>
                  <a:sysClr val="windowText" lastClr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When the </a:t>
            </a:r>
            <a:r>
              <a:rPr lang="vi-VN" altLang="fi-FI" sz="2800" b="1" dirty="0" smtClean="0">
                <a:solidFill>
                  <a:sysClr val="windowText" lastClr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music</a:t>
            </a:r>
            <a:r>
              <a:rPr lang="en-US" altLang="fi-FI" sz="2800" b="1" dirty="0" smtClean="0">
                <a:solidFill>
                  <a:sysClr val="windowText" lastClr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fi-FI" sz="2800" b="1" dirty="0">
                <a:solidFill>
                  <a:sysClr val="windowText" lastClr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stops, who has the </a:t>
            </a:r>
            <a:r>
              <a:rPr lang="en-US" altLang="fi-FI" sz="2800" b="1" dirty="0" smtClean="0">
                <a:solidFill>
                  <a:sysClr val="windowText" lastClr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b</a:t>
            </a:r>
            <a:r>
              <a:rPr lang="vi-VN" altLang="fi-FI" sz="2800" b="1" dirty="0" smtClean="0">
                <a:solidFill>
                  <a:sysClr val="windowText" lastClr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all</a:t>
            </a:r>
            <a:r>
              <a:rPr lang="en-US" altLang="fi-FI" sz="2800" b="1" dirty="0" smtClean="0">
                <a:solidFill>
                  <a:sysClr val="windowText" lastClr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fi-FI" sz="2800" b="1" dirty="0">
                <a:solidFill>
                  <a:sysClr val="windowText" lastClr="00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standing  to give the answer.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9700" grpId="0"/>
      <p:bldP spid="29700" grpId="1"/>
      <p:bldP spid="6" grpId="0"/>
      <p:bldP spid="6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25" y="607695"/>
            <a:ext cx="9070975" cy="5360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74955"/>
            <a:ext cx="6777990" cy="1210310"/>
          </a:xfrm>
        </p:spPr>
        <p:txBody>
          <a:bodyPr>
            <a:normAutofit fontScale="90000"/>
          </a:bodyPr>
          <a:lstStyle/>
          <a:p>
            <a:pPr algn="l"/>
            <a:r>
              <a:rPr lang="vi-VN" b="1" dirty="0" smtClean="0">
                <a:solidFill>
                  <a:schemeClr val="accent1">
                    <a:lumMod val="75000"/>
                  </a:schemeClr>
                </a:solidFill>
              </a:rPr>
              <a:t>Don’t run down the stairs!</a:t>
            </a:r>
            <a:br>
              <a:rPr lang="vi-VN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vi-VN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44824"/>
            <a:ext cx="5040560" cy="374441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830" y="836295"/>
            <a:ext cx="9036685" cy="5770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08920"/>
            <a:ext cx="5328592" cy="3816424"/>
          </a:xfrm>
        </p:spPr>
      </p:pic>
      <p:sp>
        <p:nvSpPr>
          <p:cNvPr id="6" name="Rectangle 5"/>
          <p:cNvSpPr/>
          <p:nvPr/>
        </p:nvSpPr>
        <p:spPr>
          <a:xfrm>
            <a:off x="513633" y="764704"/>
            <a:ext cx="8491855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play with the knife !</a:t>
            </a:r>
          </a:p>
          <a:p>
            <a:pPr algn="ctr"/>
            <a:r>
              <a:rPr lang="vi-V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may.</a:t>
            </a:r>
            <a:r>
              <a:rPr lang="en-US" altLang="vi-V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.........</a:t>
            </a:r>
            <a:r>
              <a:rPr lang="vi-V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.............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2595" y="1642110"/>
            <a:ext cx="4229100" cy="563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5400" b="1" dirty="0" smtClean="0"/>
              <a:t>c</a:t>
            </a:r>
            <a:r>
              <a:rPr lang="vi-VN" sz="5400" b="1" dirty="0" smtClean="0"/>
              <a:t>ut yourself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795" y="633095"/>
            <a:ext cx="8956040" cy="538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110</Words>
  <Application>Microsoft Office PowerPoint</Application>
  <PresentationFormat>On-screen Show (4:3)</PresentationFormat>
  <Paragraphs>19</Paragraphs>
  <Slides>13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run down the stairs!       </vt:lpstr>
      <vt:lpstr>PowerPoint Presentation</vt:lpstr>
      <vt:lpstr>PowerPoint Presentation</vt:lpstr>
      <vt:lpstr>PowerPoint Presentation</vt:lpstr>
      <vt:lpstr>Don’t play with the ..................  You may get a burn.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Minh</dc:creator>
  <cp:lastModifiedBy>Hung Minh</cp:lastModifiedBy>
  <cp:revision>45</cp:revision>
  <dcterms:created xsi:type="dcterms:W3CDTF">2023-02-04T08:23:00Z</dcterms:created>
  <dcterms:modified xsi:type="dcterms:W3CDTF">2023-02-21T12:07:46Z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E1FBAF71695B40D7AF087781A851B836</vt:lpwstr>
  </property>
  <property fmtid="{D5CDD505-2E9C-101B-9397-08002B2CF9AE}" pid="3" name="KSOProductBuildVer">
    <vt:lpwstr>1033-11.2.0.11440</vt:lpwstr>
  </property>
</Properties>
</file>