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5" r:id="rId2"/>
    <p:sldId id="334" r:id="rId3"/>
    <p:sldId id="335" r:id="rId4"/>
    <p:sldId id="369" r:id="rId5"/>
    <p:sldId id="323" r:id="rId6"/>
    <p:sldId id="289" r:id="rId7"/>
    <p:sldId id="367" r:id="rId8"/>
    <p:sldId id="292" r:id="rId9"/>
    <p:sldId id="294" r:id="rId10"/>
    <p:sldId id="295" r:id="rId11"/>
    <p:sldId id="296" r:id="rId12"/>
    <p:sldId id="299" r:id="rId13"/>
    <p:sldId id="364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1F7-D265-4AB5-9EBF-51C229A5033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EA69-6416-4104-A308-47149054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D29C9-1E9F-42E5-9138-472EC3019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3F4EF1A-2329-416B-8653-132D0A4C07C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2" y="371168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7.emf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2.e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7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0.emf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32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6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9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em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emf"/><Relationship Id="rId7" Type="http://schemas.openxmlformats.org/officeDocument/2006/relationships/image" Target="../media/image3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emf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355" y="3581400"/>
            <a:ext cx="2179320" cy="32048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6312" y="588645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34305" y="664324"/>
              <a:ext cx="512339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723640"/>
            <a:ext cx="2219325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CA934-A23B-41A3-A6B6-98A71D51C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3213" y="3113897"/>
            <a:ext cx="8821677" cy="22801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22" y="-244209"/>
            <a:ext cx="12214578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00" y="1441174"/>
            <a:ext cx="12192635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3766931" y="96106"/>
            <a:ext cx="5774635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2713" y="81501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45" y="189792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7" y="1397773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3" y="151754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1447757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2" y="1473376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EC557-C2AD-48FF-8460-A1FE4E73D7B3}"/>
              </a:ext>
            </a:extLst>
          </p:cNvPr>
          <p:cNvSpPr txBox="1"/>
          <p:nvPr/>
        </p:nvSpPr>
        <p:spPr>
          <a:xfrm>
            <a:off x="1192695" y="2385391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0BDD0-1FD6-4B37-BB13-12247DDF22EA}"/>
              </a:ext>
            </a:extLst>
          </p:cNvPr>
          <p:cNvSpPr txBox="1"/>
          <p:nvPr/>
        </p:nvSpPr>
        <p:spPr>
          <a:xfrm>
            <a:off x="1143000" y="3548270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207611-EAEF-45B3-AD14-84FD40DBF02C}"/>
              </a:ext>
            </a:extLst>
          </p:cNvPr>
          <p:cNvSpPr/>
          <p:nvPr/>
        </p:nvSpPr>
        <p:spPr>
          <a:xfrm>
            <a:off x="3011558" y="2842591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954C1-00CD-49E6-A162-1E7056E0BD60}"/>
              </a:ext>
            </a:extLst>
          </p:cNvPr>
          <p:cNvSpPr/>
          <p:nvPr/>
        </p:nvSpPr>
        <p:spPr>
          <a:xfrm>
            <a:off x="4860236" y="4065104"/>
            <a:ext cx="55659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042457" y="4017016"/>
            <a:ext cx="2045263" cy="26267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9586" y="3581400"/>
            <a:ext cx="5644736" cy="3276600"/>
            <a:chOff x="5486400" y="3134259"/>
            <a:chExt cx="6415044" cy="37237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134259"/>
              <a:ext cx="6415044" cy="3723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337" y="3362859"/>
              <a:ext cx="758240" cy="84756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617" y="3363558"/>
              <a:ext cx="919094" cy="8468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07" y="3403581"/>
              <a:ext cx="827368" cy="8468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68" y="4612444"/>
              <a:ext cx="832152" cy="8879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24" y="4450756"/>
              <a:ext cx="834196" cy="108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703" y="4623912"/>
              <a:ext cx="845294" cy="85193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6788" y="5659630"/>
              <a:ext cx="3951212" cy="1028086"/>
              <a:chOff x="6566365" y="5574699"/>
              <a:chExt cx="4277625" cy="11130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365" y="5795685"/>
                <a:ext cx="800112" cy="8920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1728" y="5850852"/>
                <a:ext cx="904387" cy="79577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0962" y="5574699"/>
                <a:ext cx="783028" cy="1089697"/>
              </a:xfrm>
              <a:prstGeom prst="rect">
                <a:avLst/>
              </a:prstGeom>
            </p:spPr>
          </p:pic>
        </p:grpSp>
      </p:grpSp>
      <p:sp>
        <p:nvSpPr>
          <p:cNvPr id="19" name="Speech Bubble: Rectangle with Corners Rounded 18"/>
          <p:cNvSpPr/>
          <p:nvPr/>
        </p:nvSpPr>
        <p:spPr>
          <a:xfrm flipH="1">
            <a:off x="2255889" y="615953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471928" y="4533827"/>
            <a:ext cx="1909822" cy="245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959079" y="4017016"/>
            <a:ext cx="2045263" cy="262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388550" y="4533827"/>
            <a:ext cx="1909822" cy="245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5229" y="1936489"/>
            <a:ext cx="4447862" cy="505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5585" y="434340"/>
            <a:ext cx="5928885" cy="1099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8" y="3087963"/>
            <a:ext cx="8010317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6A3102-323C-4BA5-8742-FA7FC9CF6D88}"/>
              </a:ext>
            </a:extLst>
          </p:cNvPr>
          <p:cNvSpPr/>
          <p:nvPr/>
        </p:nvSpPr>
        <p:spPr>
          <a:xfrm>
            <a:off x="3409122" y="4999383"/>
            <a:ext cx="1133061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E426-2C48-413E-AF57-29DA58B39D97}"/>
              </a:ext>
            </a:extLst>
          </p:cNvPr>
          <p:cNvSpPr txBox="1"/>
          <p:nvPr/>
        </p:nvSpPr>
        <p:spPr>
          <a:xfrm>
            <a:off x="1262269" y="5645426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28C79C-858A-45FB-A381-21CE1C5679D2}"/>
              </a:ext>
            </a:extLst>
          </p:cNvPr>
          <p:cNvSpPr txBox="1"/>
          <p:nvPr/>
        </p:nvSpPr>
        <p:spPr>
          <a:xfrm>
            <a:off x="2464904" y="5585791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423FC-68BE-451F-AADB-A8F6B10B8971}"/>
              </a:ext>
            </a:extLst>
          </p:cNvPr>
          <p:cNvSpPr txBox="1"/>
          <p:nvPr/>
        </p:nvSpPr>
        <p:spPr>
          <a:xfrm>
            <a:off x="5208104" y="5486400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832B3F-3005-4B94-8E19-72AC9AA61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7239000" y="482901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9 0.00185 C -0.07526 -0.00602 0.02045 -0.10741 -0.08437 0.02685 C -0.1888 0.16134 -0.6651 0.54051 -0.60885 0.67384 C -0.55234 0.80648 0.03477 0.69213 0.19844 0.69236 C 0.36198 0.69259 0.36198 0.67477 0.20912 0.675 C 0.05638 0.67523 -0.41145 0.69074 -0.56575 0.69375 C -0.71979 0.69699 -0.55963 0.69305 -0.56198 0.69074 C -0.56393 0.68819 -0.57148 0.68287 -0.57656 0.68125 C -0.58151 0.67986 -0.58554 0.6824 -0.58737 0.68287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515" y="267970"/>
            <a:ext cx="10528300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019" y="21157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073" y="352176"/>
            <a:ext cx="8637023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1 con nặng 1687 kg. Biết voi châu Phi nặng nhất và hươu cao cổ nhẹ hơn tê giác trắng. Hỏi mỗi con nặng bao nhiêu kg?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017" y="3229196"/>
            <a:ext cx="1417983" cy="22377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BD7E1-B9A1-41EA-9C9A-22AEDC829809}"/>
              </a:ext>
            </a:extLst>
          </p:cNvPr>
          <p:cNvGrpSpPr/>
          <p:nvPr/>
        </p:nvGrpSpPr>
        <p:grpSpPr>
          <a:xfrm>
            <a:off x="278295" y="3369365"/>
            <a:ext cx="10664687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1D8BC-58DE-4990-8341-6905CF968CF2}"/>
              </a:ext>
            </a:extLst>
          </p:cNvPr>
          <p:cNvSpPr txBox="1"/>
          <p:nvPr/>
        </p:nvSpPr>
        <p:spPr>
          <a:xfrm>
            <a:off x="1073427" y="3766930"/>
            <a:ext cx="91837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065DB-F864-4634-8188-537492270A66}"/>
              </a:ext>
            </a:extLst>
          </p:cNvPr>
          <p:cNvSpPr txBox="1"/>
          <p:nvPr/>
        </p:nvSpPr>
        <p:spPr>
          <a:xfrm>
            <a:off x="1063488" y="4313581"/>
            <a:ext cx="92135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nhỏ nhất là: 1687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3F6AC-969F-4081-ACDE-57A2F144DE2E}"/>
              </a:ext>
            </a:extLst>
          </p:cNvPr>
          <p:cNvSpPr txBox="1"/>
          <p:nvPr/>
        </p:nvSpPr>
        <p:spPr>
          <a:xfrm>
            <a:off x="1043609" y="5357189"/>
            <a:ext cx="92135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3FA546-1EBB-4A6B-98C6-E9908BFF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10134513" y="83017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24723 C 0.24297 0.19653 0.20378 -0.05625 0.15235 0.07871 C 0.10079 0.2051 0.03477 0.77801 0.00443 0.9044 C -0.02591 1.03889 -0.00156 0.78565 0.00065 0.73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450407"/>
            <a:ext cx="3276600" cy="431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421257"/>
            <a:ext cx="3276600" cy="430763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 flipH="1">
            <a:off x="830357" y="3861744"/>
            <a:ext cx="5669794" cy="2475846"/>
          </a:xfrm>
          <a:prstGeom prst="wedgeRoundRectCallout">
            <a:avLst>
              <a:gd name="adj1" fmla="val -59898"/>
              <a:gd name="adj2" fmla="val 1372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nay. 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2667000"/>
            <a:ext cx="762000" cy="7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981200"/>
            <a:ext cx="762000" cy="757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295400"/>
            <a:ext cx="762000" cy="75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 p14:presetBounceEnd="69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448-CD35-4D5F-A2F4-4F0B80300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29" y="2563124"/>
            <a:ext cx="7577985" cy="25666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2CF6D-1E39-4C1B-80F4-E3E933038B4E}"/>
              </a:ext>
            </a:extLst>
          </p:cNvPr>
          <p:cNvSpPr txBox="1"/>
          <p:nvPr/>
        </p:nvSpPr>
        <p:spPr>
          <a:xfrm>
            <a:off x="5053123" y="636107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Zalo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24835" y="956945"/>
            <a:ext cx="7068820" cy="2873375"/>
            <a:chOff x="289671" y="3263477"/>
            <a:chExt cx="10591800" cy="19812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146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507632" y="3337403"/>
              <a:ext cx="10183192" cy="1825785"/>
            </a:xfrm>
            <a:prstGeom prst="roundRect">
              <a:avLst>
                <a:gd name="adj" fmla="val 13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5200" y="1219200"/>
            <a:ext cx="5273040" cy="226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7525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hãy cùng mình hoàn thành nhiệm vụ sau để được thử những chiếc bánh thơm ngon nhé.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1433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5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959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8959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68965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010A25-401E-415B-9ACC-2E3797B138D1}"/>
              </a:ext>
            </a:extLst>
          </p:cNvPr>
          <p:cNvSpPr txBox="1"/>
          <p:nvPr/>
        </p:nvSpPr>
        <p:spPr>
          <a:xfrm>
            <a:off x="1321906" y="2007994"/>
            <a:ext cx="9452112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 viết các số La Mã vào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2DB36-17FE-4163-AFF5-EB345E64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17" y="934496"/>
            <a:ext cx="40663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EA486-3E25-4C2F-BCC7-87A7E9A87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0594" y="2490909"/>
            <a:ext cx="6730567" cy="235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F0379-071A-4319-A2FF-4419EC064D59}"/>
              </a:ext>
            </a:extLst>
          </p:cNvPr>
          <p:cNvSpPr txBox="1"/>
          <p:nvPr/>
        </p:nvSpPr>
        <p:spPr>
          <a:xfrm>
            <a:off x="4234416" y="648866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4191000" cy="53959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79720" y="11430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CC5BDA-733D-4B69-B908-E47D77649C5A}"/>
              </a:ext>
            </a:extLst>
          </p:cNvPr>
          <p:cNvGrpSpPr/>
          <p:nvPr/>
        </p:nvGrpSpPr>
        <p:grpSpPr>
          <a:xfrm>
            <a:off x="1255373" y="200771"/>
            <a:ext cx="2094114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72153"/>
              </p:ext>
            </p:extLst>
          </p:nvPr>
        </p:nvGraphicFramePr>
        <p:xfrm>
          <a:off x="531190" y="1226562"/>
          <a:ext cx="10391915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3051202893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35791201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18890074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3699223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092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53BB8B1-D0F4-45EF-A195-A3C1304E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86" y="5396948"/>
            <a:ext cx="3645223" cy="1461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45" y="2395436"/>
            <a:ext cx="832152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62" y="3962399"/>
            <a:ext cx="75824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34" y="3183702"/>
            <a:ext cx="919094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32" y="1557000"/>
            <a:ext cx="827368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107FD-2BB8-42A3-A6A9-DCDB4BD9EEE1}"/>
              </a:ext>
            </a:extLst>
          </p:cNvPr>
          <p:cNvSpPr/>
          <p:nvPr/>
        </p:nvSpPr>
        <p:spPr>
          <a:xfrm>
            <a:off x="5357192" y="1878497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0EDF9-2545-4089-B69D-865B140575FD}"/>
              </a:ext>
            </a:extLst>
          </p:cNvPr>
          <p:cNvSpPr/>
          <p:nvPr/>
        </p:nvSpPr>
        <p:spPr>
          <a:xfrm>
            <a:off x="9511748" y="185861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4939-C10A-4E02-AF71-AF3BDB610676}"/>
              </a:ext>
            </a:extLst>
          </p:cNvPr>
          <p:cNvSpPr/>
          <p:nvPr/>
        </p:nvSpPr>
        <p:spPr>
          <a:xfrm>
            <a:off x="3260036" y="255435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27A1-6BDC-4E17-BF67-875FE330EA7D}"/>
              </a:ext>
            </a:extLst>
          </p:cNvPr>
          <p:cNvSpPr/>
          <p:nvPr/>
        </p:nvSpPr>
        <p:spPr>
          <a:xfrm>
            <a:off x="5337315" y="2594114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7145B1-C8C2-4665-9CA2-209AC54869D4}"/>
              </a:ext>
            </a:extLst>
          </p:cNvPr>
          <p:cNvSpPr/>
          <p:nvPr/>
        </p:nvSpPr>
        <p:spPr>
          <a:xfrm>
            <a:off x="7404654" y="3269975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3F7-7309-4294-B1B7-99A0BF0623C2}"/>
              </a:ext>
            </a:extLst>
          </p:cNvPr>
          <p:cNvSpPr/>
          <p:nvPr/>
        </p:nvSpPr>
        <p:spPr>
          <a:xfrm>
            <a:off x="9481932" y="32898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7D1A52-8C10-4390-935F-957E45522EFD}"/>
              </a:ext>
            </a:extLst>
          </p:cNvPr>
          <p:cNvSpPr/>
          <p:nvPr/>
        </p:nvSpPr>
        <p:spPr>
          <a:xfrm>
            <a:off x="5347254" y="3985592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826AA7-E41B-4191-9019-9D2841D3E816}"/>
              </a:ext>
            </a:extLst>
          </p:cNvPr>
          <p:cNvSpPr/>
          <p:nvPr/>
        </p:nvSpPr>
        <p:spPr>
          <a:xfrm>
            <a:off x="7394715" y="39756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2578" y="-290564"/>
            <a:ext cx="12214578" cy="1585964"/>
            <a:chOff x="-22578" y="-490942"/>
            <a:chExt cx="12237156" cy="1585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85" name="Rectangle: Rounded Corners 84"/>
          <p:cNvSpPr/>
          <p:nvPr/>
        </p:nvSpPr>
        <p:spPr>
          <a:xfrm>
            <a:off x="2057400" y="106045"/>
            <a:ext cx="9531626" cy="1106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6FE7-51FD-47E0-95DF-A6523756D0E4}"/>
              </a:ext>
            </a:extLst>
          </p:cNvPr>
          <p:cNvSpPr txBox="1"/>
          <p:nvPr/>
        </p:nvSpPr>
        <p:spPr>
          <a:xfrm>
            <a:off x="1331843" y="229593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4128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4100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8E5C4-EE85-4EA4-A795-816622B782B7}"/>
              </a:ext>
            </a:extLst>
          </p:cNvPr>
          <p:cNvSpPr txBox="1"/>
          <p:nvPr/>
        </p:nvSpPr>
        <p:spPr>
          <a:xfrm>
            <a:off x="1451112" y="2852531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5062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AB54A-97AE-46D2-B8F1-3AE4DD81F0F6}"/>
              </a:ext>
            </a:extLst>
          </p:cNvPr>
          <p:cNvSpPr txBox="1"/>
          <p:nvPr/>
        </p:nvSpPr>
        <p:spPr>
          <a:xfrm>
            <a:off x="1461051" y="344887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6704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0FB0B-DAC7-40BF-9A89-AC401085821F}"/>
              </a:ext>
            </a:extLst>
          </p:cNvPr>
          <p:cNvSpPr txBox="1"/>
          <p:nvPr/>
        </p:nvSpPr>
        <p:spPr>
          <a:xfrm>
            <a:off x="1461051" y="3975653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7053 làm tròn đến hàng trăm là: 7100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486" y="1905000"/>
            <a:ext cx="4447862" cy="505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241" y="5791200"/>
            <a:ext cx="820916" cy="971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37" y="3362859"/>
            <a:ext cx="758240" cy="847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17" y="3363558"/>
            <a:ext cx="919094" cy="846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7" y="3403581"/>
            <a:ext cx="827368" cy="846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68" y="4612444"/>
            <a:ext cx="832152" cy="887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4" y="4450756"/>
            <a:ext cx="834196" cy="1089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03" y="4623912"/>
            <a:ext cx="845294" cy="8519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6788" y="5659630"/>
            <a:ext cx="3951212" cy="1028086"/>
            <a:chOff x="6566365" y="5574699"/>
            <a:chExt cx="4277625" cy="11130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5" y="5795685"/>
              <a:ext cx="800112" cy="89203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728" y="5850852"/>
              <a:ext cx="904387" cy="7957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962" y="5574699"/>
              <a:ext cx="783028" cy="1089697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34000" y="6096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25A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488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#9Slide02 Noi dung dai</vt:lpstr>
      <vt:lpstr>#9Slide02 Tieu de dai</vt:lpstr>
      <vt:lpstr>Arial</vt:lpstr>
      <vt:lpstr>Calibri</vt:lpstr>
      <vt:lpstr>iCiel Cadena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2022-10-23T03:38:35Z</dcterms:created>
  <dcterms:modified xsi:type="dcterms:W3CDTF">2022-11-27T04:11:09Z</dcterms:modified>
</cp:coreProperties>
</file>