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9" r:id="rId3"/>
  </p:sldMasterIdLst>
  <p:notesMasterIdLst>
    <p:notesMasterId r:id="rId5"/>
  </p:notesMasterIdLst>
  <p:sldIdLst>
    <p:sldId id="293" r:id="rId4"/>
    <p:sldId id="258" r:id="rId6"/>
    <p:sldId id="259" r:id="rId7"/>
    <p:sldId id="260" r:id="rId8"/>
    <p:sldId id="261" r:id="rId9"/>
    <p:sldId id="262" r:id="rId10"/>
    <p:sldId id="338" r:id="rId11"/>
    <p:sldId id="339" r:id="rId12"/>
    <p:sldId id="342" r:id="rId13"/>
    <p:sldId id="341" r:id="rId14"/>
    <p:sldId id="340" r:id="rId15"/>
    <p:sldId id="34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2" Type="http://schemas.openxmlformats.org/officeDocument/2006/relationships/theme" Target="../theme/theme1.xml"/><Relationship Id="rId71" Type="http://schemas.openxmlformats.org/officeDocument/2006/relationships/image" Target="../media/image2.jpeg"/><Relationship Id="rId7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0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4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7.xml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7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7.xml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7.xml"/><Relationship Id="rId5" Type="http://schemas.openxmlformats.org/officeDocument/2006/relationships/image" Target="../media/image9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SimSun" panose="02010600030101010101" pitchFamily="2" charset="-122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Microsoft YaHei" panose="020B0503020204020204" pitchFamily="34" charset="-122"/>
              </a:rPr>
              <a:t>                        TOÁN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Microsoft YaHei" panose="020B0503020204020204" pitchFamily="34" charset="-122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Microsoft YaHei" panose="020B0503020204020204" pitchFamily="34" charset="-122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Microsoft YaHei" panose="020B0503020204020204" pitchFamily="34" charset="-122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Microsoft YaHei" panose="020B0503020204020204" pitchFamily="34" charset="-122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Microsoft YaHei" panose="020B0503020204020204" pitchFamily="34" charset="-122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Microsoft YaHei" panose="020B0503020204020204" pitchFamily="34" charset="-122"/>
              </a:rPr>
              <a:t>                       (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Microsoft YaHei" panose="020B0503020204020204" pitchFamily="34" charset="-122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Microsoft YaHei" panose="020B0503020204020204" pitchFamily="34" charset="-122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/>
          <p:cNvGraphicFramePr>
            <a:graphicFrameLocks noGrp="1"/>
          </p:cNvGraphicFramePr>
          <p:nvPr/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/>
                <a:gridCol w="1317853"/>
                <a:gridCol w="1559491"/>
                <a:gridCol w="1692619"/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: Rounded Corners 27"/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 panose="020B0604020202020204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  <a:sym typeface="Arial" panose="020B0604020202020204"/>
              </a:rPr>
              <a:t>6</a:t>
            </a:r>
            <a:endParaRPr lang="en-US" sz="3600" b="1" kern="0" dirty="0">
              <a:solidFill>
                <a:srgbClr val="FF0000"/>
              </a:solidFill>
              <a:latin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 panose="020B0604020202020204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 panose="020B0604020202020204"/>
                <a:cs typeface="Arial" panose="020B0604020202020204" pitchFamily="34" charset="0"/>
                <a:sym typeface="Arial" panose="020B0604020202020204"/>
              </a:rPr>
              <a:t>7</a:t>
            </a:r>
            <a:endParaRPr lang="en-US" sz="3600" b="1" kern="0" dirty="0">
              <a:solidFill>
                <a:srgbClr val="FF0000"/>
              </a:solidFill>
              <a:latin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/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  <a:endParaRPr lang="nn-N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6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2600" b="0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3200" b="0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  <a:endParaRPr kumimoji="0" lang="en-US" sz="54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-93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5400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60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  <a:endParaRPr kumimoji="0" lang="en-US" sz="54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  <a:endParaRPr kumimoji="0" lang="en-US" sz="6600" b="1" i="0" u="none" strike="noStrike" kern="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/>
                <a:gridCol w="646032"/>
                <a:gridCol w="672951"/>
                <a:gridCol w="672951"/>
                <a:gridCol w="681923"/>
                <a:gridCol w="744733"/>
                <a:gridCol w="717814"/>
                <a:gridCol w="717814"/>
                <a:gridCol w="672951"/>
                <a:gridCol w="762677"/>
                <a:gridCol w="820787"/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/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074" y="3429000"/>
            <a:ext cx="11591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8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446548" y="3859333"/>
            <a:ext cx="4494727" cy="4494727"/>
            <a:chOff x="8710073" y="2588654"/>
            <a:chExt cx="4494727" cy="449472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/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/>
                <a:gridCol w="1484558"/>
                <a:gridCol w="1512220"/>
                <a:gridCol w="1641312"/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1" i="0" u="none" strike="noStrike" kern="1200" cap="none">
                          <a:solidFill>
                            <a:schemeClr val="lt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  <a:defRPr sz="1865" b="0" i="0" u="none" strike="noStrike" kern="1200" cap="none">
                          <a:solidFill>
                            <a:schemeClr val="dk1"/>
                          </a:solidFill>
                          <a:latin typeface="Times New Roman" panose="02020603050405020304"/>
                          <a:sym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: Rounded Corners 27"/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45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56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WPS Presentation</Application>
  <PresentationFormat>Widescreen</PresentationFormat>
  <Paragraphs>352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7" baseType="lpstr">
      <vt:lpstr>Arial</vt:lpstr>
      <vt:lpstr>SimSun</vt:lpstr>
      <vt:lpstr>Wingdings</vt:lpstr>
      <vt:lpstr>Calibri</vt:lpstr>
      <vt:lpstr>Nunito black</vt:lpstr>
      <vt:lpstr>Segoe Print</vt:lpstr>
      <vt:lpstr>Microsoft YaHei</vt:lpstr>
      <vt:lpstr>等线</vt:lpstr>
      <vt:lpstr>等线</vt:lpstr>
      <vt:lpstr>iCiel Cadena</vt:lpstr>
      <vt:lpstr>Corbel</vt:lpstr>
      <vt:lpstr>iCiel Cadena</vt:lpstr>
      <vt:lpstr>Baloo</vt:lpstr>
      <vt:lpstr>Calibri</vt:lpstr>
      <vt:lpstr>Source Han Sans Regular</vt:lpstr>
      <vt:lpstr>UTM Cookies</vt:lpstr>
      <vt:lpstr>Arial</vt:lpstr>
      <vt:lpstr>Times New Roman</vt:lpstr>
      <vt:lpstr>Arial Unicode MS</vt:lpstr>
      <vt:lpstr>等线 Light</vt:lpstr>
      <vt:lpstr>Calibri Light</vt:lpstr>
      <vt:lpstr>Mongolian Baiti</vt:lpstr>
      <vt:lpstr>千图网拥有20W+精美PPT模板 更多PPT模板下载至：www.58pic.com/office/ppt​​</vt:lpstr>
      <vt:lpstr>9_Office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30</cp:revision>
  <dcterms:created xsi:type="dcterms:W3CDTF">2022-07-01T06:48:00Z</dcterms:created>
  <dcterms:modified xsi:type="dcterms:W3CDTF">2023-05-16T12:15:50Z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D8633AD3541F409990F051B7B1D2BE3B</vt:lpwstr>
  </property>
  <property fmtid="{D5CDD505-2E9C-101B-9397-08002B2CF9AE}" pid="3" name="KSOProductBuildVer">
    <vt:lpwstr>1033-11.2.0.11537</vt:lpwstr>
  </property>
</Properties>
</file>