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Lst>
  <p:notesMasterIdLst>
    <p:notesMasterId r:id="rId21"/>
  </p:notesMasterIdLst>
  <p:sldIdLst>
    <p:sldId id="257" r:id="rId4"/>
    <p:sldId id="2631" r:id="rId5"/>
    <p:sldId id="261" r:id="rId6"/>
    <p:sldId id="262" r:id="rId7"/>
    <p:sldId id="263" r:id="rId8"/>
    <p:sldId id="268" r:id="rId9"/>
    <p:sldId id="2635" r:id="rId10"/>
    <p:sldId id="2636" r:id="rId11"/>
    <p:sldId id="2633" r:id="rId12"/>
    <p:sldId id="283" r:id="rId13"/>
    <p:sldId id="284" r:id="rId14"/>
    <p:sldId id="2634" r:id="rId15"/>
    <p:sldId id="285" r:id="rId16"/>
    <p:sldId id="286" r:id="rId17"/>
    <p:sldId id="287" r:id="rId18"/>
    <p:sldId id="288"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830" autoAdjust="0"/>
  </p:normalViewPr>
  <p:slideViewPr>
    <p:cSldViewPr snapToGrid="0">
      <p:cViewPr varScale="1">
        <p:scale>
          <a:sx n="57" d="100"/>
          <a:sy n="57" d="100"/>
        </p:scale>
        <p:origin x="10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62FDB-AEC0-43BC-892C-2D591F6A64A6}"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63E79-4D04-4EE3-819D-9364D6309D37}" type="slidenum">
              <a:rPr lang="en-US" smtClean="0"/>
              <a:t>‹#›</a:t>
            </a:fld>
            <a:endParaRPr lang="en-US"/>
          </a:p>
        </p:txBody>
      </p:sp>
    </p:spTree>
    <p:extLst>
      <p:ext uri="{BB962C8B-B14F-4D97-AF65-F5344CB8AC3E}">
        <p14:creationId xmlns:p14="http://schemas.microsoft.com/office/powerpoint/2010/main" val="797308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D763E79-4D04-4EE3-819D-9364D6309D37}" type="slidenum">
              <a:rPr lang="en-US" smtClean="0"/>
              <a:t>1</a:t>
            </a:fld>
            <a:endParaRPr lang="en-US"/>
          </a:p>
        </p:txBody>
      </p:sp>
    </p:spTree>
    <p:extLst>
      <p:ext uri="{BB962C8B-B14F-4D97-AF65-F5344CB8AC3E}">
        <p14:creationId xmlns:p14="http://schemas.microsoft.com/office/powerpoint/2010/main" val="3780382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82318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D763E79-4D04-4EE3-819D-9364D6309D37}" type="slidenum">
              <a:rPr lang="en-US" smtClean="0"/>
              <a:t>17</a:t>
            </a:fld>
            <a:endParaRPr lang="en-US"/>
          </a:p>
        </p:txBody>
      </p:sp>
    </p:spTree>
    <p:extLst>
      <p:ext uri="{BB962C8B-B14F-4D97-AF65-F5344CB8AC3E}">
        <p14:creationId xmlns:p14="http://schemas.microsoft.com/office/powerpoint/2010/main" val="56083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26686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D763E79-4D04-4EE3-819D-9364D6309D37}" type="slidenum">
              <a:rPr lang="en-US" smtClean="0"/>
              <a:t>9</a:t>
            </a:fld>
            <a:endParaRPr lang="en-US"/>
          </a:p>
        </p:txBody>
      </p:sp>
    </p:spTree>
    <p:extLst>
      <p:ext uri="{BB962C8B-B14F-4D97-AF65-F5344CB8AC3E}">
        <p14:creationId xmlns:p14="http://schemas.microsoft.com/office/powerpoint/2010/main" val="118523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335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796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LẦN LƯỢT VÀO CÁC CHƯỚNG NGẠI VẬT: NƯỚC – KHÚC CÂY – ĐÁ – TRỤ CẢNH BÁO =&gt; XUẤT HIỆN CÂU HỎI.</a:t>
            </a:r>
          </a:p>
          <a:p>
            <a:r>
              <a:rPr lang="en-US" b="1" dirty="0"/>
              <a:t>SAU HS CHƠI XONG, GV CLICK CHUỘT VÀO NÚT “KẾT THÚC TRÒ CHƠI” =&gt; ĐẾN BÀI HỌC MỚI.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100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a:t>
            </a:r>
            <a:r>
              <a:rPr lang="en-US" b="1"/>
              <a:t>VÀO đáp án đúng=&gt; </a:t>
            </a:r>
            <a:r>
              <a:rPr lang="en-US" b="1" dirty="0"/>
              <a:t>XUẤT HIỆN ĐÁP ÁN.</a:t>
            </a:r>
          </a:p>
          <a:p>
            <a:r>
              <a:rPr lang="en-US" b="1" dirty="0"/>
              <a:t>SAU KHI HS TRẢ LỜI XONG, GV CLICK CHUỘT VÀO NÚT “TRỞ VỀ” =&gt; TRỞ VỀ SLIDE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3930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6720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3570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2130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5688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0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7656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6857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9655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8029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3138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2816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0329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1032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5827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6958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6420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2727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4601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4793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6727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8973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8563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6596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4648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684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681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9841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5176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240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8514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7798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4198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1832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5895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2319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2641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1765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0360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8888100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6020196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788105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5115899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294790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0323624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735030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0836275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234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9322017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132073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2489799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8466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888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219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855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2" name="Picture 11" descr="Shape&#10;&#10;Description automatically generated with medium confidence">
            <a:extLst>
              <a:ext uri="{FF2B5EF4-FFF2-40B4-BE49-F238E27FC236}">
                <a16:creationId xmlns:a16="http://schemas.microsoft.com/office/drawing/2014/main" id="{309749C8-DF9B-4FB4-BEF0-FA10333E657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3050" y="133350"/>
            <a:ext cx="1199852" cy="1199852"/>
          </a:xfrm>
          <a:prstGeom prst="rect">
            <a:avLst/>
          </a:prstGeom>
        </p:spPr>
      </p:pic>
    </p:spTree>
    <p:extLst>
      <p:ext uri="{BB962C8B-B14F-4D97-AF65-F5344CB8AC3E}">
        <p14:creationId xmlns:p14="http://schemas.microsoft.com/office/powerpoint/2010/main" val="2618399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56D48D16-6993-42BD-89B9-2763229EFDE3}"/>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543050" y="133350"/>
            <a:ext cx="1199852" cy="1199852"/>
          </a:xfrm>
          <a:prstGeom prst="rect">
            <a:avLst/>
          </a:prstGeom>
        </p:spPr>
      </p:pic>
    </p:spTree>
    <p:extLst>
      <p:ext uri="{BB962C8B-B14F-4D97-AF65-F5344CB8AC3E}">
        <p14:creationId xmlns:p14="http://schemas.microsoft.com/office/powerpoint/2010/main" val="3633428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45381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3.sv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1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slide" Target="slide14.xml"/><Relationship Id="rId17" Type="http://schemas.openxmlformats.org/officeDocument/2006/relationships/image" Target="../media/image43.svg"/><Relationship Id="rId2" Type="http://schemas.openxmlformats.org/officeDocument/2006/relationships/notesSlide" Target="../notesSlides/notesSlide6.xml"/><Relationship Id="rId16" Type="http://schemas.openxmlformats.org/officeDocument/2006/relationships/image" Target="../media/image42.png"/><Relationship Id="rId20" Type="http://schemas.openxmlformats.org/officeDocument/2006/relationships/slide" Target="slide17.xml"/><Relationship Id="rId1" Type="http://schemas.openxmlformats.org/officeDocument/2006/relationships/slideLayout" Target="../slideLayouts/slideLayout37.xml"/><Relationship Id="rId6" Type="http://schemas.openxmlformats.org/officeDocument/2006/relationships/slide" Target="slide15.xml"/><Relationship Id="rId11" Type="http://schemas.openxmlformats.org/officeDocument/2006/relationships/image" Target="../media/image39.svg"/><Relationship Id="rId5" Type="http://schemas.openxmlformats.org/officeDocument/2006/relationships/image" Target="../media/image35.png"/><Relationship Id="rId15" Type="http://schemas.openxmlformats.org/officeDocument/2006/relationships/slide" Target="slide16.xml"/><Relationship Id="rId10" Type="http://schemas.openxmlformats.org/officeDocument/2006/relationships/image" Target="../media/image38.png"/><Relationship Id="rId19" Type="http://schemas.openxmlformats.org/officeDocument/2006/relationships/image" Target="../media/image33.svg"/><Relationship Id="rId4" Type="http://schemas.openxmlformats.org/officeDocument/2006/relationships/image" Target="../media/image34.jpeg"/><Relationship Id="rId9" Type="http://schemas.openxmlformats.org/officeDocument/2006/relationships/slide" Target="slide13.xml"/><Relationship Id="rId14"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slide" Target="slide12.xml"/><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45.png"/><Relationship Id="rId5" Type="http://schemas.openxmlformats.org/officeDocument/2006/relationships/image" Target="../media/image28.emf"/><Relationship Id="rId4" Type="http://schemas.openxmlformats.org/officeDocument/2006/relationships/image" Target="../media/image44.gif"/></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47.gif"/><Relationship Id="rId5" Type="http://schemas.openxmlformats.org/officeDocument/2006/relationships/slide" Target="slide12.xml"/><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slide" Target="slide12.xml"/><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45.png"/><Relationship Id="rId5" Type="http://schemas.openxmlformats.org/officeDocument/2006/relationships/image" Target="../media/image28.emf"/><Relationship Id="rId4" Type="http://schemas.openxmlformats.org/officeDocument/2006/relationships/image" Target="../media/image48.gif"/></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slide" Target="slide12.xml"/><Relationship Id="rId5" Type="http://schemas.openxmlformats.org/officeDocument/2006/relationships/image" Target="../media/image28.emf"/><Relationship Id="rId4" Type="http://schemas.openxmlformats.org/officeDocument/2006/relationships/image" Target="../media/image49.gif"/></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50.png"/><Relationship Id="rId5" Type="http://schemas.openxmlformats.org/officeDocument/2006/relationships/image" Target="../media/image12.png"/><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3.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109" y="293344"/>
            <a:ext cx="1390224" cy="2262059"/>
          </a:xfrm>
          <a:prstGeom prst="rect">
            <a:avLst/>
          </a:prstGeom>
        </p:spPr>
      </p:pic>
      <p:pic>
        <p:nvPicPr>
          <p:cNvPr id="29" name="图片 2">
            <a:extLst>
              <a:ext uri="{FF2B5EF4-FFF2-40B4-BE49-F238E27FC236}">
                <a16:creationId xmlns:a16="http://schemas.microsoft.com/office/drawing/2014/main" id="{D3E2EC24-CF8F-43EB-894B-F35D6F962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56" y="566896"/>
            <a:ext cx="4509873" cy="5838507"/>
          </a:xfrm>
          <a:prstGeom prst="rect">
            <a:avLst/>
          </a:prstGeom>
        </p:spPr>
      </p:pic>
      <p:pic>
        <p:nvPicPr>
          <p:cNvPr id="31" name="Picture 30" descr="Logo&#10;&#10;Description automatically generated with medium confidence">
            <a:extLst>
              <a:ext uri="{FF2B5EF4-FFF2-40B4-BE49-F238E27FC236}">
                <a16:creationId xmlns:a16="http://schemas.microsoft.com/office/drawing/2014/main" id="{F17582C9-2935-40D2-A3E6-68B8A274E2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7655" y="1453869"/>
            <a:ext cx="6603768" cy="2899899"/>
          </a:xfrm>
          <a:prstGeom prst="rect">
            <a:avLst/>
          </a:prstGeom>
        </p:spPr>
      </p:pic>
    </p:spTree>
    <p:extLst>
      <p:ext uri="{BB962C8B-B14F-4D97-AF65-F5344CB8AC3E}">
        <p14:creationId xmlns:p14="http://schemas.microsoft.com/office/powerpoint/2010/main" val="352637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60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6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14:presetBounceEnd="66000">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14:bounceEnd="66000">
                                          <p:cBhvr additive="base">
                                            <p:cTn id="20" dur="5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 y="-45470"/>
            <a:ext cx="7867650" cy="6409747"/>
          </a:xfrm>
          <a:prstGeom prst="rect">
            <a:avLst/>
          </a:prstGeom>
        </p:spPr>
      </p:pic>
      <p:pic>
        <p:nvPicPr>
          <p:cNvPr id="4" name="图片 3"/>
          <p:cNvPicPr>
            <a:picLocks noChangeAspect="1"/>
          </p:cNvPicPr>
          <p:nvPr/>
        </p:nvPicPr>
        <p:blipFill>
          <a:blip r:embed="rId4"/>
          <a:stretch>
            <a:fillRect/>
          </a:stretch>
        </p:blipFill>
        <p:spPr>
          <a:xfrm>
            <a:off x="0" y="3448050"/>
            <a:ext cx="12230100" cy="3429000"/>
          </a:xfrm>
          <a:prstGeom prst="rect">
            <a:avLst/>
          </a:prstGeom>
        </p:spPr>
      </p:pic>
      <p:pic>
        <p:nvPicPr>
          <p:cNvPr id="19" name="图片 18"/>
          <p:cNvPicPr>
            <a:picLocks noChangeAspect="1"/>
          </p:cNvPicPr>
          <p:nvPr/>
        </p:nvPicPr>
        <p:blipFill>
          <a:blip r:embed="rId5"/>
          <a:stretch>
            <a:fillRect/>
          </a:stretch>
        </p:blipFill>
        <p:spPr>
          <a:xfrm flipH="1">
            <a:off x="8410274" y="208926"/>
            <a:ext cx="3239102" cy="4811896"/>
          </a:xfrm>
          <a:prstGeom prst="rect">
            <a:avLst/>
          </a:prstGeom>
        </p:spPr>
      </p:pic>
      <p:pic>
        <p:nvPicPr>
          <p:cNvPr id="3" name="Picture 2">
            <a:extLst>
              <a:ext uri="{FF2B5EF4-FFF2-40B4-BE49-F238E27FC236}">
                <a16:creationId xmlns:a16="http://schemas.microsoft.com/office/drawing/2014/main" id="{C5562A6C-9306-4422-BAEB-770B36937C8D}"/>
              </a:ext>
            </a:extLst>
          </p:cNvPr>
          <p:cNvPicPr>
            <a:picLocks noChangeAspect="1"/>
          </p:cNvPicPr>
          <p:nvPr/>
        </p:nvPicPr>
        <p:blipFill>
          <a:blip r:embed="rId6"/>
          <a:stretch>
            <a:fillRect/>
          </a:stretch>
        </p:blipFill>
        <p:spPr>
          <a:xfrm>
            <a:off x="-121219" y="1548298"/>
            <a:ext cx="7840136" cy="3694496"/>
          </a:xfrm>
          <a:prstGeom prst="rect">
            <a:avLst/>
          </a:prstGeom>
        </p:spPr>
      </p:pic>
      <p:pic>
        <p:nvPicPr>
          <p:cNvPr id="7" name="Picture 6">
            <a:extLst>
              <a:ext uri="{FF2B5EF4-FFF2-40B4-BE49-F238E27FC236}">
                <a16:creationId xmlns:a16="http://schemas.microsoft.com/office/drawing/2014/main" id="{A8D88C25-A7F7-4B4E-B9CB-BFD93867E185}"/>
              </a:ext>
            </a:extLst>
          </p:cNvPr>
          <p:cNvPicPr>
            <a:picLocks noChangeAspect="1"/>
          </p:cNvPicPr>
          <p:nvPr/>
        </p:nvPicPr>
        <p:blipFill>
          <a:blip r:embed="rId7"/>
          <a:stretch>
            <a:fillRect/>
          </a:stretch>
        </p:blipFill>
        <p:spPr>
          <a:xfrm>
            <a:off x="-425659" y="-207226"/>
            <a:ext cx="8114479" cy="2566638"/>
          </a:xfrm>
          <a:prstGeom prst="rect">
            <a:avLst/>
          </a:prstGeom>
        </p:spPr>
      </p:pic>
    </p:spTree>
    <p:extLst>
      <p:ext uri="{BB962C8B-B14F-4D97-AF65-F5344CB8AC3E}">
        <p14:creationId xmlns:p14="http://schemas.microsoft.com/office/powerpoint/2010/main" val="4141312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 y="-45470"/>
            <a:ext cx="7867650" cy="6409747"/>
          </a:xfrm>
          <a:prstGeom prst="rect">
            <a:avLst/>
          </a:prstGeom>
        </p:spPr>
      </p:pic>
      <p:pic>
        <p:nvPicPr>
          <p:cNvPr id="4" name="图片 3"/>
          <p:cNvPicPr>
            <a:picLocks noChangeAspect="1"/>
          </p:cNvPicPr>
          <p:nvPr/>
        </p:nvPicPr>
        <p:blipFill>
          <a:blip r:embed="rId4"/>
          <a:stretch>
            <a:fillRect/>
          </a:stretch>
        </p:blipFill>
        <p:spPr>
          <a:xfrm>
            <a:off x="0" y="3448050"/>
            <a:ext cx="12230100" cy="3429000"/>
          </a:xfrm>
          <a:prstGeom prst="rect">
            <a:avLst/>
          </a:prstGeom>
        </p:spPr>
      </p:pic>
      <p:pic>
        <p:nvPicPr>
          <p:cNvPr id="19" name="图片 18"/>
          <p:cNvPicPr>
            <a:picLocks noChangeAspect="1"/>
          </p:cNvPicPr>
          <p:nvPr/>
        </p:nvPicPr>
        <p:blipFill>
          <a:blip r:embed="rId5"/>
          <a:stretch>
            <a:fillRect/>
          </a:stretch>
        </p:blipFill>
        <p:spPr>
          <a:xfrm flipH="1">
            <a:off x="8410274" y="208926"/>
            <a:ext cx="3239102" cy="4811896"/>
          </a:xfrm>
          <a:prstGeom prst="rect">
            <a:avLst/>
          </a:prstGeom>
        </p:spPr>
      </p:pic>
      <p:pic>
        <p:nvPicPr>
          <p:cNvPr id="9" name="Graphic 8">
            <a:extLst>
              <a:ext uri="{FF2B5EF4-FFF2-40B4-BE49-F238E27FC236}">
                <a16:creationId xmlns:a16="http://schemas.microsoft.com/office/drawing/2014/main" id="{E45699ED-F7DB-471A-85D3-E4BCEDF112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65434" y="3448050"/>
            <a:ext cx="2617076" cy="3211136"/>
          </a:xfrm>
          <a:prstGeom prst="rect">
            <a:avLst/>
          </a:prstGeom>
        </p:spPr>
      </p:pic>
      <p:sp>
        <p:nvSpPr>
          <p:cNvPr id="3" name="TextBox 2">
            <a:extLst>
              <a:ext uri="{FF2B5EF4-FFF2-40B4-BE49-F238E27FC236}">
                <a16:creationId xmlns:a16="http://schemas.microsoft.com/office/drawing/2014/main" id="{46536260-2E09-42D4-9019-CA4FDA977690}"/>
              </a:ext>
            </a:extLst>
          </p:cNvPr>
          <p:cNvSpPr txBox="1"/>
          <p:nvPr/>
        </p:nvSpPr>
        <p:spPr>
          <a:xfrm>
            <a:off x="73574" y="208926"/>
            <a:ext cx="7214076"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may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mê</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cung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rồi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vượt</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chướng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ngại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mê</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cung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51692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appy animals cartoon on the nature scene:: tasmeemME.com">
            <a:extLst>
              <a:ext uri="{FF2B5EF4-FFF2-40B4-BE49-F238E27FC236}">
                <a16:creationId xmlns:a16="http://schemas.microsoft.com/office/drawing/2014/main" id="{D93D6156-028D-42A3-908D-7EDE9F7BC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7176" y="1091704"/>
            <a:ext cx="5471082" cy="51827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C4C81C98-85EE-49F6-9648-D8FC956C4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525" y="300064"/>
            <a:ext cx="6290329" cy="6257871"/>
          </a:xfrm>
          <a:prstGeom prst="rect">
            <a:avLst/>
          </a:prstGeom>
        </p:spPr>
      </p:pic>
      <p:pic>
        <p:nvPicPr>
          <p:cNvPr id="2778" name="đá">
            <a:hlinkClick r:id="rId6" action="ppaction://hlinksldjump"/>
            <a:extLst>
              <a:ext uri="{FF2B5EF4-FFF2-40B4-BE49-F238E27FC236}">
                <a16:creationId xmlns:a16="http://schemas.microsoft.com/office/drawing/2014/main" id="{D206CC8A-D824-4208-87DE-EF118AD717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19496" y="1182216"/>
            <a:ext cx="674028" cy="379907"/>
          </a:xfrm>
          <a:prstGeom prst="rect">
            <a:avLst/>
          </a:prstGeom>
        </p:spPr>
      </p:pic>
      <p:pic>
        <p:nvPicPr>
          <p:cNvPr id="2779" name="vũng nước">
            <a:hlinkClick r:id="rId9" action="ppaction://hlinksldjump"/>
            <a:extLst>
              <a:ext uri="{FF2B5EF4-FFF2-40B4-BE49-F238E27FC236}">
                <a16:creationId xmlns:a16="http://schemas.microsoft.com/office/drawing/2014/main" id="{7D65C30E-499E-43F6-9969-1844E32D696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1057034" y="1136441"/>
            <a:ext cx="611786" cy="522312"/>
          </a:xfrm>
          <a:prstGeom prst="rect">
            <a:avLst/>
          </a:prstGeom>
        </p:spPr>
      </p:pic>
      <p:pic>
        <p:nvPicPr>
          <p:cNvPr id="2780" name="cây">
            <a:hlinkClick r:id="rId12" action="ppaction://hlinksldjump"/>
            <a:extLst>
              <a:ext uri="{FF2B5EF4-FFF2-40B4-BE49-F238E27FC236}">
                <a16:creationId xmlns:a16="http://schemas.microsoft.com/office/drawing/2014/main" id="{59F6F28E-7DDD-4FAF-BEDB-1FDFC731BD4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458610" y="2923704"/>
            <a:ext cx="969080" cy="311867"/>
          </a:xfrm>
          <a:prstGeom prst="rect">
            <a:avLst/>
          </a:prstGeom>
        </p:spPr>
      </p:pic>
      <p:pic>
        <p:nvPicPr>
          <p:cNvPr id="2782" name="cuối cùng">
            <a:hlinkClick r:id="rId15" action="ppaction://hlinksldjump"/>
            <a:extLst>
              <a:ext uri="{FF2B5EF4-FFF2-40B4-BE49-F238E27FC236}">
                <a16:creationId xmlns:a16="http://schemas.microsoft.com/office/drawing/2014/main" id="{5C8E0916-90A0-49C4-9DFC-9325239E1F5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123924" y="4147800"/>
            <a:ext cx="465171" cy="477099"/>
          </a:xfrm>
          <a:prstGeom prst="rect">
            <a:avLst/>
          </a:prstGeom>
        </p:spPr>
      </p:pic>
      <p:grpSp>
        <p:nvGrpSpPr>
          <p:cNvPr id="23" name="Group 22">
            <a:extLst>
              <a:ext uri="{FF2B5EF4-FFF2-40B4-BE49-F238E27FC236}">
                <a16:creationId xmlns:a16="http://schemas.microsoft.com/office/drawing/2014/main" id="{AD150F20-8D73-4742-87B5-0BBE1B763DAC}"/>
              </a:ext>
            </a:extLst>
          </p:cNvPr>
          <p:cNvGrpSpPr/>
          <p:nvPr/>
        </p:nvGrpSpPr>
        <p:grpSpPr>
          <a:xfrm>
            <a:off x="8767303" y="3079637"/>
            <a:ext cx="3049643" cy="2054375"/>
            <a:chOff x="9022937" y="2570524"/>
            <a:chExt cx="3049643" cy="2054375"/>
          </a:xfrm>
        </p:grpSpPr>
        <p:sp>
          <p:nvSpPr>
            <p:cNvPr id="21" name="Cloud 20">
              <a:extLst>
                <a:ext uri="{FF2B5EF4-FFF2-40B4-BE49-F238E27FC236}">
                  <a16:creationId xmlns:a16="http://schemas.microsoft.com/office/drawing/2014/main" id="{C0B0CC18-55ED-4C6A-8D77-C8C9D70AFBCA}"/>
                </a:ext>
              </a:extLst>
            </p:cNvPr>
            <p:cNvSpPr/>
            <p:nvPr/>
          </p:nvSpPr>
          <p:spPr>
            <a:xfrm>
              <a:off x="9022937" y="2570524"/>
              <a:ext cx="3049643" cy="2054375"/>
            </a:xfrm>
            <a:prstGeom prst="cloud">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4B164F83-9CC1-47A1-B174-BCFB8A794717}"/>
                </a:ext>
              </a:extLst>
            </p:cNvPr>
            <p:cNvSpPr txBox="1"/>
            <p:nvPr/>
          </p:nvSpPr>
          <p:spPr>
            <a:xfrm>
              <a:off x="9266072" y="2844523"/>
              <a:ext cx="271166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946" name="Graphic 1945">
            <a:extLst>
              <a:ext uri="{FF2B5EF4-FFF2-40B4-BE49-F238E27FC236}">
                <a16:creationId xmlns:a16="http://schemas.microsoft.com/office/drawing/2014/main" id="{95F99BB2-4ACA-48A8-85CC-9513DD95B4D5}"/>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5270" y="1596671"/>
            <a:ext cx="922180" cy="1131509"/>
          </a:xfrm>
          <a:prstGeom prst="rect">
            <a:avLst/>
          </a:prstGeom>
        </p:spPr>
      </p:pic>
      <p:sp>
        <p:nvSpPr>
          <p:cNvPr id="40" name="Arrow: Right 39">
            <a:hlinkClick r:id="rId20" action="ppaction://hlinksldjump"/>
            <a:extLst>
              <a:ext uri="{FF2B5EF4-FFF2-40B4-BE49-F238E27FC236}">
                <a16:creationId xmlns:a16="http://schemas.microsoft.com/office/drawing/2014/main" id="{92B07C31-DC8B-49A4-81D6-1639DAC53AC7}"/>
              </a:ext>
            </a:extLst>
          </p:cNvPr>
          <p:cNvSpPr/>
          <p:nvPr/>
        </p:nvSpPr>
        <p:spPr>
          <a:xfrm>
            <a:off x="10227129" y="38997"/>
            <a:ext cx="1682346" cy="657326"/>
          </a:xfrm>
          <a:prstGeom prst="rightArrow">
            <a:avLst>
              <a:gd name="adj1" fmla="val 54123"/>
              <a:gd name="adj2" fmla="val 61165"/>
            </a:avLst>
          </a:prstGeom>
          <a:solidFill>
            <a:srgbClr val="FFFF0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797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79"/>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45833E-6 4.81481E-6 L 1.45833E-6 0.00046 L 0.0181 -0.00186 L 0.05169 -0.00371 C 0.05325 -0.00394 0.0539 -0.00834 0.05508 -0.01065 C 0.05651 -0.0132 0.05807 -0.01528 0.0595 -0.01783 C 0.05976 -0.0213 0.06002 -0.02477 0.06029 -0.02848 C 0.06055 -0.03056 0.0612 -0.03288 0.0612 -0.03542 C 0.0612 -0.04538 0.06055 -0.05533 0.06029 -0.06551 C 0.06002 -0.09468 0.06068 -0.12825 0.05859 -0.15903 C 0.05833 -0.16181 0.05807 -0.16482 0.05768 -0.16783 C 0.05859 -0.17755 0.05911 -0.18797 0.06029 -0.19792 C 0.06081 -0.20186 0.0625 -0.20487 0.06458 -0.20487 C 0.08216 -0.20579 0.09974 -0.20579 0.11719 -0.20672 C 0.13815 -0.20533 0.14284 -0.22176 0.14909 -0.19954 C 0.14974 -0.19723 0.15039 -0.19491 0.15091 -0.1926 C 0.15156 -0.18959 0.15208 -0.18658 0.1526 -0.1838 C 0.15312 -0.17547 0.15377 -0.16713 0.1543 -0.15903 C 0.15469 -0.15417 0.15508 -0.14954 0.15521 -0.14491 C 0.15625 -0.08658 0.15599 -0.06482 0.15599 -0.0125 L 0.15599 -0.01227 " pathEditMode="relative" rAng="0" ptsTypes="AAAAAAAAAAAAAAAAAAAAA">
                                      <p:cBhvr>
                                        <p:cTn id="6" dur="2500" fill="hold"/>
                                        <p:tgtEl>
                                          <p:spTgt spid="1946"/>
                                        </p:tgtEl>
                                        <p:attrNameLst>
                                          <p:attrName>ppt_x</p:attrName>
                                          <p:attrName>ppt_y</p:attrName>
                                        </p:attrNameLst>
                                      </p:cBhvr>
                                      <p:rCtr x="7799" y="-10556"/>
                                    </p:animMotion>
                                  </p:childTnLst>
                                </p:cTn>
                              </p:par>
                              <p:par>
                                <p:cTn id="7" presetID="53" presetClass="exit" presetSubtype="32" fill="hold" nodeType="withEffect">
                                  <p:stCondLst>
                                    <p:cond delay="0"/>
                                  </p:stCondLst>
                                  <p:childTnLst>
                                    <p:anim calcmode="lin" valueType="num">
                                      <p:cBhvr>
                                        <p:cTn id="8" dur="500"/>
                                        <p:tgtEl>
                                          <p:spTgt spid="2779"/>
                                        </p:tgtEl>
                                        <p:attrNameLst>
                                          <p:attrName>ppt_w</p:attrName>
                                        </p:attrNameLst>
                                      </p:cBhvr>
                                      <p:tavLst>
                                        <p:tav tm="0">
                                          <p:val>
                                            <p:strVal val="ppt_w"/>
                                          </p:val>
                                        </p:tav>
                                        <p:tav tm="100000">
                                          <p:val>
                                            <p:fltVal val="0"/>
                                          </p:val>
                                        </p:tav>
                                      </p:tavLst>
                                    </p:anim>
                                    <p:anim calcmode="lin" valueType="num">
                                      <p:cBhvr>
                                        <p:cTn id="9" dur="500"/>
                                        <p:tgtEl>
                                          <p:spTgt spid="2779"/>
                                        </p:tgtEl>
                                        <p:attrNameLst>
                                          <p:attrName>ppt_h</p:attrName>
                                        </p:attrNameLst>
                                      </p:cBhvr>
                                      <p:tavLst>
                                        <p:tav tm="0">
                                          <p:val>
                                            <p:strVal val="ppt_h"/>
                                          </p:val>
                                        </p:tav>
                                        <p:tav tm="100000">
                                          <p:val>
                                            <p:fltVal val="0"/>
                                          </p:val>
                                        </p:tav>
                                      </p:tavLst>
                                    </p:anim>
                                    <p:animEffect transition="out" filter="fade">
                                      <p:cBhvr>
                                        <p:cTn id="10" dur="500"/>
                                        <p:tgtEl>
                                          <p:spTgt spid="2779"/>
                                        </p:tgtEl>
                                      </p:cBhvr>
                                    </p:animEffect>
                                    <p:set>
                                      <p:cBhvr>
                                        <p:cTn id="11" dur="1" fill="hold">
                                          <p:stCondLst>
                                            <p:cond delay="499"/>
                                          </p:stCondLst>
                                        </p:cTn>
                                        <p:tgtEl>
                                          <p:spTgt spid="2779"/>
                                        </p:tgtEl>
                                        <p:attrNameLst>
                                          <p:attrName>style.visibility</p:attrName>
                                        </p:attrNameLst>
                                      </p:cBhvr>
                                      <p:to>
                                        <p:strVal val="hidden"/>
                                      </p:to>
                                    </p:set>
                                  </p:childTnLst>
                                </p:cTn>
                              </p:par>
                            </p:childTnLst>
                          </p:cTn>
                        </p:par>
                      </p:childTnLst>
                    </p:cTn>
                  </p:par>
                </p:childTnLst>
              </p:cTn>
              <p:nextCondLst>
                <p:cond evt="onClick" delay="0">
                  <p:tgtEl>
                    <p:spTgt spid="2779"/>
                  </p:tgtEl>
                </p:cond>
              </p:nextCondLst>
            </p:seq>
            <p:seq concurrent="1" nextAc="seek">
              <p:cTn id="12" restart="whenNotActive" fill="hold" evtFilter="cancelBubble" nodeType="interactiveSeq">
                <p:stCondLst>
                  <p:cond evt="onClick" delay="0">
                    <p:tgtEl>
                      <p:spTgt spid="2780"/>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15599 -0.01227 L 0.15599 -0.01204 C 0.15612 -0.00347 0.1569 0.05324 0.15847 0.06504 C 0.15873 0.06643 0.16081 0.0662 0.16198 0.06666 C 0.16276 0.07338 0.16328 0.0794 0.16459 0.08588 C 0.16472 0.0868 0.1655 0.08773 0.16628 0.08865 C 0.17044 0.09259 0.17097 0.09236 0.17578 0.09328 C 0.17748 0.09352 0.17917 0.09421 0.18086 0.09421 C 0.21875 0.09815 0.21133 0.09699 0.25417 0.09815 C 0.25821 0.09838 0.26224 0.09907 0.26628 0.09907 C 0.29844 0.09907 0.28946 0.10324 0.30248 0.09606 C 0.303 0.09398 0.30339 0.09166 0.30417 0.08935 C 0.30482 0.0875 0.30599 0.08588 0.30677 0.08379 C 0.30716 0.08287 0.30729 0.08171 0.30768 0.08102 C 0.30729 0.07176 0.30729 0.06227 0.30677 0.05254 C 0.30664 0.05162 0.30599 0.05092 0.30586 0.05 C 0.30547 0.0449 0.30534 0.04004 0.30508 0.03495 C 0.30638 0.00347 0.30586 0.02083 0.30586 -0.0176 L 0.30586 -0.0176 " pathEditMode="relative" rAng="0" ptsTypes="AAAAAAAAAAAAAAAAAAA">
                                      <p:cBhvr>
                                        <p:cTn id="16" dur="2000" fill="hold"/>
                                        <p:tgtEl>
                                          <p:spTgt spid="1946"/>
                                        </p:tgtEl>
                                        <p:attrNameLst>
                                          <p:attrName>ppt_x</p:attrName>
                                          <p:attrName>ppt_y</p:attrName>
                                        </p:attrNameLst>
                                      </p:cBhvr>
                                      <p:rCtr x="7578" y="5347"/>
                                    </p:animMotion>
                                  </p:childTnLst>
                                </p:cTn>
                              </p:par>
                              <p:par>
                                <p:cTn id="17" presetID="53" presetClass="exit" presetSubtype="32" fill="hold" nodeType="withEffect">
                                  <p:stCondLst>
                                    <p:cond delay="0"/>
                                  </p:stCondLst>
                                  <p:childTnLst>
                                    <p:anim calcmode="lin" valueType="num">
                                      <p:cBhvr>
                                        <p:cTn id="18" dur="500"/>
                                        <p:tgtEl>
                                          <p:spTgt spid="2780"/>
                                        </p:tgtEl>
                                        <p:attrNameLst>
                                          <p:attrName>ppt_w</p:attrName>
                                        </p:attrNameLst>
                                      </p:cBhvr>
                                      <p:tavLst>
                                        <p:tav tm="0">
                                          <p:val>
                                            <p:strVal val="ppt_w"/>
                                          </p:val>
                                        </p:tav>
                                        <p:tav tm="100000">
                                          <p:val>
                                            <p:fltVal val="0"/>
                                          </p:val>
                                        </p:tav>
                                      </p:tavLst>
                                    </p:anim>
                                    <p:anim calcmode="lin" valueType="num">
                                      <p:cBhvr>
                                        <p:cTn id="19" dur="500"/>
                                        <p:tgtEl>
                                          <p:spTgt spid="2780"/>
                                        </p:tgtEl>
                                        <p:attrNameLst>
                                          <p:attrName>ppt_h</p:attrName>
                                        </p:attrNameLst>
                                      </p:cBhvr>
                                      <p:tavLst>
                                        <p:tav tm="0">
                                          <p:val>
                                            <p:strVal val="ppt_h"/>
                                          </p:val>
                                        </p:tav>
                                        <p:tav tm="100000">
                                          <p:val>
                                            <p:fltVal val="0"/>
                                          </p:val>
                                        </p:tav>
                                      </p:tavLst>
                                    </p:anim>
                                    <p:animEffect transition="out" filter="fade">
                                      <p:cBhvr>
                                        <p:cTn id="20" dur="500"/>
                                        <p:tgtEl>
                                          <p:spTgt spid="2780"/>
                                        </p:tgtEl>
                                      </p:cBhvr>
                                    </p:animEffect>
                                    <p:set>
                                      <p:cBhvr>
                                        <p:cTn id="21" dur="1" fill="hold">
                                          <p:stCondLst>
                                            <p:cond delay="499"/>
                                          </p:stCondLst>
                                        </p:cTn>
                                        <p:tgtEl>
                                          <p:spTgt spid="2780"/>
                                        </p:tgtEl>
                                        <p:attrNameLst>
                                          <p:attrName>style.visibility</p:attrName>
                                        </p:attrNameLst>
                                      </p:cBhvr>
                                      <p:to>
                                        <p:strVal val="hidden"/>
                                      </p:to>
                                    </p:set>
                                  </p:childTnLst>
                                </p:cTn>
                              </p:par>
                            </p:childTnLst>
                          </p:cTn>
                        </p:par>
                      </p:childTnLst>
                    </p:cTn>
                  </p:par>
                </p:childTnLst>
              </p:cTn>
              <p:nextCondLst>
                <p:cond evt="onClick" delay="0">
                  <p:tgtEl>
                    <p:spTgt spid="2780"/>
                  </p:tgtEl>
                </p:cond>
              </p:nextCondLst>
            </p:seq>
            <p:seq concurrent="1" nextAc="seek">
              <p:cTn id="22" restart="whenNotActive" fill="hold" evtFilter="cancelBubble" nodeType="interactiveSeq">
                <p:stCondLst>
                  <p:cond evt="onClick" delay="0">
                    <p:tgtEl>
                      <p:spTgt spid="2778"/>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30638 -0.02871 L 0.30638 -0.02871 C 0.30781 -0.05347 0.30729 -0.03565 0.30638 -0.06551 C 0.30521 -0.10486 0.30938 -0.0919 0.30391 -0.10695 C 0.30417 -0.11459 0.30417 -0.12222 0.30469 -0.12986 C 0.30482 -0.13148 0.30508 -0.1331 0.3056 -0.13449 C 0.30651 -0.13727 0.30781 -0.13959 0.30899 -0.14213 C 0.30977 -0.14375 0.31081 -0.14514 0.31159 -0.14676 C 0.31459 -0.15324 0.31172 -0.15047 0.31589 -0.15278 C 0.3168 -0.1544 0.31732 -0.15672 0.31849 -0.15741 C 0.32123 -0.15926 0.32709 -0.16042 0.32709 -0.16042 L 0.38229 -0.15903 C 0.3849 -0.1588 0.38685 -0.15486 0.38919 -0.15278 L 0.39271 -0.14977 C 0.39323 -0.14676 0.39362 -0.14352 0.3944 -0.14051 C 0.39883 -0.125 0.39571 -0.14352 0.39779 -0.12847 C 0.39805 -0.1206 0.39805 -0.11297 0.3987 -0.10533 C 0.39896 -0.10209 0.40039 -0.0963 0.40039 -0.0963 C 0.40104 -0.06759 0.4013 -0.03889 0.40209 -0.01042 C 0.40222 -0.0088 0.40287 -0.00741 0.403 -0.00579 C 0.40352 0.00185 0.40339 0.00949 0.40391 0.01713 C 0.40404 0.01921 0.40443 0.02129 0.40469 0.02338 C 0.40521 0.02685 0.40586 0.03055 0.40651 0.03403 C 0.40612 0.08657 0.40612 0.13935 0.4056 0.1919 C 0.4056 0.19398 0.40482 0.19583 0.40469 0.19791 C 0.403 0.22037 0.40508 0.20833 0.403 0.21944 C 0.40274 0.22963 0.40287 0.24004 0.40209 0.25 C 0.40183 0.25486 0.40039 0.25926 0.39961 0.26389 L 0.3987 0.26852 C 0.3974 0.27523 0.39753 0.27731 0.39518 0.28217 C 0.3944 0.28403 0.39375 0.28588 0.39271 0.2868 C 0.39128 0.28796 0.38972 0.28773 0.38828 0.28842 C 0.38724 0.28889 0.38607 0.28935 0.3849 0.29004 C 0.37774 0.28935 0.37044 0.28935 0.36328 0.28842 C 0.36237 0.28819 0.36159 0.28727 0.36081 0.2868 C 0.35847 0.28611 0.35612 0.28611 0.35391 0.28541 C 0.35274 0.28495 0.35156 0.28403 0.35039 0.28379 C 0.34844 0.28356 0.34636 0.28379 0.3444 0.28379 L 0.3444 0.28379 " pathEditMode="relative" ptsTypes="AAAAAAAAAAAAAAAAAAAAAAAAAAAAAAAAAAAAAAA">
                                      <p:cBhvr>
                                        <p:cTn id="26" dur="2000" fill="hold"/>
                                        <p:tgtEl>
                                          <p:spTgt spid="1946"/>
                                        </p:tgtEl>
                                        <p:attrNameLst>
                                          <p:attrName>ppt_x</p:attrName>
                                          <p:attrName>ppt_y</p:attrName>
                                        </p:attrNameLst>
                                      </p:cBhvr>
                                    </p:animMotion>
                                  </p:childTnLst>
                                </p:cTn>
                              </p:par>
                              <p:par>
                                <p:cTn id="27" presetID="53" presetClass="exit" presetSubtype="32" fill="hold" nodeType="withEffect">
                                  <p:stCondLst>
                                    <p:cond delay="0"/>
                                  </p:stCondLst>
                                  <p:childTnLst>
                                    <p:anim calcmode="lin" valueType="num">
                                      <p:cBhvr>
                                        <p:cTn id="28" dur="500"/>
                                        <p:tgtEl>
                                          <p:spTgt spid="2778"/>
                                        </p:tgtEl>
                                        <p:attrNameLst>
                                          <p:attrName>ppt_w</p:attrName>
                                        </p:attrNameLst>
                                      </p:cBhvr>
                                      <p:tavLst>
                                        <p:tav tm="0">
                                          <p:val>
                                            <p:strVal val="ppt_w"/>
                                          </p:val>
                                        </p:tav>
                                        <p:tav tm="100000">
                                          <p:val>
                                            <p:fltVal val="0"/>
                                          </p:val>
                                        </p:tav>
                                      </p:tavLst>
                                    </p:anim>
                                    <p:anim calcmode="lin" valueType="num">
                                      <p:cBhvr>
                                        <p:cTn id="29" dur="500"/>
                                        <p:tgtEl>
                                          <p:spTgt spid="2778"/>
                                        </p:tgtEl>
                                        <p:attrNameLst>
                                          <p:attrName>ppt_h</p:attrName>
                                        </p:attrNameLst>
                                      </p:cBhvr>
                                      <p:tavLst>
                                        <p:tav tm="0">
                                          <p:val>
                                            <p:strVal val="ppt_h"/>
                                          </p:val>
                                        </p:tav>
                                        <p:tav tm="100000">
                                          <p:val>
                                            <p:fltVal val="0"/>
                                          </p:val>
                                        </p:tav>
                                      </p:tavLst>
                                    </p:anim>
                                    <p:animEffect transition="out" filter="fade">
                                      <p:cBhvr>
                                        <p:cTn id="30" dur="500"/>
                                        <p:tgtEl>
                                          <p:spTgt spid="2778"/>
                                        </p:tgtEl>
                                      </p:cBhvr>
                                    </p:animEffect>
                                    <p:set>
                                      <p:cBhvr>
                                        <p:cTn id="31" dur="1" fill="hold">
                                          <p:stCondLst>
                                            <p:cond delay="499"/>
                                          </p:stCondLst>
                                        </p:cTn>
                                        <p:tgtEl>
                                          <p:spTgt spid="2778"/>
                                        </p:tgtEl>
                                        <p:attrNameLst>
                                          <p:attrName>style.visibility</p:attrName>
                                        </p:attrNameLst>
                                      </p:cBhvr>
                                      <p:to>
                                        <p:strVal val="hidden"/>
                                      </p:to>
                                    </p:set>
                                  </p:childTnLst>
                                </p:cTn>
                              </p:par>
                            </p:childTnLst>
                          </p:cTn>
                        </p:par>
                      </p:childTnLst>
                    </p:cTn>
                  </p:par>
                </p:childTnLst>
              </p:cTn>
              <p:nextCondLst>
                <p:cond evt="onClick" delay="0">
                  <p:tgtEl>
                    <p:spTgt spid="2778"/>
                  </p:tgtEl>
                </p:cond>
              </p:nextCondLst>
            </p:seq>
            <p:seq concurrent="1" nextAc="seek">
              <p:cTn id="32" restart="whenNotActive" fill="hold" evtFilter="cancelBubble" nodeType="interactiveSeq">
                <p:stCondLst>
                  <p:cond evt="onClick" delay="0">
                    <p:tgtEl>
                      <p:spTgt spid="2782"/>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3444 0.28403 L 0.3444 0.28426 C 0.3418 0.28241 0.33933 0.28033 0.33659 0.27871 C 0.33516 0.27778 0.33373 0.27755 0.33229 0.27755 C 0.32331 0.27755 0.31446 0.27917 0.3056 0.28033 C 0.30443 0.28056 0.30274 0.2801 0.30209 0.28125 C 0.30104 0.28357 0.30143 0.28681 0.3013 0.28936 C 0.30091 0.29329 0.30078 0.29746 0.30039 0.30139 C 0.30026 0.30278 0.29974 0.30394 0.29948 0.30533 C 0.29922 0.30741 0.29896 0.30973 0.2987 0.31181 C 0.29844 0.34653 0.29779 0.38102 0.29779 0.41551 C 0.29779 0.43033 0.29505 0.44653 0.2987 0.46042 C 0.29883 0.46135 0.31393 0.45834 0.31589 0.45787 L 0.33919 0.46042 C 0.34115 0.46088 0.34323 0.46181 0.34518 0.46181 C 0.35013 0.4625 0.35495 0.46273 0.3599 0.46343 C 0.35794 0.50648 0.35755 0.4963 0.35899 0.53889 C 0.35912 0.54283 0.35951 0.54699 0.3599 0.55093 C 0.36042 0.55625 0.36159 0.56667 0.36159 0.5669 C 0.36185 0.57477 0.36146 0.58264 0.3625 0.59074 C 0.36263 0.59213 0.36406 0.59329 0.36511 0.59329 C 0.37709 0.59445 0.38919 0.59422 0.4013 0.59445 C 0.403 0.59537 0.40469 0.59699 0.40638 0.59699 C 0.40951 0.59792 0.41276 0.59792 0.41589 0.59861 C 0.41849 0.59908 0.4211 0.59954 0.4237 0.60023 L 0.5737 0.59699 L 0.61081 0.59607 C 0.61446 0.59584 0.62539 0.5926 0.628 0.5919 C 0.63633 0.59028 0.63203 0.59098 0.64102 0.58936 C 0.64662 0.58681 0.66081 0.58056 0.66341 0.57986 L 0.67031 0.57871 C 0.67175 0.57732 0.67305 0.5757 0.67461 0.57477 C 0.68086 0.57037 0.68763 0.56806 0.69362 0.56273 C 0.6961 0.56042 0.6987 0.55811 0.7013 0.55625 C 0.70417 0.55394 0.70716 0.55301 0.7099 0.55093 C 0.71354 0.54815 0.7168 0.54445 0.72031 0.54144 C 0.73216 0.53102 0.72383 0.53866 0.73412 0.52963 C 0.73555 0.52824 0.73711 0.52732 0.73841 0.5257 C 0.73985 0.52385 0.74128 0.52223 0.74271 0.52014 C 0.74466 0.51806 0.74675 0.51621 0.7487 0.51343 C 0.75222 0.50949 0.7556 0.50486 0.75912 0.50047 C 0.76237 0.4963 0.76576 0.4919 0.76862 0.48727 C 0.77005 0.48473 0.77149 0.48195 0.77292 0.47917 C 0.77357 0.47801 0.77396 0.47616 0.77461 0.47523 C 0.77565 0.47315 0.77696 0.47176 0.77813 0.46991 C 0.77878 0.46875 0.77917 0.46713 0.77982 0.46598 C 0.7806 0.46459 0.78164 0.46343 0.78242 0.46181 C 0.78334 0.46042 0.78503 0.45648 0.78503 0.45672 L 0.78503 0.45648 " pathEditMode="relative" rAng="0" ptsTypes="AAAAAAAAAAAAAAAAAAAAAAAAAAAAAAAAAAAAAAAAAAAAAAAAA">
                                      <p:cBhvr>
                                        <p:cTn id="36" dur="2000" fill="hold"/>
                                        <p:tgtEl>
                                          <p:spTgt spid="1946"/>
                                        </p:tgtEl>
                                        <p:attrNameLst>
                                          <p:attrName>ppt_x</p:attrName>
                                          <p:attrName>ppt_y</p:attrName>
                                        </p:attrNameLst>
                                      </p:cBhvr>
                                      <p:rCtr x="19648" y="15486"/>
                                    </p:animMotion>
                                  </p:childTnLst>
                                </p:cTn>
                              </p:par>
                              <p:par>
                                <p:cTn id="37" presetID="53" presetClass="exit" presetSubtype="32" fill="hold" nodeType="withEffect">
                                  <p:stCondLst>
                                    <p:cond delay="0"/>
                                  </p:stCondLst>
                                  <p:childTnLst>
                                    <p:anim calcmode="lin" valueType="num">
                                      <p:cBhvr>
                                        <p:cTn id="38" dur="500"/>
                                        <p:tgtEl>
                                          <p:spTgt spid="2782"/>
                                        </p:tgtEl>
                                        <p:attrNameLst>
                                          <p:attrName>ppt_w</p:attrName>
                                        </p:attrNameLst>
                                      </p:cBhvr>
                                      <p:tavLst>
                                        <p:tav tm="0">
                                          <p:val>
                                            <p:strVal val="ppt_w"/>
                                          </p:val>
                                        </p:tav>
                                        <p:tav tm="100000">
                                          <p:val>
                                            <p:fltVal val="0"/>
                                          </p:val>
                                        </p:tav>
                                      </p:tavLst>
                                    </p:anim>
                                    <p:anim calcmode="lin" valueType="num">
                                      <p:cBhvr>
                                        <p:cTn id="39" dur="500"/>
                                        <p:tgtEl>
                                          <p:spTgt spid="2782"/>
                                        </p:tgtEl>
                                        <p:attrNameLst>
                                          <p:attrName>ppt_h</p:attrName>
                                        </p:attrNameLst>
                                      </p:cBhvr>
                                      <p:tavLst>
                                        <p:tav tm="0">
                                          <p:val>
                                            <p:strVal val="ppt_h"/>
                                          </p:val>
                                        </p:tav>
                                        <p:tav tm="100000">
                                          <p:val>
                                            <p:fltVal val="0"/>
                                          </p:val>
                                        </p:tav>
                                      </p:tavLst>
                                    </p:anim>
                                    <p:animEffect transition="out" filter="fade">
                                      <p:cBhvr>
                                        <p:cTn id="40" dur="500"/>
                                        <p:tgtEl>
                                          <p:spTgt spid="2782"/>
                                        </p:tgtEl>
                                      </p:cBhvr>
                                    </p:animEffect>
                                    <p:set>
                                      <p:cBhvr>
                                        <p:cTn id="41" dur="1" fill="hold">
                                          <p:stCondLst>
                                            <p:cond delay="499"/>
                                          </p:stCondLst>
                                        </p:cTn>
                                        <p:tgtEl>
                                          <p:spTgt spid="2782"/>
                                        </p:tgtEl>
                                        <p:attrNameLst>
                                          <p:attrName>style.visibility</p:attrName>
                                        </p:attrNameLst>
                                      </p:cBhvr>
                                      <p:to>
                                        <p:strVal val="hidden"/>
                                      </p:to>
                                    </p:set>
                                  </p:childTnLst>
                                </p:cTn>
                              </p:par>
                              <p:par>
                                <p:cTn id="42" presetID="6" presetClass="emph" presetSubtype="0" fill="hold" nodeType="withEffect">
                                  <p:stCondLst>
                                    <p:cond delay="1500"/>
                                  </p:stCondLst>
                                  <p:childTnLst>
                                    <p:animScale>
                                      <p:cBhvr>
                                        <p:cTn id="43" dur="2000" fill="hold"/>
                                        <p:tgtEl>
                                          <p:spTgt spid="1946"/>
                                        </p:tgtEl>
                                      </p:cBhvr>
                                      <p:by x="150000" y="150000"/>
                                    </p:animScale>
                                  </p:childTnLst>
                                  <p:subTnLst>
                                    <p:audio>
                                      <p:cMediaNode>
                                        <p:cTn display="0" masterRel="sameClick">
                                          <p:stCondLst>
                                            <p:cond evt="begin" delay="0">
                                              <p:tn val="42"/>
                                            </p:cond>
                                          </p:stCondLst>
                                          <p:endCondLst>
                                            <p:cond evt="onStopAudio" delay="0">
                                              <p:tgtEl>
                                                <p:sldTgt/>
                                              </p:tgtEl>
                                            </p:cond>
                                          </p:endCondLst>
                                        </p:cTn>
                                        <p:tgtEl>
                                          <p:sndTgt r:embed="rId3" name="Tieng-yeah-tre-con-www_nhacchuongvui_com.wav"/>
                                        </p:tgtEl>
                                      </p:cMediaNode>
                                    </p:audio>
                                  </p:subTnLst>
                                </p:cTn>
                              </p:par>
                              <p:par>
                                <p:cTn id="44" presetID="53" presetClass="entr" presetSubtype="16" fill="hold" nodeType="withEffect">
                                  <p:stCondLst>
                                    <p:cond delay="2000"/>
                                  </p:stCondLst>
                                  <p:childTnLst>
                                    <p:set>
                                      <p:cBhvr>
                                        <p:cTn id="45" dur="1" fill="hold">
                                          <p:stCondLst>
                                            <p:cond delay="0"/>
                                          </p:stCondLst>
                                        </p:cTn>
                                        <p:tgtEl>
                                          <p:spTgt spid="23"/>
                                        </p:tgtEl>
                                        <p:attrNameLst>
                                          <p:attrName>style.visibility</p:attrName>
                                        </p:attrNameLst>
                                      </p:cBhvr>
                                      <p:to>
                                        <p:strVal val="visible"/>
                                      </p:to>
                                    </p:set>
                                    <p:anim calcmode="lin" valueType="num">
                                      <p:cBhvr>
                                        <p:cTn id="46" dur="1100" fill="hold"/>
                                        <p:tgtEl>
                                          <p:spTgt spid="23"/>
                                        </p:tgtEl>
                                        <p:attrNameLst>
                                          <p:attrName>ppt_w</p:attrName>
                                        </p:attrNameLst>
                                      </p:cBhvr>
                                      <p:tavLst>
                                        <p:tav tm="0">
                                          <p:val>
                                            <p:fltVal val="0"/>
                                          </p:val>
                                        </p:tav>
                                        <p:tav tm="100000">
                                          <p:val>
                                            <p:strVal val="#ppt_w"/>
                                          </p:val>
                                        </p:tav>
                                      </p:tavLst>
                                    </p:anim>
                                    <p:anim calcmode="lin" valueType="num">
                                      <p:cBhvr>
                                        <p:cTn id="47" dur="1100" fill="hold"/>
                                        <p:tgtEl>
                                          <p:spTgt spid="23"/>
                                        </p:tgtEl>
                                        <p:attrNameLst>
                                          <p:attrName>ppt_h</p:attrName>
                                        </p:attrNameLst>
                                      </p:cBhvr>
                                      <p:tavLst>
                                        <p:tav tm="0">
                                          <p:val>
                                            <p:fltVal val="0"/>
                                          </p:val>
                                        </p:tav>
                                        <p:tav tm="100000">
                                          <p:val>
                                            <p:strVal val="#ppt_h"/>
                                          </p:val>
                                        </p:tav>
                                      </p:tavLst>
                                    </p:anim>
                                    <p:animEffect transition="in" filter="fade">
                                      <p:cBhvr>
                                        <p:cTn id="48" dur="1100"/>
                                        <p:tgtEl>
                                          <p:spTgt spid="23"/>
                                        </p:tgtEl>
                                      </p:cBhvr>
                                    </p:animEffect>
                                  </p:childTnLst>
                                </p:cTn>
                              </p:par>
                            </p:childTnLst>
                          </p:cTn>
                        </p:par>
                      </p:childTnLst>
                    </p:cTn>
                  </p:par>
                </p:childTnLst>
              </p:cTn>
              <p:nextCondLst>
                <p:cond evt="onClick" delay="0">
                  <p:tgtEl>
                    <p:spTgt spid="278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1" name="Picture 10" descr="A drawing of a cat&#10;&#10;Description automatically generated with low confidence">
            <a:extLst>
              <a:ext uri="{FF2B5EF4-FFF2-40B4-BE49-F238E27FC236}">
                <a16:creationId xmlns:a16="http://schemas.microsoft.com/office/drawing/2014/main" id="{3B650689-6E3B-4E05-9AFA-263C7143B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72" y="2093293"/>
            <a:ext cx="4783757" cy="4783757"/>
          </a:xfrm>
          <a:prstGeom prst="rect">
            <a:avLst/>
          </a:prstGeom>
        </p:spPr>
      </p:pic>
      <p:grpSp>
        <p:nvGrpSpPr>
          <p:cNvPr id="35" name="Group 34">
            <a:extLst>
              <a:ext uri="{FF2B5EF4-FFF2-40B4-BE49-F238E27FC236}">
                <a16:creationId xmlns:a16="http://schemas.microsoft.com/office/drawing/2014/main" id="{5A7173EA-65A0-4546-9B7E-551FD4553392}"/>
              </a:ext>
            </a:extLst>
          </p:cNvPr>
          <p:cNvGrpSpPr/>
          <p:nvPr/>
        </p:nvGrpSpPr>
        <p:grpSpPr>
          <a:xfrm>
            <a:off x="4935176" y="-108710"/>
            <a:ext cx="4998990" cy="4937861"/>
            <a:chOff x="6362693" y="362006"/>
            <a:chExt cx="3114102" cy="4519819"/>
          </a:xfrm>
        </p:grpSpPr>
        <p:grpSp>
          <p:nvGrpSpPr>
            <p:cNvPr id="36" name="组合 6">
              <a:extLst>
                <a:ext uri="{FF2B5EF4-FFF2-40B4-BE49-F238E27FC236}">
                  <a16:creationId xmlns:a16="http://schemas.microsoft.com/office/drawing/2014/main" id="{F446A60E-6B8D-4A99-A3BD-65CB5ED92632}"/>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40" name="矩形 11">
                <a:extLst>
                  <a:ext uri="{FF2B5EF4-FFF2-40B4-BE49-F238E27FC236}">
                    <a16:creationId xmlns:a16="http://schemas.microsoft.com/office/drawing/2014/main" id="{6D02C93D-40F5-41E7-8935-775620EEF9FB}"/>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41" name="矩形 12">
                <a:extLst>
                  <a:ext uri="{FF2B5EF4-FFF2-40B4-BE49-F238E27FC236}">
                    <a16:creationId xmlns:a16="http://schemas.microsoft.com/office/drawing/2014/main" id="{DBB591E8-9C32-4F17-A09C-017236EE5199}"/>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37" name="直接连接符 8">
              <a:extLst>
                <a:ext uri="{FF2B5EF4-FFF2-40B4-BE49-F238E27FC236}">
                  <a16:creationId xmlns:a16="http://schemas.microsoft.com/office/drawing/2014/main" id="{B2DD1788-DA50-4DFD-9B43-D23240ED2E6E}"/>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9">
              <a:extLst>
                <a:ext uri="{FF2B5EF4-FFF2-40B4-BE49-F238E27FC236}">
                  <a16:creationId xmlns:a16="http://schemas.microsoft.com/office/drawing/2014/main" id="{338FF0DD-EFC3-4118-AAF5-6F66DD95A1C8}"/>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椭圆 10">
              <a:extLst>
                <a:ext uri="{FF2B5EF4-FFF2-40B4-BE49-F238E27FC236}">
                  <a16:creationId xmlns:a16="http://schemas.microsoft.com/office/drawing/2014/main" id="{B3F40FCB-D621-4497-B8BD-265F75CFFFA6}"/>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42" name="图片 3">
            <a:extLst>
              <a:ext uri="{FF2B5EF4-FFF2-40B4-BE49-F238E27FC236}">
                <a16:creationId xmlns:a16="http://schemas.microsoft.com/office/drawing/2014/main" id="{BD9D6158-5E17-4A87-AF45-A794FF442876}"/>
              </a:ext>
            </a:extLst>
          </p:cNvPr>
          <p:cNvPicPr>
            <a:picLocks noChangeAspect="1"/>
          </p:cNvPicPr>
          <p:nvPr/>
        </p:nvPicPr>
        <p:blipFill>
          <a:blip r:embed="rId5"/>
          <a:stretch>
            <a:fillRect/>
          </a:stretch>
        </p:blipFill>
        <p:spPr>
          <a:xfrm>
            <a:off x="0" y="5355770"/>
            <a:ext cx="12230100" cy="1521279"/>
          </a:xfrm>
          <a:prstGeom prst="rect">
            <a:avLst/>
          </a:prstGeom>
        </p:spPr>
      </p:pic>
      <p:pic>
        <p:nvPicPr>
          <p:cNvPr id="43" name="Picture 42" descr="Icon&#10;&#10;Description automatically generated">
            <a:extLst>
              <a:ext uri="{FF2B5EF4-FFF2-40B4-BE49-F238E27FC236}">
                <a16:creationId xmlns:a16="http://schemas.microsoft.com/office/drawing/2014/main" id="{DA235EAA-914F-4C1B-AE12-8EB2BD5B87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5080" y="504795"/>
            <a:ext cx="1250259" cy="1783828"/>
          </a:xfrm>
          <a:prstGeom prst="rect">
            <a:avLst/>
          </a:prstGeom>
        </p:spPr>
      </p:pic>
      <p:grpSp>
        <p:nvGrpSpPr>
          <p:cNvPr id="44" name="Group 43">
            <a:extLst>
              <a:ext uri="{FF2B5EF4-FFF2-40B4-BE49-F238E27FC236}">
                <a16:creationId xmlns:a16="http://schemas.microsoft.com/office/drawing/2014/main" id="{2E8CE189-6C19-4FE3-9B80-815C71FC4899}"/>
              </a:ext>
            </a:extLst>
          </p:cNvPr>
          <p:cNvGrpSpPr/>
          <p:nvPr/>
        </p:nvGrpSpPr>
        <p:grpSpPr>
          <a:xfrm>
            <a:off x="10373710" y="5612525"/>
            <a:ext cx="1665762" cy="1136131"/>
            <a:chOff x="10373710" y="5612525"/>
            <a:chExt cx="1665762" cy="1136131"/>
          </a:xfrm>
        </p:grpSpPr>
        <p:sp>
          <p:nvSpPr>
            <p:cNvPr id="45" name="Arrow: Right 44">
              <a:extLst>
                <a:ext uri="{FF2B5EF4-FFF2-40B4-BE49-F238E27FC236}">
                  <a16:creationId xmlns:a16="http://schemas.microsoft.com/office/drawing/2014/main" id="{B5E81C64-10EA-4B8C-8AFE-5092ED3469CB}"/>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6" name="TextBox 45">
              <a:hlinkClick r:id="rId7" action="ppaction://hlinksldjump"/>
              <a:extLst>
                <a:ext uri="{FF2B5EF4-FFF2-40B4-BE49-F238E27FC236}">
                  <a16:creationId xmlns:a16="http://schemas.microsoft.com/office/drawing/2014/main" id="{1E18B475-E67A-425A-BF2D-1F13ACD35357}"/>
                </a:ext>
              </a:extLst>
            </p:cNvPr>
            <p:cNvSpPr txBox="1"/>
            <p:nvPr/>
          </p:nvSpPr>
          <p:spPr>
            <a:xfrm>
              <a:off x="10599555" y="5922384"/>
              <a:ext cx="1439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7" name="TextBox 46">
            <a:extLst>
              <a:ext uri="{FF2B5EF4-FFF2-40B4-BE49-F238E27FC236}">
                <a16:creationId xmlns:a16="http://schemas.microsoft.com/office/drawing/2014/main" id="{E66AB28F-E404-48B2-BF18-0B9010FB538B}"/>
              </a:ext>
            </a:extLst>
          </p:cNvPr>
          <p:cNvSpPr txBox="1"/>
          <p:nvPr/>
        </p:nvSpPr>
        <p:spPr>
          <a:xfrm>
            <a:off x="5562601" y="1711292"/>
            <a:ext cx="3762374"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rPr>
              <a:t>9 999 &gt; 9 998</a:t>
            </a:r>
          </a:p>
        </p:txBody>
      </p:sp>
      <p:grpSp>
        <p:nvGrpSpPr>
          <p:cNvPr id="48" name="Group 47">
            <a:extLst>
              <a:ext uri="{FF2B5EF4-FFF2-40B4-BE49-F238E27FC236}">
                <a16:creationId xmlns:a16="http://schemas.microsoft.com/office/drawing/2014/main" id="{BAA8C947-D414-4EB7-8F08-577D0DB42F0A}"/>
              </a:ext>
            </a:extLst>
          </p:cNvPr>
          <p:cNvGrpSpPr/>
          <p:nvPr/>
        </p:nvGrpSpPr>
        <p:grpSpPr>
          <a:xfrm>
            <a:off x="5283964" y="3654023"/>
            <a:ext cx="2042160" cy="924560"/>
            <a:chOff x="5313928" y="5716494"/>
            <a:chExt cx="2042160" cy="924560"/>
          </a:xfrm>
        </p:grpSpPr>
        <p:sp>
          <p:nvSpPr>
            <p:cNvPr id="49" name="Rounded Rectangle 26">
              <a:extLst>
                <a:ext uri="{FF2B5EF4-FFF2-40B4-BE49-F238E27FC236}">
                  <a16:creationId xmlns:a16="http://schemas.microsoft.com/office/drawing/2014/main" id="{F9FC7675-9DD7-4CA7-81AD-3EC1B628E0DA}"/>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CF311E9C-1718-43D0-BB00-365C484D63A1}"/>
                </a:ext>
              </a:extLst>
            </p:cNvPr>
            <p:cNvSpPr txBox="1"/>
            <p:nvPr/>
          </p:nvSpPr>
          <p:spPr>
            <a:xfrm>
              <a:off x="5392899" y="5857579"/>
              <a:ext cx="17043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1" name="Group 50">
            <a:extLst>
              <a:ext uri="{FF2B5EF4-FFF2-40B4-BE49-F238E27FC236}">
                <a16:creationId xmlns:a16="http://schemas.microsoft.com/office/drawing/2014/main" id="{0417FC0A-8291-4363-83C8-A48D32C6C524}"/>
              </a:ext>
            </a:extLst>
          </p:cNvPr>
          <p:cNvGrpSpPr/>
          <p:nvPr/>
        </p:nvGrpSpPr>
        <p:grpSpPr>
          <a:xfrm>
            <a:off x="7645896" y="3712630"/>
            <a:ext cx="2042160" cy="924560"/>
            <a:chOff x="8923376" y="5750560"/>
            <a:chExt cx="2042160" cy="924560"/>
          </a:xfrm>
        </p:grpSpPr>
        <p:sp>
          <p:nvSpPr>
            <p:cNvPr id="52" name="Rounded Rectangle 27">
              <a:extLst>
                <a:ext uri="{FF2B5EF4-FFF2-40B4-BE49-F238E27FC236}">
                  <a16:creationId xmlns:a16="http://schemas.microsoft.com/office/drawing/2014/main" id="{BE3E5D44-2C92-4F4C-8DE7-B711F379121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CE5A7D33-DAA0-4793-AC04-2092649F49E9}"/>
                </a:ext>
              </a:extLst>
            </p:cNvPr>
            <p:cNvSpPr txBox="1"/>
            <p:nvPr/>
          </p:nvSpPr>
          <p:spPr>
            <a:xfrm>
              <a:off x="9335054" y="5872162"/>
              <a:ext cx="12298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 Sai</a:t>
              </a:r>
            </a:p>
          </p:txBody>
        </p:sp>
      </p:grpSp>
      <p:pic>
        <p:nvPicPr>
          <p:cNvPr id="5" name="Picture 4" descr="Shape&#10;&#10;Description automatically generated">
            <a:extLst>
              <a:ext uri="{FF2B5EF4-FFF2-40B4-BE49-F238E27FC236}">
                <a16:creationId xmlns:a16="http://schemas.microsoft.com/office/drawing/2014/main" id="{DA39EB55-D7C0-44CF-9E16-F82E638E43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6012" y="3122342"/>
            <a:ext cx="1040471" cy="880946"/>
          </a:xfrm>
          <a:prstGeom prst="rect">
            <a:avLst/>
          </a:prstGeom>
        </p:spPr>
      </p:pic>
    </p:spTree>
    <p:extLst>
      <p:ext uri="{BB962C8B-B14F-4D97-AF65-F5344CB8AC3E}">
        <p14:creationId xmlns:p14="http://schemas.microsoft.com/office/powerpoint/2010/main" val="15996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8"/>
                                        </p:tgtEl>
                                      </p:cBhvr>
                                    </p:animEffect>
                                    <p:animScale>
                                      <p:cBhvr>
                                        <p:cTn id="7" dur="250" autoRev="1" fill="hold"/>
                                        <p:tgtEl>
                                          <p:spTgt spid="4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33" name="图片 3">
            <a:extLst>
              <a:ext uri="{FF2B5EF4-FFF2-40B4-BE49-F238E27FC236}">
                <a16:creationId xmlns:a16="http://schemas.microsoft.com/office/drawing/2014/main" id="{CE4B9917-223B-4425-9222-0FA6F2638217}"/>
              </a:ext>
            </a:extLst>
          </p:cNvPr>
          <p:cNvPicPr>
            <a:picLocks noChangeAspect="1"/>
          </p:cNvPicPr>
          <p:nvPr/>
        </p:nvPicPr>
        <p:blipFill>
          <a:blip r:embed="rId4"/>
          <a:stretch>
            <a:fillRect/>
          </a:stretch>
        </p:blipFill>
        <p:spPr>
          <a:xfrm>
            <a:off x="0" y="3448050"/>
            <a:ext cx="12230100" cy="3429000"/>
          </a:xfrm>
          <a:prstGeom prst="rect">
            <a:avLst/>
          </a:prstGeom>
        </p:spPr>
      </p:pic>
      <p:grpSp>
        <p:nvGrpSpPr>
          <p:cNvPr id="14" name="Group 13">
            <a:extLst>
              <a:ext uri="{FF2B5EF4-FFF2-40B4-BE49-F238E27FC236}">
                <a16:creationId xmlns:a16="http://schemas.microsoft.com/office/drawing/2014/main" id="{C7074AC8-2492-4DD5-AC12-DC2F0F8429B2}"/>
              </a:ext>
            </a:extLst>
          </p:cNvPr>
          <p:cNvGrpSpPr/>
          <p:nvPr/>
        </p:nvGrpSpPr>
        <p:grpSpPr>
          <a:xfrm>
            <a:off x="10373710" y="5612525"/>
            <a:ext cx="1576552" cy="1136131"/>
            <a:chOff x="10373710" y="5612525"/>
            <a:chExt cx="1576552" cy="1136131"/>
          </a:xfrm>
        </p:grpSpPr>
        <p:sp>
          <p:nvSpPr>
            <p:cNvPr id="12" name="Arrow: Right 11">
              <a:extLst>
                <a:ext uri="{FF2B5EF4-FFF2-40B4-BE49-F238E27FC236}">
                  <a16:creationId xmlns:a16="http://schemas.microsoft.com/office/drawing/2014/main" id="{D464E6C0-2170-47C0-A8B8-AD17F7A032BB}"/>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3" name="TextBox 12">
              <a:hlinkClick r:id="rId5" action="ppaction://hlinksldjump"/>
              <a:extLst>
                <a:ext uri="{FF2B5EF4-FFF2-40B4-BE49-F238E27FC236}">
                  <a16:creationId xmlns:a16="http://schemas.microsoft.com/office/drawing/2014/main" id="{5EB7C69C-4709-4509-9D01-F7159E1AACB1}"/>
                </a:ext>
              </a:extLst>
            </p:cNvPr>
            <p:cNvSpPr txBox="1"/>
            <p:nvPr/>
          </p:nvSpPr>
          <p:spPr>
            <a:xfrm>
              <a:off x="10510345" y="5944686"/>
              <a:ext cx="14399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050" name="Picture 2" descr="Reaction pack elephant GIF on GIFER - by Mobandis">
            <a:extLst>
              <a:ext uri="{FF2B5EF4-FFF2-40B4-BE49-F238E27FC236}">
                <a16:creationId xmlns:a16="http://schemas.microsoft.com/office/drawing/2014/main" id="{2596492F-DEFA-4BCE-908E-E2B5594EBD7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8886" y="1586952"/>
            <a:ext cx="5150289" cy="515028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A8D7C894-1EE1-492A-9587-BDDC279DF8E5}"/>
              </a:ext>
            </a:extLst>
          </p:cNvPr>
          <p:cNvGrpSpPr/>
          <p:nvPr/>
        </p:nvGrpSpPr>
        <p:grpSpPr>
          <a:xfrm>
            <a:off x="5461949" y="-188223"/>
            <a:ext cx="5659937" cy="4937861"/>
            <a:chOff x="6362693" y="362006"/>
            <a:chExt cx="3114102" cy="4519819"/>
          </a:xfrm>
        </p:grpSpPr>
        <p:grpSp>
          <p:nvGrpSpPr>
            <p:cNvPr id="45" name="组合 6">
              <a:extLst>
                <a:ext uri="{FF2B5EF4-FFF2-40B4-BE49-F238E27FC236}">
                  <a16:creationId xmlns:a16="http://schemas.microsoft.com/office/drawing/2014/main" id="{3B91B1C0-D096-4A7B-97D2-093235321FE2}"/>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49" name="矩形 11">
                <a:extLst>
                  <a:ext uri="{FF2B5EF4-FFF2-40B4-BE49-F238E27FC236}">
                    <a16:creationId xmlns:a16="http://schemas.microsoft.com/office/drawing/2014/main" id="{6EB80377-62F8-49C0-9F12-C657BD39EBC0}"/>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0" name="矩形 12">
                <a:extLst>
                  <a:ext uri="{FF2B5EF4-FFF2-40B4-BE49-F238E27FC236}">
                    <a16:creationId xmlns:a16="http://schemas.microsoft.com/office/drawing/2014/main" id="{68C39F29-0D4D-408C-AD55-86E12C725976}"/>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46" name="直接连接符 8">
              <a:extLst>
                <a:ext uri="{FF2B5EF4-FFF2-40B4-BE49-F238E27FC236}">
                  <a16:creationId xmlns:a16="http://schemas.microsoft.com/office/drawing/2014/main" id="{C0E0FF6D-DF3E-4C44-9712-7AC29E58131A}"/>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9">
              <a:extLst>
                <a:ext uri="{FF2B5EF4-FFF2-40B4-BE49-F238E27FC236}">
                  <a16:creationId xmlns:a16="http://schemas.microsoft.com/office/drawing/2014/main" id="{A5CB891C-6B2E-4782-899B-0A17CD3B460D}"/>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椭圆 10">
              <a:extLst>
                <a:ext uri="{FF2B5EF4-FFF2-40B4-BE49-F238E27FC236}">
                  <a16:creationId xmlns:a16="http://schemas.microsoft.com/office/drawing/2014/main" id="{087D216F-A0A9-410F-B655-BEC213E42D42}"/>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51" name="Picture 50" descr="Icon&#10;&#10;Description automatically generated">
            <a:extLst>
              <a:ext uri="{FF2B5EF4-FFF2-40B4-BE49-F238E27FC236}">
                <a16:creationId xmlns:a16="http://schemas.microsoft.com/office/drawing/2014/main" id="{F84DE34E-EB5C-4DAF-AEC9-1D4684F01F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1854" y="425282"/>
            <a:ext cx="1250259" cy="1783828"/>
          </a:xfrm>
          <a:prstGeom prst="rect">
            <a:avLst/>
          </a:prstGeom>
        </p:spPr>
      </p:pic>
      <p:sp>
        <p:nvSpPr>
          <p:cNvPr id="52" name="TextBox 51">
            <a:extLst>
              <a:ext uri="{FF2B5EF4-FFF2-40B4-BE49-F238E27FC236}">
                <a16:creationId xmlns:a16="http://schemas.microsoft.com/office/drawing/2014/main" id="{897DF0B1-44E8-420F-8E5B-D14A2A1A3461}"/>
              </a:ext>
            </a:extLst>
          </p:cNvPr>
          <p:cNvSpPr txBox="1"/>
          <p:nvPr/>
        </p:nvSpPr>
        <p:spPr>
          <a:xfrm>
            <a:off x="6089375" y="1631779"/>
            <a:ext cx="4575312"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rPr>
              <a:t>7 568 = 7 000 + 600 +</a:t>
            </a:r>
            <a:r>
              <a:rPr kumimoji="0" lang="en-US" sz="4400" b="1" i="0" u="none" strike="noStrike" kern="1200" cap="none" spc="300" normalizeH="0" noProof="0" dirty="0">
                <a:ln>
                  <a:noFill/>
                </a:ln>
                <a:solidFill>
                  <a:prstClr val="black"/>
                </a:solidFill>
                <a:effectLst/>
                <a:uLnTx/>
                <a:uFillTx/>
                <a:latin typeface="Calibri" panose="020F0502020204030204" pitchFamily="34" charset="0"/>
                <a:cs typeface="Calibri" panose="020F0502020204030204" pitchFamily="34" charset="0"/>
              </a:rPr>
              <a:t> 50 + 8</a:t>
            </a:r>
            <a:endPar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53" name="Group 52">
            <a:extLst>
              <a:ext uri="{FF2B5EF4-FFF2-40B4-BE49-F238E27FC236}">
                <a16:creationId xmlns:a16="http://schemas.microsoft.com/office/drawing/2014/main" id="{A329BF57-B6D3-4335-B755-45F3CB4AEE16}"/>
              </a:ext>
            </a:extLst>
          </p:cNvPr>
          <p:cNvGrpSpPr/>
          <p:nvPr/>
        </p:nvGrpSpPr>
        <p:grpSpPr>
          <a:xfrm>
            <a:off x="5810738" y="3574510"/>
            <a:ext cx="2042160" cy="924560"/>
            <a:chOff x="5313928" y="5716494"/>
            <a:chExt cx="2042160" cy="924560"/>
          </a:xfrm>
        </p:grpSpPr>
        <p:sp>
          <p:nvSpPr>
            <p:cNvPr id="54" name="Rounded Rectangle 26">
              <a:extLst>
                <a:ext uri="{FF2B5EF4-FFF2-40B4-BE49-F238E27FC236}">
                  <a16:creationId xmlns:a16="http://schemas.microsoft.com/office/drawing/2014/main" id="{09F3CF60-AE6B-4B35-802F-24110F6E0852}"/>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BC715D1B-0C1C-4CBE-982F-43F04BE573B1}"/>
                </a:ext>
              </a:extLst>
            </p:cNvPr>
            <p:cNvSpPr txBox="1"/>
            <p:nvPr/>
          </p:nvSpPr>
          <p:spPr>
            <a:xfrm>
              <a:off x="5392899" y="5857579"/>
              <a:ext cx="170431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6" name="Group 55">
            <a:extLst>
              <a:ext uri="{FF2B5EF4-FFF2-40B4-BE49-F238E27FC236}">
                <a16:creationId xmlns:a16="http://schemas.microsoft.com/office/drawing/2014/main" id="{2FCEE754-332F-422B-AB86-468622FF216B}"/>
              </a:ext>
            </a:extLst>
          </p:cNvPr>
          <p:cNvGrpSpPr/>
          <p:nvPr/>
        </p:nvGrpSpPr>
        <p:grpSpPr>
          <a:xfrm>
            <a:off x="8382220" y="3537867"/>
            <a:ext cx="2042160" cy="924560"/>
            <a:chOff x="8923376" y="5750560"/>
            <a:chExt cx="2042160" cy="924560"/>
          </a:xfrm>
        </p:grpSpPr>
        <p:sp>
          <p:nvSpPr>
            <p:cNvPr id="57" name="Rounded Rectangle 27">
              <a:extLst>
                <a:ext uri="{FF2B5EF4-FFF2-40B4-BE49-F238E27FC236}">
                  <a16:creationId xmlns:a16="http://schemas.microsoft.com/office/drawing/2014/main" id="{4F280D5F-115F-4329-BF71-8C13DCA246C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8" name="TextBox 57">
              <a:extLst>
                <a:ext uri="{FF2B5EF4-FFF2-40B4-BE49-F238E27FC236}">
                  <a16:creationId xmlns:a16="http://schemas.microsoft.com/office/drawing/2014/main" id="{5145E508-7EE1-4EBE-A2BF-09703F45B86C}"/>
                </a:ext>
              </a:extLst>
            </p:cNvPr>
            <p:cNvSpPr txBox="1"/>
            <p:nvPr/>
          </p:nvSpPr>
          <p:spPr>
            <a:xfrm>
              <a:off x="9286500" y="5896090"/>
              <a:ext cx="12298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 Sai</a:t>
              </a:r>
            </a:p>
          </p:txBody>
        </p:sp>
      </p:grpSp>
      <p:pic>
        <p:nvPicPr>
          <p:cNvPr id="59" name="Picture 58" descr="Shape&#10;&#10;Description automatically generated">
            <a:extLst>
              <a:ext uri="{FF2B5EF4-FFF2-40B4-BE49-F238E27FC236}">
                <a16:creationId xmlns:a16="http://schemas.microsoft.com/office/drawing/2014/main" id="{9BEE1FF0-FF03-4102-8A8D-75581B3654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2529" y="3088888"/>
            <a:ext cx="1040471" cy="880946"/>
          </a:xfrm>
          <a:prstGeom prst="rect">
            <a:avLst/>
          </a:prstGeom>
        </p:spPr>
      </p:pic>
    </p:spTree>
    <p:extLst>
      <p:ext uri="{BB962C8B-B14F-4D97-AF65-F5344CB8AC3E}">
        <p14:creationId xmlns:p14="http://schemas.microsoft.com/office/powerpoint/2010/main" val="280379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6"/>
                                        </p:tgtEl>
                                      </p:cBhvr>
                                    </p:animEffect>
                                    <p:animScale>
                                      <p:cBhvr>
                                        <p:cTn id="7" dur="250" autoRev="1" fill="hold"/>
                                        <p:tgtEl>
                                          <p:spTgt spid="5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3074" name="Picture 2" descr="Top 30 Cartoon Elephant GIFs | Find the best GIF on Gfycat">
            <a:extLst>
              <a:ext uri="{FF2B5EF4-FFF2-40B4-BE49-F238E27FC236}">
                <a16:creationId xmlns:a16="http://schemas.microsoft.com/office/drawing/2014/main" id="{B5D968FC-4E11-4E3B-9E02-B42227F254C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754" y="1447799"/>
            <a:ext cx="4650055" cy="465005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62C618F4-2557-4B1B-B7C7-5D8915DF7F6D}"/>
              </a:ext>
            </a:extLst>
          </p:cNvPr>
          <p:cNvGrpSpPr/>
          <p:nvPr/>
        </p:nvGrpSpPr>
        <p:grpSpPr>
          <a:xfrm>
            <a:off x="4935176" y="-108710"/>
            <a:ext cx="4998990" cy="4937861"/>
            <a:chOff x="6362693" y="362006"/>
            <a:chExt cx="3114102" cy="4519819"/>
          </a:xfrm>
        </p:grpSpPr>
        <p:grpSp>
          <p:nvGrpSpPr>
            <p:cNvPr id="40" name="组合 6">
              <a:extLst>
                <a:ext uri="{FF2B5EF4-FFF2-40B4-BE49-F238E27FC236}">
                  <a16:creationId xmlns:a16="http://schemas.microsoft.com/office/drawing/2014/main" id="{A1B0CFC0-C847-4B6A-A22E-8811057339EA}"/>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44" name="矩形 11">
                <a:extLst>
                  <a:ext uri="{FF2B5EF4-FFF2-40B4-BE49-F238E27FC236}">
                    <a16:creationId xmlns:a16="http://schemas.microsoft.com/office/drawing/2014/main" id="{BBA51D4D-E5E9-488E-86B4-CCAC350A711A}"/>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1" name="矩形 12">
                <a:extLst>
                  <a:ext uri="{FF2B5EF4-FFF2-40B4-BE49-F238E27FC236}">
                    <a16:creationId xmlns:a16="http://schemas.microsoft.com/office/drawing/2014/main" id="{7312C176-7570-452E-9C44-B46C1A442509}"/>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41" name="直接连接符 8">
              <a:extLst>
                <a:ext uri="{FF2B5EF4-FFF2-40B4-BE49-F238E27FC236}">
                  <a16:creationId xmlns:a16="http://schemas.microsoft.com/office/drawing/2014/main" id="{7F54B008-CFF0-4913-9DA2-7FF75EBFA4B5}"/>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9">
              <a:extLst>
                <a:ext uri="{FF2B5EF4-FFF2-40B4-BE49-F238E27FC236}">
                  <a16:creationId xmlns:a16="http://schemas.microsoft.com/office/drawing/2014/main" id="{DD3F6FDA-79BD-405F-88A5-EC86EC73567B}"/>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3" name="椭圆 10">
              <a:extLst>
                <a:ext uri="{FF2B5EF4-FFF2-40B4-BE49-F238E27FC236}">
                  <a16:creationId xmlns:a16="http://schemas.microsoft.com/office/drawing/2014/main" id="{F9B842DC-F5C1-460B-899A-922DD7E9D270}"/>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52" name="图片 3">
            <a:extLst>
              <a:ext uri="{FF2B5EF4-FFF2-40B4-BE49-F238E27FC236}">
                <a16:creationId xmlns:a16="http://schemas.microsoft.com/office/drawing/2014/main" id="{AE6167CF-298B-4EA2-8ACA-8E60022E75F8}"/>
              </a:ext>
            </a:extLst>
          </p:cNvPr>
          <p:cNvPicPr>
            <a:picLocks noChangeAspect="1"/>
          </p:cNvPicPr>
          <p:nvPr/>
        </p:nvPicPr>
        <p:blipFill>
          <a:blip r:embed="rId5"/>
          <a:stretch>
            <a:fillRect/>
          </a:stretch>
        </p:blipFill>
        <p:spPr>
          <a:xfrm>
            <a:off x="0" y="5355770"/>
            <a:ext cx="12230100" cy="1521279"/>
          </a:xfrm>
          <a:prstGeom prst="rect">
            <a:avLst/>
          </a:prstGeom>
        </p:spPr>
      </p:pic>
      <p:pic>
        <p:nvPicPr>
          <p:cNvPr id="53" name="Picture 52" descr="Icon&#10;&#10;Description automatically generated">
            <a:extLst>
              <a:ext uri="{FF2B5EF4-FFF2-40B4-BE49-F238E27FC236}">
                <a16:creationId xmlns:a16="http://schemas.microsoft.com/office/drawing/2014/main" id="{0E8FD6FA-B603-4B44-8E63-7C40C55470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5080" y="504795"/>
            <a:ext cx="1250259" cy="1783828"/>
          </a:xfrm>
          <a:prstGeom prst="rect">
            <a:avLst/>
          </a:prstGeom>
        </p:spPr>
      </p:pic>
      <p:grpSp>
        <p:nvGrpSpPr>
          <p:cNvPr id="54" name="Group 53">
            <a:extLst>
              <a:ext uri="{FF2B5EF4-FFF2-40B4-BE49-F238E27FC236}">
                <a16:creationId xmlns:a16="http://schemas.microsoft.com/office/drawing/2014/main" id="{C630A47D-82B1-4185-9581-AF270F813423}"/>
              </a:ext>
            </a:extLst>
          </p:cNvPr>
          <p:cNvGrpSpPr/>
          <p:nvPr/>
        </p:nvGrpSpPr>
        <p:grpSpPr>
          <a:xfrm>
            <a:off x="10373710" y="5612525"/>
            <a:ext cx="1576552" cy="1136131"/>
            <a:chOff x="10373710" y="5612525"/>
            <a:chExt cx="1576552" cy="1136131"/>
          </a:xfrm>
        </p:grpSpPr>
        <p:sp>
          <p:nvSpPr>
            <p:cNvPr id="55" name="Arrow: Right 54">
              <a:extLst>
                <a:ext uri="{FF2B5EF4-FFF2-40B4-BE49-F238E27FC236}">
                  <a16:creationId xmlns:a16="http://schemas.microsoft.com/office/drawing/2014/main" id="{71FEB49C-484C-4AAD-95DE-69C1274A8BD2}"/>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6" name="TextBox 55">
              <a:hlinkClick r:id="rId7" action="ppaction://hlinksldjump"/>
              <a:extLst>
                <a:ext uri="{FF2B5EF4-FFF2-40B4-BE49-F238E27FC236}">
                  <a16:creationId xmlns:a16="http://schemas.microsoft.com/office/drawing/2014/main" id="{B0927552-5C57-48B1-B8B1-FFE7CFE36854}"/>
                </a:ext>
              </a:extLst>
            </p:cNvPr>
            <p:cNvSpPr txBox="1"/>
            <p:nvPr/>
          </p:nvSpPr>
          <p:spPr>
            <a:xfrm>
              <a:off x="10510345" y="5944686"/>
              <a:ext cx="1439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0CB11788-E670-444B-9577-72BE6BD6E8B2}"/>
              </a:ext>
            </a:extLst>
          </p:cNvPr>
          <p:cNvSpPr txBox="1"/>
          <p:nvPr/>
        </p:nvSpPr>
        <p:spPr>
          <a:xfrm>
            <a:off x="5562601" y="1711292"/>
            <a:ext cx="3762374"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400" b="1" spc="300" dirty="0">
                <a:solidFill>
                  <a:prstClr val="black"/>
                </a:solidFill>
                <a:latin typeface="Calibri" panose="020F0502020204030204" pitchFamily="34" charset="0"/>
                <a:cs typeface="Calibri" panose="020F0502020204030204" pitchFamily="34" charset="0"/>
              </a:rPr>
              <a:t>8 745 &lt; 8 754</a:t>
            </a:r>
            <a:endPar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C8805D51-E80F-4A82-8F2C-CA024C90BE3B}"/>
              </a:ext>
            </a:extLst>
          </p:cNvPr>
          <p:cNvGrpSpPr/>
          <p:nvPr/>
        </p:nvGrpSpPr>
        <p:grpSpPr>
          <a:xfrm>
            <a:off x="5283964" y="3654023"/>
            <a:ext cx="2042160" cy="924560"/>
            <a:chOff x="5313928" y="5716494"/>
            <a:chExt cx="2042160" cy="924560"/>
          </a:xfrm>
        </p:grpSpPr>
        <p:sp>
          <p:nvSpPr>
            <p:cNvPr id="59" name="Rounded Rectangle 26">
              <a:extLst>
                <a:ext uri="{FF2B5EF4-FFF2-40B4-BE49-F238E27FC236}">
                  <a16:creationId xmlns:a16="http://schemas.microsoft.com/office/drawing/2014/main" id="{BC1CD175-8051-4980-B11E-26E18F4A7D0E}"/>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7A88185-FADB-40EA-83CB-2C57EFF85E02}"/>
                </a:ext>
              </a:extLst>
            </p:cNvPr>
            <p:cNvSpPr txBox="1"/>
            <p:nvPr/>
          </p:nvSpPr>
          <p:spPr>
            <a:xfrm>
              <a:off x="5392899" y="5857579"/>
              <a:ext cx="17043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1" name="Group 60">
            <a:extLst>
              <a:ext uri="{FF2B5EF4-FFF2-40B4-BE49-F238E27FC236}">
                <a16:creationId xmlns:a16="http://schemas.microsoft.com/office/drawing/2014/main" id="{430C56F5-F5F5-4797-85C6-0A88C6317D7F}"/>
              </a:ext>
            </a:extLst>
          </p:cNvPr>
          <p:cNvGrpSpPr/>
          <p:nvPr/>
        </p:nvGrpSpPr>
        <p:grpSpPr>
          <a:xfrm>
            <a:off x="7645896" y="3712630"/>
            <a:ext cx="2042160" cy="924560"/>
            <a:chOff x="8923376" y="5750560"/>
            <a:chExt cx="2042160" cy="924560"/>
          </a:xfrm>
        </p:grpSpPr>
        <p:sp>
          <p:nvSpPr>
            <p:cNvPr id="62" name="Rounded Rectangle 27">
              <a:extLst>
                <a:ext uri="{FF2B5EF4-FFF2-40B4-BE49-F238E27FC236}">
                  <a16:creationId xmlns:a16="http://schemas.microsoft.com/office/drawing/2014/main" id="{C67836A6-3EC9-4A52-B727-A6E677803B2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3FFB542C-B4FB-490A-A410-EB4B819D94FB}"/>
                </a:ext>
              </a:extLst>
            </p:cNvPr>
            <p:cNvSpPr txBox="1"/>
            <p:nvPr/>
          </p:nvSpPr>
          <p:spPr>
            <a:xfrm>
              <a:off x="9067425" y="5905615"/>
              <a:ext cx="12298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B. Sai</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4" name="Picture 63" descr="Shape&#10;&#10;Description automatically generated">
            <a:extLst>
              <a:ext uri="{FF2B5EF4-FFF2-40B4-BE49-F238E27FC236}">
                <a16:creationId xmlns:a16="http://schemas.microsoft.com/office/drawing/2014/main" id="{A61D85A7-F758-46E5-819D-A7CB5AD322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9465" y="3200400"/>
            <a:ext cx="1040471" cy="880946"/>
          </a:xfrm>
          <a:prstGeom prst="rect">
            <a:avLst/>
          </a:prstGeom>
        </p:spPr>
      </p:pic>
    </p:spTree>
    <p:extLst>
      <p:ext uri="{BB962C8B-B14F-4D97-AF65-F5344CB8AC3E}">
        <p14:creationId xmlns:p14="http://schemas.microsoft.com/office/powerpoint/2010/main" val="280694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8"/>
                                        </p:tgtEl>
                                      </p:cBhvr>
                                    </p:animEffect>
                                    <p:animScale>
                                      <p:cBhvr>
                                        <p:cTn id="7" dur="250" autoRev="1" fill="hold"/>
                                        <p:tgtEl>
                                          <p:spTgt spid="5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098" name="Picture 2" descr="Fisherfield Childcare Edinburgh Way Day Nursery -">
            <a:extLst>
              <a:ext uri="{FF2B5EF4-FFF2-40B4-BE49-F238E27FC236}">
                <a16:creationId xmlns:a16="http://schemas.microsoft.com/office/drawing/2014/main" id="{3C6C36F1-7951-4558-B265-F5FF344B8E7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477" y="1452010"/>
            <a:ext cx="4904302" cy="5296646"/>
          </a:xfrm>
          <a:prstGeom prst="rect">
            <a:avLst/>
          </a:prstGeom>
          <a:noFill/>
          <a:extLst>
            <a:ext uri="{909E8E84-426E-40DD-AFC4-6F175D3DCCD1}">
              <a14:hiddenFill xmlns:a14="http://schemas.microsoft.com/office/drawing/2010/main">
                <a:solidFill>
                  <a:srgbClr val="FFFFFF"/>
                </a:solidFill>
              </a14:hiddenFill>
            </a:ext>
          </a:extLst>
        </p:spPr>
      </p:pic>
      <p:pic>
        <p:nvPicPr>
          <p:cNvPr id="45" name="图片 3">
            <a:extLst>
              <a:ext uri="{FF2B5EF4-FFF2-40B4-BE49-F238E27FC236}">
                <a16:creationId xmlns:a16="http://schemas.microsoft.com/office/drawing/2014/main" id="{4F70A4FE-A462-4EF3-9920-8A4EDD9011C1}"/>
              </a:ext>
            </a:extLst>
          </p:cNvPr>
          <p:cNvPicPr>
            <a:picLocks noChangeAspect="1"/>
          </p:cNvPicPr>
          <p:nvPr/>
        </p:nvPicPr>
        <p:blipFill>
          <a:blip r:embed="rId5"/>
          <a:stretch>
            <a:fillRect/>
          </a:stretch>
        </p:blipFill>
        <p:spPr>
          <a:xfrm>
            <a:off x="0" y="3448050"/>
            <a:ext cx="12230100" cy="3429000"/>
          </a:xfrm>
          <a:prstGeom prst="rect">
            <a:avLst/>
          </a:prstGeom>
        </p:spPr>
      </p:pic>
      <p:grpSp>
        <p:nvGrpSpPr>
          <p:cNvPr id="46" name="Group 45">
            <a:extLst>
              <a:ext uri="{FF2B5EF4-FFF2-40B4-BE49-F238E27FC236}">
                <a16:creationId xmlns:a16="http://schemas.microsoft.com/office/drawing/2014/main" id="{55AA77F9-F06D-4CDA-A7C1-E9C3707DF89A}"/>
              </a:ext>
            </a:extLst>
          </p:cNvPr>
          <p:cNvGrpSpPr/>
          <p:nvPr/>
        </p:nvGrpSpPr>
        <p:grpSpPr>
          <a:xfrm>
            <a:off x="10373710" y="5612525"/>
            <a:ext cx="1576552" cy="1136131"/>
            <a:chOff x="10373710" y="5612525"/>
            <a:chExt cx="1576552" cy="1136131"/>
          </a:xfrm>
        </p:grpSpPr>
        <p:sp>
          <p:nvSpPr>
            <p:cNvPr id="47" name="Arrow: Right 46">
              <a:extLst>
                <a:ext uri="{FF2B5EF4-FFF2-40B4-BE49-F238E27FC236}">
                  <a16:creationId xmlns:a16="http://schemas.microsoft.com/office/drawing/2014/main" id="{70956BD8-F3E9-4B81-A9C7-84BA3601C37E}"/>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TextBox 47">
              <a:hlinkClick r:id="rId6" action="ppaction://hlinksldjump"/>
              <a:extLst>
                <a:ext uri="{FF2B5EF4-FFF2-40B4-BE49-F238E27FC236}">
                  <a16:creationId xmlns:a16="http://schemas.microsoft.com/office/drawing/2014/main" id="{37A5CB52-602A-4FB2-B6FA-883648B7AC1E}"/>
                </a:ext>
              </a:extLst>
            </p:cNvPr>
            <p:cNvSpPr txBox="1"/>
            <p:nvPr/>
          </p:nvSpPr>
          <p:spPr>
            <a:xfrm>
              <a:off x="10510345" y="5944686"/>
              <a:ext cx="1439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49" name="Group 48">
            <a:extLst>
              <a:ext uri="{FF2B5EF4-FFF2-40B4-BE49-F238E27FC236}">
                <a16:creationId xmlns:a16="http://schemas.microsoft.com/office/drawing/2014/main" id="{A7118221-509E-4802-8AEF-50768B8F5AF3}"/>
              </a:ext>
            </a:extLst>
          </p:cNvPr>
          <p:cNvGrpSpPr/>
          <p:nvPr/>
        </p:nvGrpSpPr>
        <p:grpSpPr>
          <a:xfrm>
            <a:off x="5461949" y="-188223"/>
            <a:ext cx="5659937" cy="4937861"/>
            <a:chOff x="6362693" y="362006"/>
            <a:chExt cx="3114102" cy="4519819"/>
          </a:xfrm>
        </p:grpSpPr>
        <p:grpSp>
          <p:nvGrpSpPr>
            <p:cNvPr id="50" name="组合 6">
              <a:extLst>
                <a:ext uri="{FF2B5EF4-FFF2-40B4-BE49-F238E27FC236}">
                  <a16:creationId xmlns:a16="http://schemas.microsoft.com/office/drawing/2014/main" id="{F688C719-3FEC-4D7A-B56D-1EDB19A39C3F}"/>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54" name="矩形 11">
                <a:extLst>
                  <a:ext uri="{FF2B5EF4-FFF2-40B4-BE49-F238E27FC236}">
                    <a16:creationId xmlns:a16="http://schemas.microsoft.com/office/drawing/2014/main" id="{8B115CCB-E532-4229-AF0C-9412E8CCB5CD}"/>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5" name="矩形 12">
                <a:extLst>
                  <a:ext uri="{FF2B5EF4-FFF2-40B4-BE49-F238E27FC236}">
                    <a16:creationId xmlns:a16="http://schemas.microsoft.com/office/drawing/2014/main" id="{F6D006F2-E553-45EC-8BD7-D87822C98412}"/>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51" name="直接连接符 8">
              <a:extLst>
                <a:ext uri="{FF2B5EF4-FFF2-40B4-BE49-F238E27FC236}">
                  <a16:creationId xmlns:a16="http://schemas.microsoft.com/office/drawing/2014/main" id="{D7FE35A9-370E-4495-8A20-D29470F08BD5}"/>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9">
              <a:extLst>
                <a:ext uri="{FF2B5EF4-FFF2-40B4-BE49-F238E27FC236}">
                  <a16:creationId xmlns:a16="http://schemas.microsoft.com/office/drawing/2014/main" id="{A92C2E3C-4B90-4D44-803A-4858EE841DD9}"/>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3" name="椭圆 10">
              <a:extLst>
                <a:ext uri="{FF2B5EF4-FFF2-40B4-BE49-F238E27FC236}">
                  <a16:creationId xmlns:a16="http://schemas.microsoft.com/office/drawing/2014/main" id="{B270C345-20B0-4D62-8046-883F5D8295A1}"/>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56" name="Picture 55" descr="Icon&#10;&#10;Description automatically generated">
            <a:extLst>
              <a:ext uri="{FF2B5EF4-FFF2-40B4-BE49-F238E27FC236}">
                <a16:creationId xmlns:a16="http://schemas.microsoft.com/office/drawing/2014/main" id="{63147545-54E2-42B1-AFE0-9155BCD313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1854" y="425282"/>
            <a:ext cx="1250259" cy="1783828"/>
          </a:xfrm>
          <a:prstGeom prst="rect">
            <a:avLst/>
          </a:prstGeom>
        </p:spPr>
      </p:pic>
      <p:sp>
        <p:nvSpPr>
          <p:cNvPr id="57" name="TextBox 56">
            <a:extLst>
              <a:ext uri="{FF2B5EF4-FFF2-40B4-BE49-F238E27FC236}">
                <a16:creationId xmlns:a16="http://schemas.microsoft.com/office/drawing/2014/main" id="{5BE4F1CE-6160-412F-8ACC-24601A8FB3D9}"/>
              </a:ext>
            </a:extLst>
          </p:cNvPr>
          <p:cNvSpPr txBox="1"/>
          <p:nvPr/>
        </p:nvSpPr>
        <p:spPr>
          <a:xfrm>
            <a:off x="6089375" y="1631779"/>
            <a:ext cx="4575312"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rPr>
              <a:t>9 008= 9 000+ 80</a:t>
            </a:r>
          </a:p>
        </p:txBody>
      </p:sp>
      <p:grpSp>
        <p:nvGrpSpPr>
          <p:cNvPr id="58" name="Group 57">
            <a:extLst>
              <a:ext uri="{FF2B5EF4-FFF2-40B4-BE49-F238E27FC236}">
                <a16:creationId xmlns:a16="http://schemas.microsoft.com/office/drawing/2014/main" id="{CEE287AD-AC0C-46E7-B4A6-2DE71AA54186}"/>
              </a:ext>
            </a:extLst>
          </p:cNvPr>
          <p:cNvGrpSpPr/>
          <p:nvPr/>
        </p:nvGrpSpPr>
        <p:grpSpPr>
          <a:xfrm>
            <a:off x="5810738" y="3574510"/>
            <a:ext cx="2042160" cy="924560"/>
            <a:chOff x="5313928" y="5716494"/>
            <a:chExt cx="2042160" cy="924560"/>
          </a:xfrm>
        </p:grpSpPr>
        <p:sp>
          <p:nvSpPr>
            <p:cNvPr id="59" name="Rounded Rectangle 26">
              <a:extLst>
                <a:ext uri="{FF2B5EF4-FFF2-40B4-BE49-F238E27FC236}">
                  <a16:creationId xmlns:a16="http://schemas.microsoft.com/office/drawing/2014/main" id="{344AF8D4-3C01-45D0-9676-8C2FC01A3F04}"/>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0E83902-E27A-46D3-A484-14C2CF1AEC27}"/>
                </a:ext>
              </a:extLst>
            </p:cNvPr>
            <p:cNvSpPr txBox="1"/>
            <p:nvPr/>
          </p:nvSpPr>
          <p:spPr>
            <a:xfrm>
              <a:off x="5392899" y="5857579"/>
              <a:ext cx="17043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1" name="Group 60">
            <a:extLst>
              <a:ext uri="{FF2B5EF4-FFF2-40B4-BE49-F238E27FC236}">
                <a16:creationId xmlns:a16="http://schemas.microsoft.com/office/drawing/2014/main" id="{56185EC3-9690-41F7-9C76-EC0B65939CA4}"/>
              </a:ext>
            </a:extLst>
          </p:cNvPr>
          <p:cNvGrpSpPr/>
          <p:nvPr/>
        </p:nvGrpSpPr>
        <p:grpSpPr>
          <a:xfrm>
            <a:off x="8172670" y="3633117"/>
            <a:ext cx="2042160" cy="924560"/>
            <a:chOff x="8923376" y="5750560"/>
            <a:chExt cx="2042160" cy="924560"/>
          </a:xfrm>
        </p:grpSpPr>
        <p:sp>
          <p:nvSpPr>
            <p:cNvPr id="62" name="Rounded Rectangle 27">
              <a:extLst>
                <a:ext uri="{FF2B5EF4-FFF2-40B4-BE49-F238E27FC236}">
                  <a16:creationId xmlns:a16="http://schemas.microsoft.com/office/drawing/2014/main" id="{5D6A8CF9-F18C-4A85-AF6D-6963382ED37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3F4815C1-D734-4A31-A713-209B3BB7900C}"/>
                </a:ext>
              </a:extLst>
            </p:cNvPr>
            <p:cNvSpPr txBox="1"/>
            <p:nvPr/>
          </p:nvSpPr>
          <p:spPr>
            <a:xfrm>
              <a:off x="9276975" y="5877040"/>
              <a:ext cx="12298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 Sai</a:t>
              </a:r>
            </a:p>
          </p:txBody>
        </p:sp>
      </p:grpSp>
      <p:pic>
        <p:nvPicPr>
          <p:cNvPr id="64" name="Picture 63" descr="Shape&#10;&#10;Description automatically generated">
            <a:extLst>
              <a:ext uri="{FF2B5EF4-FFF2-40B4-BE49-F238E27FC236}">
                <a16:creationId xmlns:a16="http://schemas.microsoft.com/office/drawing/2014/main" id="{2212540F-186C-4F7E-B2F5-25F7F439B4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0724" y="3345367"/>
            <a:ext cx="1040471" cy="880946"/>
          </a:xfrm>
          <a:prstGeom prst="rect">
            <a:avLst/>
          </a:prstGeom>
        </p:spPr>
      </p:pic>
    </p:spTree>
    <p:extLst>
      <p:ext uri="{BB962C8B-B14F-4D97-AF65-F5344CB8AC3E}">
        <p14:creationId xmlns:p14="http://schemas.microsoft.com/office/powerpoint/2010/main" val="77889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1"/>
                                        </p:tgtEl>
                                      </p:cBhvr>
                                    </p:animEffect>
                                    <p:animScale>
                                      <p:cBhvr>
                                        <p:cTn id="7" dur="250" autoRev="1" fill="hold"/>
                                        <p:tgtEl>
                                          <p:spTgt spid="6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3"/>
          <a:stretch>
            <a:fillRect/>
          </a:stretch>
        </p:blipFill>
        <p:spPr>
          <a:xfrm>
            <a:off x="4024734" y="1387956"/>
            <a:ext cx="7879644" cy="3649108"/>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4"/>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4"/>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4"/>
          <a:stretch>
            <a:fillRect/>
          </a:stretch>
        </p:blipFill>
        <p:spPr>
          <a:xfrm rot="20806844">
            <a:off x="10683046" y="286054"/>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4"/>
          <a:stretch>
            <a:fillRect/>
          </a:stretch>
        </p:blipFill>
        <p:spPr>
          <a:xfrm rot="1629158">
            <a:off x="7679811" y="569727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4"/>
          <a:stretch>
            <a:fillRect/>
          </a:stretch>
        </p:blipFill>
        <p:spPr>
          <a:xfrm rot="1629158">
            <a:off x="-143017" y="4662310"/>
            <a:ext cx="518668" cy="508882"/>
          </a:xfrm>
          <a:prstGeom prst="rect">
            <a:avLst/>
          </a:prstGeom>
        </p:spPr>
      </p:pic>
      <p:pic>
        <p:nvPicPr>
          <p:cNvPr id="20" name="Picture 19">
            <a:extLst>
              <a:ext uri="{FF2B5EF4-FFF2-40B4-BE49-F238E27FC236}">
                <a16:creationId xmlns:a16="http://schemas.microsoft.com/office/drawing/2014/main" id="{B18FCB14-F5A7-4BA3-9F26-62CF02B859A3}"/>
              </a:ext>
            </a:extLst>
          </p:cNvPr>
          <p:cNvPicPr>
            <a:picLocks noChangeAspect="1"/>
          </p:cNvPicPr>
          <p:nvPr/>
        </p:nvPicPr>
        <p:blipFill>
          <a:blip r:embed="rId4"/>
          <a:stretch>
            <a:fillRect/>
          </a:stretch>
        </p:blipFill>
        <p:spPr>
          <a:xfrm rot="2426019">
            <a:off x="4615232" y="-92442"/>
            <a:ext cx="1245866" cy="1222359"/>
          </a:xfrm>
          <a:prstGeom prst="rect">
            <a:avLst/>
          </a:prstGeom>
        </p:spPr>
      </p:pic>
      <p:pic>
        <p:nvPicPr>
          <p:cNvPr id="17" name="Picture 16" descr="A picture containing toy, vector graphics, doll&#10;&#10;Description automatically generated">
            <a:extLst>
              <a:ext uri="{FF2B5EF4-FFF2-40B4-BE49-F238E27FC236}">
                <a16:creationId xmlns:a16="http://schemas.microsoft.com/office/drawing/2014/main" id="{FAA763D3-1F86-440E-ACE3-AF9CE057D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87698" flipH="1">
            <a:off x="72716" y="1581551"/>
            <a:ext cx="4509356" cy="4752975"/>
          </a:xfrm>
          <a:prstGeom prst="rect">
            <a:avLst/>
          </a:prstGeom>
        </p:spPr>
      </p:pic>
      <p:pic>
        <p:nvPicPr>
          <p:cNvPr id="2" name="Picture 1">
            <a:extLst>
              <a:ext uri="{FF2B5EF4-FFF2-40B4-BE49-F238E27FC236}">
                <a16:creationId xmlns:a16="http://schemas.microsoft.com/office/drawing/2014/main" id="{148929A7-1814-4D5D-948B-C94E602A8B8F}"/>
              </a:ext>
            </a:extLst>
          </p:cNvPr>
          <p:cNvPicPr>
            <a:picLocks noChangeAspect="1"/>
          </p:cNvPicPr>
          <p:nvPr/>
        </p:nvPicPr>
        <p:blipFill>
          <a:blip r:embed="rId6"/>
          <a:stretch>
            <a:fillRect/>
          </a:stretch>
        </p:blipFill>
        <p:spPr>
          <a:xfrm>
            <a:off x="4205917" y="1885070"/>
            <a:ext cx="7437765" cy="2706859"/>
          </a:xfrm>
          <a:prstGeom prst="rect">
            <a:avLst/>
          </a:prstGeom>
        </p:spPr>
      </p:pic>
    </p:spTree>
    <p:extLst>
      <p:ext uri="{BB962C8B-B14F-4D97-AF65-F5344CB8AC3E}">
        <p14:creationId xmlns:p14="http://schemas.microsoft.com/office/powerpoint/2010/main" val="13433441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3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3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3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3000">
                                          <p:cBhvr additive="base">
                                            <p:cTn id="11" dur="1500" fill="hold"/>
                                            <p:tgtEl>
                                              <p:spTgt spid="13"/>
                                            </p:tgtEl>
                                            <p:attrNameLst>
                                              <p:attrName>ppt_x</p:attrName>
                                            </p:attrNameLst>
                                          </p:cBhvr>
                                          <p:tavLst>
                                            <p:tav tm="0">
                                              <p:val>
                                                <p:strVal val="0-#ppt_w/2"/>
                                              </p:val>
                                            </p:tav>
                                            <p:tav tm="100000">
                                              <p:val>
                                                <p:strVal val="#ppt_x"/>
                                              </p:val>
                                            </p:tav>
                                          </p:tavLst>
                                        </p:anim>
                                        <p:anim calcmode="lin" valueType="num" p14:bounceEnd="63000">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3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3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63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3000">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14:bounceEnd="63000">
                                          <p:cBhvr additive="base">
                                            <p:cTn id="19" dur="1500" fill="hold"/>
                                            <p:tgtEl>
                                              <p:spTgt spid="20"/>
                                            </p:tgtEl>
                                            <p:attrNameLst>
                                              <p:attrName>ppt_x</p:attrName>
                                            </p:attrNameLst>
                                          </p:cBhvr>
                                          <p:tavLst>
                                            <p:tav tm="0">
                                              <p:val>
                                                <p:strVal val="0-#ppt_w/2"/>
                                              </p:val>
                                            </p:tav>
                                            <p:tav tm="100000">
                                              <p:val>
                                                <p:strVal val="#ppt_x"/>
                                              </p:val>
                                            </p:tav>
                                          </p:tavLst>
                                        </p:anim>
                                        <p:anim calcmode="lin" valueType="num" p14:bounceEnd="63000">
                                          <p:cBhvr additive="base">
                                            <p:cTn id="20" dur="1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3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63000">
                                          <p:cBhvr additive="base">
                                            <p:cTn id="23" dur="1500" fill="hold"/>
                                            <p:tgtEl>
                                              <p:spTgt spid="14"/>
                                            </p:tgtEl>
                                            <p:attrNameLst>
                                              <p:attrName>ppt_x</p:attrName>
                                            </p:attrNameLst>
                                          </p:cBhvr>
                                          <p:tavLst>
                                            <p:tav tm="0">
                                              <p:val>
                                                <p:strVal val="1+#ppt_w/2"/>
                                              </p:val>
                                            </p:tav>
                                            <p:tav tm="100000">
                                              <p:val>
                                                <p:strVal val="#ppt_x"/>
                                              </p:val>
                                            </p:tav>
                                          </p:tavLst>
                                        </p:anim>
                                        <p:anim calcmode="lin" valueType="num" p14:bounceEnd="63000">
                                          <p:cBhvr additive="base">
                                            <p:cTn id="24" dur="1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3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63000">
                                          <p:cBhvr additive="base">
                                            <p:cTn id="27" dur="1500" fill="hold"/>
                                            <p:tgtEl>
                                              <p:spTgt spid="15"/>
                                            </p:tgtEl>
                                            <p:attrNameLst>
                                              <p:attrName>ppt_x</p:attrName>
                                            </p:attrNameLst>
                                          </p:cBhvr>
                                          <p:tavLst>
                                            <p:tav tm="0">
                                              <p:val>
                                                <p:strVal val="1+#ppt_w/2"/>
                                              </p:val>
                                            </p:tav>
                                            <p:tav tm="100000">
                                              <p:val>
                                                <p:strVal val="#ppt_x"/>
                                              </p:val>
                                            </p:tav>
                                          </p:tavLst>
                                        </p:anim>
                                        <p:anim calcmode="lin" valueType="num" p14:bounceEnd="63000">
                                          <p:cBhvr additive="base">
                                            <p:cTn id="28" dur="1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3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63000">
                                          <p:cBhvr additive="base">
                                            <p:cTn id="31" dur="1500" fill="hold"/>
                                            <p:tgtEl>
                                              <p:spTgt spid="7"/>
                                            </p:tgtEl>
                                            <p:attrNameLst>
                                              <p:attrName>ppt_x</p:attrName>
                                            </p:attrNameLst>
                                          </p:cBhvr>
                                          <p:tavLst>
                                            <p:tav tm="0">
                                              <p:val>
                                                <p:strVal val="#ppt_x"/>
                                              </p:val>
                                            </p:tav>
                                            <p:tav tm="100000">
                                              <p:val>
                                                <p:strVal val="#ppt_x"/>
                                              </p:val>
                                            </p:tav>
                                          </p:tavLst>
                                        </p:anim>
                                        <p:anim calcmode="lin" valueType="num" p14:bounceEnd="63000">
                                          <p:cBhvr additive="base">
                                            <p:cTn id="32" dur="1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14:presetBounceEnd="44000">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14:bounceEnd="44000">
                                          <p:cBhvr additive="base">
                                            <p:cTn id="35" dur="1500" fill="hold"/>
                                            <p:tgtEl>
                                              <p:spTgt spid="17"/>
                                            </p:tgtEl>
                                            <p:attrNameLst>
                                              <p:attrName>ppt_x</p:attrName>
                                            </p:attrNameLst>
                                          </p:cBhvr>
                                          <p:tavLst>
                                            <p:tav tm="0">
                                              <p:val>
                                                <p:strVal val="0-#ppt_w/2"/>
                                              </p:val>
                                            </p:tav>
                                            <p:tav tm="100000">
                                              <p:val>
                                                <p:strVal val="#ppt_x"/>
                                              </p:val>
                                            </p:tav>
                                          </p:tavLst>
                                        </p:anim>
                                        <p:anim calcmode="lin" valueType="num" p14:bounceEnd="44000">
                                          <p:cBhvr additive="base">
                                            <p:cTn id="36"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0-#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500" fill="hold"/>
                                            <p:tgtEl>
                                              <p:spTgt spid="20"/>
                                            </p:tgtEl>
                                            <p:attrNameLst>
                                              <p:attrName>ppt_x</p:attrName>
                                            </p:attrNameLst>
                                          </p:cBhvr>
                                          <p:tavLst>
                                            <p:tav tm="0">
                                              <p:val>
                                                <p:strVal val="0-#ppt_w/2"/>
                                              </p:val>
                                            </p:tav>
                                            <p:tav tm="100000">
                                              <p:val>
                                                <p:strVal val="#ppt_x"/>
                                              </p:val>
                                            </p:tav>
                                          </p:tavLst>
                                        </p:anim>
                                        <p:anim calcmode="lin" valueType="num">
                                          <p:cBhvr additive="base">
                                            <p:cTn id="20" dur="1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500" fill="hold"/>
                                            <p:tgtEl>
                                              <p:spTgt spid="14"/>
                                            </p:tgtEl>
                                            <p:attrNameLst>
                                              <p:attrName>ppt_x</p:attrName>
                                            </p:attrNameLst>
                                          </p:cBhvr>
                                          <p:tavLst>
                                            <p:tav tm="0">
                                              <p:val>
                                                <p:strVal val="1+#ppt_w/2"/>
                                              </p:val>
                                            </p:tav>
                                            <p:tav tm="100000">
                                              <p:val>
                                                <p:strVal val="#ppt_x"/>
                                              </p:val>
                                            </p:tav>
                                          </p:tavLst>
                                        </p:anim>
                                        <p:anim calcmode="lin" valueType="num">
                                          <p:cBhvr additive="base">
                                            <p:cTn id="24" dur="1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1+#ppt_w/2"/>
                                              </p:val>
                                            </p:tav>
                                            <p:tav tm="100000">
                                              <p:val>
                                                <p:strVal val="#ppt_x"/>
                                              </p:val>
                                            </p:tav>
                                          </p:tavLst>
                                        </p:anim>
                                        <p:anim calcmode="lin" valueType="num">
                                          <p:cBhvr additive="base">
                                            <p:cTn id="28" dur="1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500" fill="hold"/>
                                            <p:tgtEl>
                                              <p:spTgt spid="7"/>
                                            </p:tgtEl>
                                            <p:attrNameLst>
                                              <p:attrName>ppt_x</p:attrName>
                                            </p:attrNameLst>
                                          </p:cBhvr>
                                          <p:tavLst>
                                            <p:tav tm="0">
                                              <p:val>
                                                <p:strVal val="#ppt_x"/>
                                              </p:val>
                                            </p:tav>
                                            <p:tav tm="100000">
                                              <p:val>
                                                <p:strVal val="#ppt_x"/>
                                              </p:val>
                                            </p:tav>
                                          </p:tavLst>
                                        </p:anim>
                                        <p:anim calcmode="lin" valueType="num">
                                          <p:cBhvr additive="base">
                                            <p:cTn id="32" dur="1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500" fill="hold"/>
                                            <p:tgtEl>
                                              <p:spTgt spid="17"/>
                                            </p:tgtEl>
                                            <p:attrNameLst>
                                              <p:attrName>ppt_x</p:attrName>
                                            </p:attrNameLst>
                                          </p:cBhvr>
                                          <p:tavLst>
                                            <p:tav tm="0">
                                              <p:val>
                                                <p:strVal val="0-#ppt_w/2"/>
                                              </p:val>
                                            </p:tav>
                                            <p:tav tm="100000">
                                              <p:val>
                                                <p:strVal val="#ppt_x"/>
                                              </p:val>
                                            </p:tav>
                                          </p:tavLst>
                                        </p:anim>
                                        <p:anim calcmode="lin" valueType="num">
                                          <p:cBhvr additive="base">
                                            <p:cTn id="36"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by Shark - Animal Songs - PINKFONG Songs for Children">
            <a:hlinkClick r:id="" action="ppaction://media"/>
            <a:extLst>
              <a:ext uri="{FF2B5EF4-FFF2-40B4-BE49-F238E27FC236}">
                <a16:creationId xmlns:a16="http://schemas.microsoft.com/office/drawing/2014/main" id="{49B8FB59-F0F9-4E67-BF1B-8A5C86640566}"/>
              </a:ext>
            </a:extLst>
          </p:cNvPr>
          <p:cNvPicPr>
            <a:picLocks noChangeAspect="1"/>
          </p:cNvPicPr>
          <p:nvPr>
            <a:videoFile r:link="rId1"/>
            <p:extLst>
              <p:ext uri="{DAA4B4D4-6D71-4841-9C94-3DE7FCFB9230}">
                <p14:media xmlns:p14="http://schemas.microsoft.com/office/powerpoint/2010/main" r:embed="rId2">
                  <p14:trim st="20490" end="1466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7704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F8FAC2-3898-4290-B05C-E8C525D04B19}"/>
              </a:ext>
            </a:extLst>
          </p:cNvPr>
          <p:cNvGrpSpPr/>
          <p:nvPr/>
        </p:nvGrpSpPr>
        <p:grpSpPr>
          <a:xfrm>
            <a:off x="1934958" y="1371600"/>
            <a:ext cx="7879644" cy="3629025"/>
            <a:chOff x="2156178" y="1371600"/>
            <a:chExt cx="7879644" cy="3376145"/>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3"/>
            <a:stretch>
              <a:fillRect/>
            </a:stretch>
          </p:blipFill>
          <p:spPr>
            <a:xfrm>
              <a:off x="2156178" y="1723918"/>
              <a:ext cx="7879644" cy="3023827"/>
            </a:xfrm>
            <a:prstGeom prst="rect">
              <a:avLst/>
            </a:prstGeom>
          </p:spPr>
        </p:pic>
        <p:pic>
          <p:nvPicPr>
            <p:cNvPr id="8" name="Picture 7">
              <a:extLst>
                <a:ext uri="{FF2B5EF4-FFF2-40B4-BE49-F238E27FC236}">
                  <a16:creationId xmlns:a16="http://schemas.microsoft.com/office/drawing/2014/main" id="{91035D95-99AB-4357-A641-9DED6E70F340}"/>
                </a:ext>
              </a:extLst>
            </p:cNvPr>
            <p:cNvPicPr>
              <a:picLocks noChangeAspect="1"/>
            </p:cNvPicPr>
            <p:nvPr/>
          </p:nvPicPr>
          <p:blipFill>
            <a:blip r:embed="rId4"/>
            <a:stretch>
              <a:fillRect/>
            </a:stretch>
          </p:blipFill>
          <p:spPr>
            <a:xfrm>
              <a:off x="4297852" y="1371600"/>
              <a:ext cx="3596294" cy="853268"/>
            </a:xfrm>
            <a:prstGeom prst="rect">
              <a:avLst/>
            </a:prstGeom>
          </p:spPr>
        </p:pic>
        <p:sp>
          <p:nvSpPr>
            <p:cNvPr id="18" name="TextBox 17">
              <a:extLst>
                <a:ext uri="{FF2B5EF4-FFF2-40B4-BE49-F238E27FC236}">
                  <a16:creationId xmlns:a16="http://schemas.microsoft.com/office/drawing/2014/main" id="{D9125A36-2345-42B0-A648-BEB3B4292DD1}"/>
                </a:ext>
              </a:extLst>
            </p:cNvPr>
            <p:cNvSpPr txBox="1"/>
            <p:nvPr/>
          </p:nvSpPr>
          <p:spPr>
            <a:xfrm>
              <a:off x="5466993" y="1494703"/>
              <a:ext cx="125547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TOÁN</a:t>
              </a:r>
            </a:p>
          </p:txBody>
        </p:sp>
      </p:grpSp>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5"/>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5"/>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5"/>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5"/>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5"/>
          <a:stretch>
            <a:fillRect/>
          </a:stretch>
        </p:blipFill>
        <p:spPr>
          <a:xfrm rot="1629158">
            <a:off x="-143017" y="4662310"/>
            <a:ext cx="518668" cy="508882"/>
          </a:xfrm>
          <a:prstGeom prst="rect">
            <a:avLst/>
          </a:prstGeom>
        </p:spPr>
      </p:pic>
      <p:sp>
        <p:nvSpPr>
          <p:cNvPr id="17" name="TextBox 16">
            <a:extLst>
              <a:ext uri="{FF2B5EF4-FFF2-40B4-BE49-F238E27FC236}">
                <a16:creationId xmlns:a16="http://schemas.microsoft.com/office/drawing/2014/main" id="{484A1AAD-AAFC-4C2F-B12F-B4C3F1001FF4}"/>
              </a:ext>
            </a:extLst>
          </p:cNvPr>
          <p:cNvSpPr txBox="1"/>
          <p:nvPr/>
        </p:nvSpPr>
        <p:spPr>
          <a:xfrm>
            <a:off x="2756626" y="436602"/>
            <a:ext cx="6245749"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Thứ</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tháng</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năm</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2022</a:t>
            </a:r>
          </a:p>
        </p:txBody>
      </p:sp>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1" name="Picture 20">
            <a:extLst>
              <a:ext uri="{FF2B5EF4-FFF2-40B4-BE49-F238E27FC236}">
                <a16:creationId xmlns:a16="http://schemas.microsoft.com/office/drawing/2014/main" id="{54D38948-EB8D-4B1A-AC64-021A6A98E7E7}"/>
              </a:ext>
            </a:extLst>
          </p:cNvPr>
          <p:cNvPicPr>
            <a:picLocks noChangeAspect="1"/>
          </p:cNvPicPr>
          <p:nvPr/>
        </p:nvPicPr>
        <p:blipFill>
          <a:blip r:embed="rId8"/>
          <a:stretch>
            <a:fillRect/>
          </a:stretch>
        </p:blipFill>
        <p:spPr>
          <a:xfrm>
            <a:off x="2078781" y="2387274"/>
            <a:ext cx="7748688" cy="1664352"/>
          </a:xfrm>
          <a:prstGeom prst="rect">
            <a:avLst/>
          </a:prstGeom>
        </p:spPr>
      </p:pic>
      <p:sp>
        <p:nvSpPr>
          <p:cNvPr id="3" name="TextBox 2">
            <a:extLst>
              <a:ext uri="{FF2B5EF4-FFF2-40B4-BE49-F238E27FC236}">
                <a16:creationId xmlns:a16="http://schemas.microsoft.com/office/drawing/2014/main" id="{BF99216B-BE15-47D3-8CE5-9BC81EB0816A}"/>
              </a:ext>
            </a:extLst>
          </p:cNvPr>
          <p:cNvSpPr txBox="1"/>
          <p:nvPr/>
        </p:nvSpPr>
        <p:spPr>
          <a:xfrm>
            <a:off x="4095750" y="4010025"/>
            <a:ext cx="3781425"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7314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6000">
                                          <p:cBhvr additive="base">
                                            <p:cTn id="1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62000">
                                          <p:cBhvr additive="base">
                                            <p:cTn id="15"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2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62000">
                                          <p:cBhvr additive="base">
                                            <p:cTn id="19"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62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2000">
                                          <p:cBhvr additive="base">
                                            <p:cTn id="23"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2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62000">
                                          <p:cBhvr additive="base">
                                            <p:cTn id="27"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8" dur="1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62000">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14:bounceEnd="62000">
                                          <p:cBhvr additive="base">
                                            <p:cTn id="31"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32" dur="10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66000">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14:bounceEnd="66000">
                                          <p:cBhvr additive="base">
                                            <p:cTn id="35" dur="100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36" dur="10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6000">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14:bounceEnd="66000">
                                          <p:cBhvr additive="base">
                                            <p:cTn id="39"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4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0-#ppt_w/2"/>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0-#ppt_w/2"/>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1+#ppt_w/2"/>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1+#ppt_w/2"/>
                                              </p:val>
                                            </p:tav>
                                            <p:tav tm="100000">
                                              <p:val>
                                                <p:strVal val="#ppt_x"/>
                                              </p:val>
                                            </p:tav>
                                          </p:tavLst>
                                        </p:anim>
                                        <p:anim calcmode="lin" valueType="num">
                                          <p:cBhvr additive="base">
                                            <p:cTn id="32" dur="10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000" fill="hold"/>
                                            <p:tgtEl>
                                              <p:spTgt spid="4"/>
                                            </p:tgtEl>
                                            <p:attrNameLst>
                                              <p:attrName>ppt_x</p:attrName>
                                            </p:attrNameLst>
                                          </p:cBhvr>
                                          <p:tavLst>
                                            <p:tav tm="0">
                                              <p:val>
                                                <p:strVal val="1+#ppt_w/2"/>
                                              </p:val>
                                            </p:tav>
                                            <p:tav tm="100000">
                                              <p:val>
                                                <p:strVal val="#ppt_x"/>
                                              </p:val>
                                            </p:tav>
                                          </p:tavLst>
                                        </p:anim>
                                        <p:anim calcmode="lin" valueType="num">
                                          <p:cBhvr additive="base">
                                            <p:cTn id="36" dur="10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ppt_x"/>
                                              </p:val>
                                            </p:tav>
                                            <p:tav tm="100000">
                                              <p:val>
                                                <p:strVal val="#ppt_x"/>
                                              </p:val>
                                            </p:tav>
                                          </p:tavLst>
                                        </p:anim>
                                        <p:anim calcmode="lin" valueType="num">
                                          <p:cBhvr additive="base">
                                            <p:cTn id="4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E36B68EF-6B7D-4FF1-B4CE-8CF19A25C4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8508" y="1595340"/>
            <a:ext cx="4530166" cy="5277463"/>
          </a:xfrm>
          <a:prstGeom prst="rect">
            <a:avLst/>
          </a:prstGeom>
        </p:spPr>
      </p:pic>
      <p:grpSp>
        <p:nvGrpSpPr>
          <p:cNvPr id="17" name="Graphic 41">
            <a:extLst>
              <a:ext uri="{FF2B5EF4-FFF2-40B4-BE49-F238E27FC236}">
                <a16:creationId xmlns:a16="http://schemas.microsoft.com/office/drawing/2014/main" id="{D8C08808-4624-4F82-8881-1CA9A2BE9203}"/>
              </a:ext>
            </a:extLst>
          </p:cNvPr>
          <p:cNvGrpSpPr/>
          <p:nvPr/>
        </p:nvGrpSpPr>
        <p:grpSpPr>
          <a:xfrm>
            <a:off x="1888294" y="2592180"/>
            <a:ext cx="5773540" cy="2408732"/>
            <a:chOff x="-2701029" y="3486253"/>
            <a:chExt cx="7161963" cy="3608930"/>
          </a:xfrm>
        </p:grpSpPr>
        <p:sp>
          <p:nvSpPr>
            <p:cNvPr id="20" name="Freeform: Shape 19">
              <a:extLst>
                <a:ext uri="{FF2B5EF4-FFF2-40B4-BE49-F238E27FC236}">
                  <a16:creationId xmlns:a16="http://schemas.microsoft.com/office/drawing/2014/main" id="{E722FB00-EBD5-481C-B498-F59C50E85331}"/>
                </a:ext>
              </a:extLst>
            </p:cNvPr>
            <p:cNvSpPr/>
            <p:nvPr/>
          </p:nvSpPr>
          <p:spPr>
            <a:xfrm>
              <a:off x="-2212594" y="369659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43" name="Graphic 41">
              <a:extLst>
                <a:ext uri="{FF2B5EF4-FFF2-40B4-BE49-F238E27FC236}">
                  <a16:creationId xmlns:a16="http://schemas.microsoft.com/office/drawing/2014/main" id="{AC97B00A-1C29-4C1D-B977-526FE6B267C3}"/>
                </a:ext>
              </a:extLst>
            </p:cNvPr>
            <p:cNvGrpSpPr/>
            <p:nvPr/>
          </p:nvGrpSpPr>
          <p:grpSpPr>
            <a:xfrm>
              <a:off x="-2701029" y="3486253"/>
              <a:ext cx="7161963" cy="3608930"/>
              <a:chOff x="-2701029" y="3486253"/>
              <a:chExt cx="7161963" cy="3608930"/>
            </a:xfrm>
            <a:solidFill>
              <a:srgbClr val="000000"/>
            </a:solidFill>
          </p:grpSpPr>
          <p:grpSp>
            <p:nvGrpSpPr>
              <p:cNvPr id="44" name="Graphic 41">
                <a:extLst>
                  <a:ext uri="{FF2B5EF4-FFF2-40B4-BE49-F238E27FC236}">
                    <a16:creationId xmlns:a16="http://schemas.microsoft.com/office/drawing/2014/main" id="{A05C0D6C-9DDD-4611-9879-4CA222174B18}"/>
                  </a:ext>
                </a:extLst>
              </p:cNvPr>
              <p:cNvGrpSpPr/>
              <p:nvPr/>
            </p:nvGrpSpPr>
            <p:grpSpPr>
              <a:xfrm>
                <a:off x="-2534495" y="3486253"/>
                <a:ext cx="6995430" cy="3608930"/>
                <a:chOff x="-2534495" y="3486253"/>
                <a:chExt cx="6995430" cy="3608930"/>
              </a:xfrm>
              <a:solidFill>
                <a:srgbClr val="000000"/>
              </a:solidFill>
            </p:grpSpPr>
            <p:sp>
              <p:nvSpPr>
                <p:cNvPr id="45" name="Freeform: Shape 44">
                  <a:extLst>
                    <a:ext uri="{FF2B5EF4-FFF2-40B4-BE49-F238E27FC236}">
                      <a16:creationId xmlns:a16="http://schemas.microsoft.com/office/drawing/2014/main" id="{D7B2B004-C9C3-40D9-AE29-B58007E3B952}"/>
                    </a:ext>
                  </a:extLst>
                </p:cNvPr>
                <p:cNvSpPr/>
                <p:nvPr/>
              </p:nvSpPr>
              <p:spPr>
                <a:xfrm>
                  <a:off x="-1332708" y="348625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 name="Freeform: Shape 45">
                  <a:extLst>
                    <a:ext uri="{FF2B5EF4-FFF2-40B4-BE49-F238E27FC236}">
                      <a16:creationId xmlns:a16="http://schemas.microsoft.com/office/drawing/2014/main" id="{EF8021A0-702E-48AB-821F-1DB3E7CF2E79}"/>
                    </a:ext>
                  </a:extLst>
                </p:cNvPr>
                <p:cNvSpPr/>
                <p:nvPr/>
              </p:nvSpPr>
              <p:spPr>
                <a:xfrm>
                  <a:off x="-2534495" y="491631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47" name="Graphic 41">
                <a:extLst>
                  <a:ext uri="{FF2B5EF4-FFF2-40B4-BE49-F238E27FC236}">
                    <a16:creationId xmlns:a16="http://schemas.microsoft.com/office/drawing/2014/main" id="{D36F057F-F1D2-423B-A156-BA44B92F7F7C}"/>
                  </a:ext>
                </a:extLst>
              </p:cNvPr>
              <p:cNvGrpSpPr/>
              <p:nvPr/>
            </p:nvGrpSpPr>
            <p:grpSpPr>
              <a:xfrm>
                <a:off x="-2136416" y="3550098"/>
                <a:ext cx="6469430" cy="3477568"/>
                <a:chOff x="-2136416" y="3550098"/>
                <a:chExt cx="6469430" cy="3477568"/>
              </a:xfrm>
              <a:solidFill>
                <a:srgbClr val="000000"/>
              </a:solidFill>
            </p:grpSpPr>
            <p:sp>
              <p:nvSpPr>
                <p:cNvPr id="48" name="Freeform: Shape 47">
                  <a:extLst>
                    <a:ext uri="{FF2B5EF4-FFF2-40B4-BE49-F238E27FC236}">
                      <a16:creationId xmlns:a16="http://schemas.microsoft.com/office/drawing/2014/main" id="{BA3503AA-FE16-44BE-A38D-7361291DEB5F}"/>
                    </a:ext>
                  </a:extLst>
                </p:cNvPr>
                <p:cNvSpPr/>
                <p:nvPr/>
              </p:nvSpPr>
              <p:spPr>
                <a:xfrm>
                  <a:off x="-2136416" y="355009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 name="Freeform: Shape 48">
                  <a:extLst>
                    <a:ext uri="{FF2B5EF4-FFF2-40B4-BE49-F238E27FC236}">
                      <a16:creationId xmlns:a16="http://schemas.microsoft.com/office/drawing/2014/main" id="{FCB667F9-B5A1-4EDD-B24C-CAD04B95B3EF}"/>
                    </a:ext>
                  </a:extLst>
                </p:cNvPr>
                <p:cNvSpPr/>
                <p:nvPr/>
              </p:nvSpPr>
              <p:spPr>
                <a:xfrm>
                  <a:off x="3707322" y="632423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50" name="Graphic 41">
                <a:extLst>
                  <a:ext uri="{FF2B5EF4-FFF2-40B4-BE49-F238E27FC236}">
                    <a16:creationId xmlns:a16="http://schemas.microsoft.com/office/drawing/2014/main" id="{329A7119-8A45-43E4-8EF4-232BE191D28B}"/>
                  </a:ext>
                </a:extLst>
              </p:cNvPr>
              <p:cNvGrpSpPr/>
              <p:nvPr/>
            </p:nvGrpSpPr>
            <p:grpSpPr>
              <a:xfrm>
                <a:off x="-2701029" y="3744761"/>
                <a:ext cx="440366" cy="1012027"/>
                <a:chOff x="-2701029" y="3744761"/>
                <a:chExt cx="440366" cy="1012027"/>
              </a:xfrm>
              <a:solidFill>
                <a:srgbClr val="000000"/>
              </a:solidFill>
            </p:grpSpPr>
            <p:sp>
              <p:nvSpPr>
                <p:cNvPr id="51" name="Freeform: Shape 50">
                  <a:extLst>
                    <a:ext uri="{FF2B5EF4-FFF2-40B4-BE49-F238E27FC236}">
                      <a16:creationId xmlns:a16="http://schemas.microsoft.com/office/drawing/2014/main" id="{3FED3E3D-B5DA-4AB9-9E37-F724D122FC6B}"/>
                    </a:ext>
                  </a:extLst>
                </p:cNvPr>
                <p:cNvSpPr/>
                <p:nvPr/>
              </p:nvSpPr>
              <p:spPr>
                <a:xfrm>
                  <a:off x="-2601900" y="374476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2" name="Freeform: Shape 51">
                  <a:extLst>
                    <a:ext uri="{FF2B5EF4-FFF2-40B4-BE49-F238E27FC236}">
                      <a16:creationId xmlns:a16="http://schemas.microsoft.com/office/drawing/2014/main" id="{9713A645-53CD-4548-B6C1-3D5FFD30FA54}"/>
                    </a:ext>
                  </a:extLst>
                </p:cNvPr>
                <p:cNvSpPr/>
                <p:nvPr/>
              </p:nvSpPr>
              <p:spPr>
                <a:xfrm>
                  <a:off x="-2645891" y="406500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3" name="Freeform: Shape 52">
                  <a:extLst>
                    <a:ext uri="{FF2B5EF4-FFF2-40B4-BE49-F238E27FC236}">
                      <a16:creationId xmlns:a16="http://schemas.microsoft.com/office/drawing/2014/main" id="{78B54FA9-DA60-4292-849A-E7F67D35A721}"/>
                    </a:ext>
                  </a:extLst>
                </p:cNvPr>
                <p:cNvSpPr/>
                <p:nvPr/>
              </p:nvSpPr>
              <p:spPr>
                <a:xfrm>
                  <a:off x="-2668948" y="438692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 name="Freeform: Shape 53">
                  <a:extLst>
                    <a:ext uri="{FF2B5EF4-FFF2-40B4-BE49-F238E27FC236}">
                      <a16:creationId xmlns:a16="http://schemas.microsoft.com/office/drawing/2014/main" id="{A65F3BED-2B9D-472D-BC85-51A1A578F6E9}"/>
                    </a:ext>
                  </a:extLst>
                </p:cNvPr>
                <p:cNvSpPr/>
                <p:nvPr/>
              </p:nvSpPr>
              <p:spPr>
                <a:xfrm>
                  <a:off x="-2701029" y="465096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pic>
        <p:nvPicPr>
          <p:cNvPr id="3" name="Picture 2">
            <a:extLst>
              <a:ext uri="{FF2B5EF4-FFF2-40B4-BE49-F238E27FC236}">
                <a16:creationId xmlns:a16="http://schemas.microsoft.com/office/drawing/2014/main" id="{4A12989D-DFEC-46E9-91B8-D9ECC64CA954}"/>
              </a:ext>
            </a:extLst>
          </p:cNvPr>
          <p:cNvPicPr>
            <a:picLocks noChangeAspect="1"/>
          </p:cNvPicPr>
          <p:nvPr/>
        </p:nvPicPr>
        <p:blipFill>
          <a:blip r:embed="rId9"/>
          <a:stretch>
            <a:fillRect/>
          </a:stretch>
        </p:blipFill>
        <p:spPr>
          <a:xfrm>
            <a:off x="2829480" y="3274266"/>
            <a:ext cx="4761389" cy="1109568"/>
          </a:xfrm>
          <a:prstGeom prst="rect">
            <a:avLst/>
          </a:prstGeom>
        </p:spPr>
      </p:pic>
    </p:spTree>
    <p:extLst>
      <p:ext uri="{BB962C8B-B14F-4D97-AF65-F5344CB8AC3E}">
        <p14:creationId xmlns:p14="http://schemas.microsoft.com/office/powerpoint/2010/main" val="31610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75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75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2" presetClass="entr" presetSubtype="4" fill="hold" nodeType="withEffect" p14:presetBounceEnd="66000">
                                      <p:stCondLst>
                                        <p:cond delay="250"/>
                                      </p:stCondLst>
                                      <p:childTnLst>
                                        <p:set>
                                          <p:cBhvr>
                                            <p:cTn id="20" dur="1" fill="hold">
                                              <p:stCondLst>
                                                <p:cond delay="0"/>
                                              </p:stCondLst>
                                            </p:cTn>
                                            <p:tgtEl>
                                              <p:spTgt spid="15"/>
                                            </p:tgtEl>
                                            <p:attrNameLst>
                                              <p:attrName>style.visibility</p:attrName>
                                            </p:attrNameLst>
                                          </p:cBhvr>
                                          <p:to>
                                            <p:strVal val="visible"/>
                                          </p:to>
                                        </p:set>
                                        <p:anim calcmode="lin" valueType="num" p14:bounceEnd="66000">
                                          <p:cBhvr additive="base">
                                            <p:cTn id="21" dur="5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6000">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14:bounceEnd="66000">
                                          <p:cBhvr additive="base">
                                            <p:cTn id="25" dur="5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75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75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2" presetClass="entr" presetSubtype="4" fill="hold" nodeType="withEffect">
                                      <p:stCondLst>
                                        <p:cond delay="25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A178F70-679C-47EE-AE14-BBBC9035EF5B}"/>
              </a:ext>
            </a:extLst>
          </p:cNvPr>
          <p:cNvGrpSpPr/>
          <p:nvPr/>
        </p:nvGrpSpPr>
        <p:grpSpPr>
          <a:xfrm>
            <a:off x="781050" y="1576685"/>
            <a:ext cx="4733925" cy="2232021"/>
            <a:chOff x="781050" y="1576685"/>
            <a:chExt cx="4733925" cy="2232021"/>
          </a:xfrm>
        </p:grpSpPr>
        <p:sp>
          <p:nvSpPr>
            <p:cNvPr id="38" name="TextBox 37">
              <a:extLst>
                <a:ext uri="{FF2B5EF4-FFF2-40B4-BE49-F238E27FC236}">
                  <a16:creationId xmlns:a16="http://schemas.microsoft.com/office/drawing/2014/main" id="{93F86364-E9DE-4FE7-AD47-33F83A1DD81E}"/>
                </a:ext>
              </a:extLst>
            </p:cNvPr>
            <p:cNvSpPr txBox="1"/>
            <p:nvPr/>
          </p:nvSpPr>
          <p:spPr>
            <a:xfrm>
              <a:off x="781050" y="1576685"/>
              <a:ext cx="4733925" cy="2232021"/>
            </a:xfrm>
            <a:prstGeom prst="rect">
              <a:avLst/>
            </a:prstGeom>
            <a:noFill/>
          </p:spPr>
          <p:txBody>
            <a:bodyPr wrap="square">
              <a:spAutoFit/>
            </a:bodyPr>
            <a:lstStyle/>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a) </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10 000 &gt; 9 999</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6 742  &gt;  6 743</a:t>
              </a:r>
            </a:p>
          </p:txBody>
        </p:sp>
        <p:sp>
          <p:nvSpPr>
            <p:cNvPr id="55" name="Rectangle: Rounded Corners 54">
              <a:extLst>
                <a:ext uri="{FF2B5EF4-FFF2-40B4-BE49-F238E27FC236}">
                  <a16:creationId xmlns:a16="http://schemas.microsoft.com/office/drawing/2014/main" id="{58369700-2205-4C1D-9694-68BB245A4B81}"/>
                </a:ext>
              </a:extLst>
            </p:cNvPr>
            <p:cNvSpPr/>
            <p:nvPr/>
          </p:nvSpPr>
          <p:spPr>
            <a:xfrm>
              <a:off x="3619500" y="2400300"/>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sp>
          <p:nvSpPr>
            <p:cNvPr id="56" name="Rectangle: Rounded Corners 55">
              <a:extLst>
                <a:ext uri="{FF2B5EF4-FFF2-40B4-BE49-F238E27FC236}">
                  <a16:creationId xmlns:a16="http://schemas.microsoft.com/office/drawing/2014/main" id="{D38CB52D-A764-4086-BB88-2DA005F44AC9}"/>
                </a:ext>
              </a:extLst>
            </p:cNvPr>
            <p:cNvSpPr/>
            <p:nvPr/>
          </p:nvSpPr>
          <p:spPr>
            <a:xfrm>
              <a:off x="3657600" y="315277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grpSp>
      <p:grpSp>
        <p:nvGrpSpPr>
          <p:cNvPr id="57" name="Group 56">
            <a:extLst>
              <a:ext uri="{FF2B5EF4-FFF2-40B4-BE49-F238E27FC236}">
                <a16:creationId xmlns:a16="http://schemas.microsoft.com/office/drawing/2014/main" id="{56EBA871-174B-431D-B045-7CA399FBC17F}"/>
              </a:ext>
            </a:extLst>
          </p:cNvPr>
          <p:cNvGrpSpPr/>
          <p:nvPr/>
        </p:nvGrpSpPr>
        <p:grpSpPr>
          <a:xfrm>
            <a:off x="5895975" y="1652885"/>
            <a:ext cx="5724525" cy="2232021"/>
            <a:chOff x="-209550" y="1576685"/>
            <a:chExt cx="5724525" cy="2232021"/>
          </a:xfrm>
        </p:grpSpPr>
        <p:sp>
          <p:nvSpPr>
            <p:cNvPr id="58" name="TextBox 57">
              <a:extLst>
                <a:ext uri="{FF2B5EF4-FFF2-40B4-BE49-F238E27FC236}">
                  <a16:creationId xmlns:a16="http://schemas.microsoft.com/office/drawing/2014/main" id="{C40DF089-2AE5-4BD2-BF29-75B90BEA38E8}"/>
                </a:ext>
              </a:extLst>
            </p:cNvPr>
            <p:cNvSpPr txBox="1"/>
            <p:nvPr/>
          </p:nvSpPr>
          <p:spPr>
            <a:xfrm>
              <a:off x="-209550" y="1576685"/>
              <a:ext cx="5724525" cy="2232021"/>
            </a:xfrm>
            <a:prstGeom prst="rect">
              <a:avLst/>
            </a:prstGeom>
            <a:noFill/>
          </p:spPr>
          <p:txBody>
            <a:bodyPr wrap="square">
              <a:spAutoFit/>
            </a:bodyPr>
            <a:lstStyle/>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b) </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3 080 = 3 000 + 80</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9 876 = 9 000+ 800 + 70 + 6</a:t>
              </a:r>
            </a:p>
          </p:txBody>
        </p:sp>
        <p:sp>
          <p:nvSpPr>
            <p:cNvPr id="59" name="Rectangle: Rounded Corners 58">
              <a:extLst>
                <a:ext uri="{FF2B5EF4-FFF2-40B4-BE49-F238E27FC236}">
                  <a16:creationId xmlns:a16="http://schemas.microsoft.com/office/drawing/2014/main" id="{A48C48FD-114E-4A98-AA3A-2FAB285860D7}"/>
                </a:ext>
              </a:extLst>
            </p:cNvPr>
            <p:cNvSpPr/>
            <p:nvPr/>
          </p:nvSpPr>
          <p:spPr>
            <a:xfrm>
              <a:off x="4524375" y="242887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sp>
          <p:nvSpPr>
            <p:cNvPr id="60" name="Rectangle: Rounded Corners 59">
              <a:extLst>
                <a:ext uri="{FF2B5EF4-FFF2-40B4-BE49-F238E27FC236}">
                  <a16:creationId xmlns:a16="http://schemas.microsoft.com/office/drawing/2014/main" id="{D683DC34-3E4F-475C-861E-5E5B73231C10}"/>
                </a:ext>
              </a:extLst>
            </p:cNvPr>
            <p:cNvSpPr/>
            <p:nvPr/>
          </p:nvSpPr>
          <p:spPr>
            <a:xfrm>
              <a:off x="4533900" y="313372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grpSp>
      <p:pic>
        <p:nvPicPr>
          <p:cNvPr id="2" name="Picture 1">
            <a:extLst>
              <a:ext uri="{FF2B5EF4-FFF2-40B4-BE49-F238E27FC236}">
                <a16:creationId xmlns:a16="http://schemas.microsoft.com/office/drawing/2014/main" id="{70FAC453-07CB-4189-9957-24F64BC80850}"/>
              </a:ext>
            </a:extLst>
          </p:cNvPr>
          <p:cNvPicPr>
            <a:picLocks noChangeAspect="1"/>
          </p:cNvPicPr>
          <p:nvPr/>
        </p:nvPicPr>
        <p:blipFill>
          <a:blip r:embed="rId2"/>
          <a:stretch>
            <a:fillRect/>
          </a:stretch>
        </p:blipFill>
        <p:spPr>
          <a:xfrm>
            <a:off x="0" y="0"/>
            <a:ext cx="3200677" cy="1042506"/>
          </a:xfrm>
          <a:prstGeom prst="rect">
            <a:avLst/>
          </a:prstGeom>
        </p:spPr>
      </p:pic>
      <p:sp>
        <p:nvSpPr>
          <p:cNvPr id="74" name="Rectangle: Rounded Corners 73">
            <a:extLst>
              <a:ext uri="{FF2B5EF4-FFF2-40B4-BE49-F238E27FC236}">
                <a16:creationId xmlns:a16="http://schemas.microsoft.com/office/drawing/2014/main" id="{4726376F-A2A6-4F3F-98B6-D1BF587032A7}"/>
              </a:ext>
            </a:extLst>
          </p:cNvPr>
          <p:cNvSpPr/>
          <p:nvPr/>
        </p:nvSpPr>
        <p:spPr>
          <a:xfrm>
            <a:off x="3600450" y="2362200"/>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sp>
        <p:nvSpPr>
          <p:cNvPr id="75" name="Rectangle: Rounded Corners 74">
            <a:extLst>
              <a:ext uri="{FF2B5EF4-FFF2-40B4-BE49-F238E27FC236}">
                <a16:creationId xmlns:a16="http://schemas.microsoft.com/office/drawing/2014/main" id="{98F93978-9C4C-491D-910F-CC4EABA5F9B2}"/>
              </a:ext>
            </a:extLst>
          </p:cNvPr>
          <p:cNvSpPr/>
          <p:nvPr/>
        </p:nvSpPr>
        <p:spPr>
          <a:xfrm>
            <a:off x="3638550" y="3133725"/>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S</a:t>
            </a:r>
          </a:p>
        </p:txBody>
      </p:sp>
      <p:sp>
        <p:nvSpPr>
          <p:cNvPr id="76" name="Rectangle: Rounded Corners 75">
            <a:extLst>
              <a:ext uri="{FF2B5EF4-FFF2-40B4-BE49-F238E27FC236}">
                <a16:creationId xmlns:a16="http://schemas.microsoft.com/office/drawing/2014/main" id="{9C62CAB3-6A75-4991-88E4-883B3F2BD398}"/>
              </a:ext>
            </a:extLst>
          </p:cNvPr>
          <p:cNvSpPr/>
          <p:nvPr/>
        </p:nvSpPr>
        <p:spPr>
          <a:xfrm>
            <a:off x="10620375" y="2486025"/>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sp>
        <p:nvSpPr>
          <p:cNvPr id="77" name="Rectangle: Rounded Corners 76">
            <a:extLst>
              <a:ext uri="{FF2B5EF4-FFF2-40B4-BE49-F238E27FC236}">
                <a16:creationId xmlns:a16="http://schemas.microsoft.com/office/drawing/2014/main" id="{8919A82D-A945-46FA-84E6-FA253A2BEEE9}"/>
              </a:ext>
            </a:extLst>
          </p:cNvPr>
          <p:cNvSpPr/>
          <p:nvPr/>
        </p:nvSpPr>
        <p:spPr>
          <a:xfrm>
            <a:off x="10639425" y="3200400"/>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spTree>
    <p:extLst>
      <p:ext uri="{BB962C8B-B14F-4D97-AF65-F5344CB8AC3E}">
        <p14:creationId xmlns:p14="http://schemas.microsoft.com/office/powerpoint/2010/main" val="244839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arn(inVertical)">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down)">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down)">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wipe(down)">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down)">
                                      <p:cBhvr>
                                        <p:cTn id="3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BBDB01-86EC-4814-A41E-6220451A2DA8}"/>
              </a:ext>
            </a:extLst>
          </p:cNvPr>
          <p:cNvGrpSpPr/>
          <p:nvPr/>
        </p:nvGrpSpPr>
        <p:grpSpPr>
          <a:xfrm>
            <a:off x="1" y="114301"/>
            <a:ext cx="12763499" cy="2514599"/>
            <a:chOff x="2971800" y="403525"/>
            <a:chExt cx="17231471" cy="2030425"/>
          </a:xfrm>
        </p:grpSpPr>
        <p:pic>
          <p:nvPicPr>
            <p:cNvPr id="6" name="Picture 5">
              <a:extLst>
                <a:ext uri="{FF2B5EF4-FFF2-40B4-BE49-F238E27FC236}">
                  <a16:creationId xmlns:a16="http://schemas.microsoft.com/office/drawing/2014/main" id="{443B99DA-B578-495C-A1A5-1CE38929F2A5}"/>
                </a:ext>
              </a:extLst>
            </p:cNvPr>
            <p:cNvPicPr>
              <a:picLocks noChangeAspect="1"/>
            </p:cNvPicPr>
            <p:nvPr/>
          </p:nvPicPr>
          <p:blipFill rotWithShape="1">
            <a:blip r:embed="rId3"/>
            <a:srcRect r="-8064"/>
            <a:stretch/>
          </p:blipFill>
          <p:spPr>
            <a:xfrm>
              <a:off x="2971800" y="403525"/>
              <a:ext cx="17231471" cy="1285672"/>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D6F450E-0937-462F-BEBD-006492F859BE}"/>
                </a:ext>
              </a:extLst>
            </p:cNvPr>
            <p:cNvSpPr txBox="1"/>
            <p:nvPr/>
          </p:nvSpPr>
          <p:spPr>
            <a:xfrm>
              <a:off x="3687678" y="508102"/>
              <a:ext cx="14869602" cy="1925848"/>
            </a:xfrm>
            <a:prstGeom prst="rect">
              <a:avLst/>
            </a:prstGeom>
            <a:noFill/>
          </p:spPr>
          <p:txBody>
            <a:bodyPr wrap="square" lIns="0" tIns="0" rIns="0" bIns="0" rtlCol="0">
              <a:spAutoFit/>
            </a:bodyPr>
            <a:lstStyle/>
            <a:p>
              <a:pPr algn="just"/>
              <a:r>
                <a:rPr lang="vi-VN" sz="2800" b="1" i="0" dirty="0">
                  <a:solidFill>
                    <a:srgbClr val="002060"/>
                  </a:solidFill>
                  <a:effectLst/>
                  <a:latin typeface="Calibri" panose="020F0502020204030204" pitchFamily="34" charset="0"/>
                  <a:cs typeface="Calibri" panose="020F0502020204030204" pitchFamily="34" charset="0"/>
                </a:rPr>
                <a:t>2</a:t>
              </a:r>
              <a:r>
                <a:rPr lang="en-US" sz="2800" b="1" i="0" dirty="0">
                  <a:solidFill>
                    <a:srgbClr val="002060"/>
                  </a:solidFill>
                  <a:effectLst/>
                  <a:latin typeface="Calibri" panose="020F0502020204030204" pitchFamily="34" charset="0"/>
                  <a:cs typeface="Calibri" panose="020F0502020204030204" pitchFamily="34" charset="0"/>
                </a:rPr>
                <a:t>.</a:t>
              </a:r>
              <a:r>
                <a:rPr lang="vi-VN" sz="2800" b="1" i="0" dirty="0">
                  <a:solidFill>
                    <a:srgbClr val="002060"/>
                  </a:solidFill>
                  <a:effectLst/>
                  <a:latin typeface="Calibri" panose="020F0502020204030204" pitchFamily="34" charset="0"/>
                  <a:cs typeface="Calibri" panose="020F0502020204030204" pitchFamily="34" charset="0"/>
                </a:rPr>
                <a:t> Hai chú sóc đi du lịch vòng quanh thế giới bằng khinh khí cầu. Hai chú đã chuẩn bị bốn túi hạt dẻ để ăn dần theo thứ tự từ túi nặng nhất đến túi nhẹ nhất. Hỏi túi nào được ăn cuối cùng?</a:t>
              </a:r>
            </a:p>
            <a:p>
              <a:br>
                <a:rPr lang="vi-VN" sz="2800" b="1" dirty="0">
                  <a:solidFill>
                    <a:srgbClr val="002060"/>
                  </a:solidFill>
                  <a:latin typeface="Calibri" panose="020F0502020204030204" pitchFamily="34" charset="0"/>
                  <a:cs typeface="Calibri" panose="020F0502020204030204" pitchFamily="34" charset="0"/>
                </a:rPr>
              </a:b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1EAD76E-08A0-49AF-8892-D97EAF51D11F}"/>
              </a:ext>
            </a:extLst>
          </p:cNvPr>
          <p:cNvGrpSpPr/>
          <p:nvPr/>
        </p:nvGrpSpPr>
        <p:grpSpPr>
          <a:xfrm>
            <a:off x="400050" y="2038349"/>
            <a:ext cx="11563350" cy="4808013"/>
            <a:chOff x="3073388" y="1647825"/>
            <a:chExt cx="8890012" cy="5198538"/>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647825"/>
              <a:ext cx="8890012"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custDataLst>
                <p:tags r:id="rId1"/>
              </p:custDataLst>
            </p:nvPr>
          </p:nvSpPr>
          <p:spPr>
            <a:xfrm>
              <a:off x="3248452" y="1816609"/>
              <a:ext cx="8576983"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1" name="Picture 20">
            <a:extLst>
              <a:ext uri="{FF2B5EF4-FFF2-40B4-BE49-F238E27FC236}">
                <a16:creationId xmlns:a16="http://schemas.microsoft.com/office/drawing/2014/main" id="{995564B6-0AFA-4C05-9A4E-2C57329FFD21}"/>
              </a:ext>
            </a:extLst>
          </p:cNvPr>
          <p:cNvPicPr>
            <a:picLocks noChangeAspect="1"/>
          </p:cNvPicPr>
          <p:nvPr/>
        </p:nvPicPr>
        <p:blipFill>
          <a:blip r:embed="rId5"/>
          <a:stretch>
            <a:fillRect/>
          </a:stretch>
        </p:blipFill>
        <p:spPr>
          <a:xfrm>
            <a:off x="3790951" y="2290761"/>
            <a:ext cx="4181474" cy="2214449"/>
          </a:xfrm>
          <a:prstGeom prst="rect">
            <a:avLst/>
          </a:prstGeom>
        </p:spPr>
      </p:pic>
      <p:sp>
        <p:nvSpPr>
          <p:cNvPr id="29" name="TextBox 28">
            <a:extLst>
              <a:ext uri="{FF2B5EF4-FFF2-40B4-BE49-F238E27FC236}">
                <a16:creationId xmlns:a16="http://schemas.microsoft.com/office/drawing/2014/main" id="{891B7357-5785-400F-A076-7B93F156FD84}"/>
              </a:ext>
            </a:extLst>
          </p:cNvPr>
          <p:cNvSpPr txBox="1"/>
          <p:nvPr/>
        </p:nvSpPr>
        <p:spPr>
          <a:xfrm>
            <a:off x="1543050" y="4629150"/>
            <a:ext cx="9105899" cy="646331"/>
          </a:xfrm>
          <a:prstGeom prst="rect">
            <a:avLst/>
          </a:prstGeom>
          <a:noFill/>
        </p:spPr>
        <p:txBody>
          <a:bodyPr wrap="square" rtlCol="0">
            <a:spAutoFit/>
          </a:bodyPr>
          <a:lstStyle/>
          <a:p>
            <a:r>
              <a:rPr lang="de-DE" sz="3600" b="1" i="0" dirty="0">
                <a:solidFill>
                  <a:srgbClr val="FF0000"/>
                </a:solidFill>
                <a:effectLst/>
                <a:latin typeface="Calibri" panose="020F0502020204030204" pitchFamily="34" charset="0"/>
                <a:cs typeface="Calibri" panose="020F0502020204030204" pitchFamily="34" charset="0"/>
              </a:rPr>
              <a:t>So sánh: 4 352 g &lt; 4 532 g &lt; 5 342 g &lt; 5 432 g</a:t>
            </a:r>
            <a:endParaRPr lang="en-US" sz="3600" b="1" dirty="0">
              <a:solidFill>
                <a:srgbClr val="FF0000"/>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B3911F00-4C7C-4F9D-A04F-B5B9240C4E6E}"/>
              </a:ext>
            </a:extLst>
          </p:cNvPr>
          <p:cNvSpPr txBox="1"/>
          <p:nvPr/>
        </p:nvSpPr>
        <p:spPr>
          <a:xfrm>
            <a:off x="1457325" y="5657671"/>
            <a:ext cx="10325100"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Túi nhẹ nhất được ăn cuối cùng, đó là túi có chứa số: 4352g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túi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màu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xanh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lá</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cây</a:t>
            </a:r>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1623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barn(inVertical)">
                                      <p:cBhvr>
                                        <p:cTn id="22"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BBDB01-86EC-4814-A41E-6220451A2DA8}"/>
              </a:ext>
            </a:extLst>
          </p:cNvPr>
          <p:cNvGrpSpPr/>
          <p:nvPr/>
        </p:nvGrpSpPr>
        <p:grpSpPr>
          <a:xfrm>
            <a:off x="1" y="114301"/>
            <a:ext cx="12763499" cy="2066924"/>
            <a:chOff x="2971800" y="403525"/>
            <a:chExt cx="17231471" cy="1668948"/>
          </a:xfrm>
        </p:grpSpPr>
        <p:pic>
          <p:nvPicPr>
            <p:cNvPr id="6" name="Picture 5">
              <a:extLst>
                <a:ext uri="{FF2B5EF4-FFF2-40B4-BE49-F238E27FC236}">
                  <a16:creationId xmlns:a16="http://schemas.microsoft.com/office/drawing/2014/main" id="{443B99DA-B578-495C-A1A5-1CE38929F2A5}"/>
                </a:ext>
              </a:extLst>
            </p:cNvPr>
            <p:cNvPicPr>
              <a:picLocks noChangeAspect="1"/>
            </p:cNvPicPr>
            <p:nvPr/>
          </p:nvPicPr>
          <p:blipFill rotWithShape="1">
            <a:blip r:embed="rId3"/>
            <a:srcRect r="-8064"/>
            <a:stretch/>
          </p:blipFill>
          <p:spPr>
            <a:xfrm>
              <a:off x="2971800" y="403525"/>
              <a:ext cx="17231471" cy="166894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D6F450E-0937-462F-BEBD-006492F859BE}"/>
                </a:ext>
              </a:extLst>
            </p:cNvPr>
            <p:cNvSpPr txBox="1"/>
            <p:nvPr/>
          </p:nvSpPr>
          <p:spPr>
            <a:xfrm>
              <a:off x="3777693" y="654231"/>
              <a:ext cx="14869602" cy="119287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Rô-bốt đã đến bốn đỉnh núi ở Việt Nam trong hai tháng hè:</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Tháng 6: đỉnh Pu Si Lung cao 3</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083 m, đỉnh Phan-xi-păng cao 3</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143 m.</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Tháng 7: đỉnh </a:t>
              </a:r>
              <a:r>
                <a:rPr kumimoji="0" lang="en-US" sz="2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Lảo</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Thẩn</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cao 2</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826 m, đỉnh Tây Côn Lĩnh cao 2</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427 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Nêu tên các đỉnh núi đó theo thứ tự từ đỉnh núi thấp nhất đến đỉnh núi cao nhất.</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C1EAD76E-08A0-49AF-8892-D97EAF51D11F}"/>
              </a:ext>
            </a:extLst>
          </p:cNvPr>
          <p:cNvGrpSpPr/>
          <p:nvPr/>
        </p:nvGrpSpPr>
        <p:grpSpPr>
          <a:xfrm>
            <a:off x="400050" y="2343150"/>
            <a:ext cx="11563350" cy="4503212"/>
            <a:chOff x="3073388" y="1647825"/>
            <a:chExt cx="8890012" cy="5198538"/>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647825"/>
              <a:ext cx="8890012"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custDataLst>
                <p:tags r:id="rId1"/>
              </p:custDataLst>
            </p:nvPr>
          </p:nvSpPr>
          <p:spPr>
            <a:xfrm>
              <a:off x="3248452" y="1816609"/>
              <a:ext cx="8576983"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4" name="Picture 3" descr="A picture containing airplane, aircraft&#10;&#10;Description automatically generated">
            <a:extLst>
              <a:ext uri="{FF2B5EF4-FFF2-40B4-BE49-F238E27FC236}">
                <a16:creationId xmlns:a16="http://schemas.microsoft.com/office/drawing/2014/main" id="{16DF7590-34EB-43AA-AD5A-79E8FE91A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24" y="2238374"/>
            <a:ext cx="3467101" cy="3467101"/>
          </a:xfrm>
          <a:prstGeom prst="rect">
            <a:avLst/>
          </a:prstGeom>
        </p:spPr>
      </p:pic>
      <p:pic>
        <p:nvPicPr>
          <p:cNvPr id="14" name="Picture 13" descr="A picture containing airplane, aircraft&#10;&#10;Description automatically generated">
            <a:extLst>
              <a:ext uri="{FF2B5EF4-FFF2-40B4-BE49-F238E27FC236}">
                <a16:creationId xmlns:a16="http://schemas.microsoft.com/office/drawing/2014/main" id="{6A11CB6A-418A-4862-934E-39489D6EE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424" y="1971675"/>
            <a:ext cx="3933825" cy="3933825"/>
          </a:xfrm>
          <a:prstGeom prst="rect">
            <a:avLst/>
          </a:prstGeom>
        </p:spPr>
      </p:pic>
      <p:grpSp>
        <p:nvGrpSpPr>
          <p:cNvPr id="15" name="Group 14">
            <a:extLst>
              <a:ext uri="{FF2B5EF4-FFF2-40B4-BE49-F238E27FC236}">
                <a16:creationId xmlns:a16="http://schemas.microsoft.com/office/drawing/2014/main" id="{6CAA1547-CE60-45C5-859F-4D96EED6FC20}"/>
              </a:ext>
            </a:extLst>
          </p:cNvPr>
          <p:cNvGrpSpPr/>
          <p:nvPr/>
        </p:nvGrpSpPr>
        <p:grpSpPr>
          <a:xfrm>
            <a:off x="2693164" y="4349349"/>
            <a:ext cx="1535936" cy="508402"/>
            <a:chOff x="5313928" y="5716494"/>
            <a:chExt cx="2042160" cy="924560"/>
          </a:xfrm>
        </p:grpSpPr>
        <p:sp>
          <p:nvSpPr>
            <p:cNvPr id="16" name="Rounded Rectangle 26">
              <a:extLst>
                <a:ext uri="{FF2B5EF4-FFF2-40B4-BE49-F238E27FC236}">
                  <a16:creationId xmlns:a16="http://schemas.microsoft.com/office/drawing/2014/main" id="{0487B187-9A62-44F0-9993-A59C1C9A63A4}"/>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8D3E4A4-C66C-4E71-895A-F4DCC44DEC61}"/>
                </a:ext>
              </a:extLst>
            </p:cNvPr>
            <p:cNvSpPr txBox="1"/>
            <p:nvPr/>
          </p:nvSpPr>
          <p:spPr>
            <a:xfrm>
              <a:off x="5408813" y="5738568"/>
              <a:ext cx="1807796" cy="6828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GB"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6</a:t>
              </a:r>
            </a:p>
          </p:txBody>
        </p:sp>
      </p:grpSp>
      <p:sp>
        <p:nvSpPr>
          <p:cNvPr id="5" name="TextBox 4">
            <a:extLst>
              <a:ext uri="{FF2B5EF4-FFF2-40B4-BE49-F238E27FC236}">
                <a16:creationId xmlns:a16="http://schemas.microsoft.com/office/drawing/2014/main" id="{08192380-BAB1-4203-B3BB-821BD46CA2AA}"/>
              </a:ext>
            </a:extLst>
          </p:cNvPr>
          <p:cNvSpPr txBox="1"/>
          <p:nvPr/>
        </p:nvSpPr>
        <p:spPr>
          <a:xfrm>
            <a:off x="1400176" y="2724150"/>
            <a:ext cx="2019300" cy="369332"/>
          </a:xfrm>
          <a:prstGeom prst="rect">
            <a:avLst/>
          </a:prstGeom>
          <a:noFill/>
        </p:spPr>
        <p:txBody>
          <a:bodyPr wrap="square" rtlCol="0">
            <a:spAutoFit/>
          </a:bodyPr>
          <a:lstStyle/>
          <a:p>
            <a:r>
              <a:rPr kumimoji="0" lang="vi-VN"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Pu Si Lung</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3 083 m</a:t>
            </a:r>
            <a:endParaRPr lang="en-US" dirty="0"/>
          </a:p>
        </p:txBody>
      </p:sp>
      <p:sp>
        <p:nvSpPr>
          <p:cNvPr id="18" name="TextBox 17">
            <a:extLst>
              <a:ext uri="{FF2B5EF4-FFF2-40B4-BE49-F238E27FC236}">
                <a16:creationId xmlns:a16="http://schemas.microsoft.com/office/drawing/2014/main" id="{E2140091-A7F2-4F72-A412-1497EA309246}"/>
              </a:ext>
            </a:extLst>
          </p:cNvPr>
          <p:cNvSpPr txBox="1"/>
          <p:nvPr/>
        </p:nvSpPr>
        <p:spPr>
          <a:xfrm>
            <a:off x="4295775" y="2600325"/>
            <a:ext cx="2571750" cy="369332"/>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Phan-xi-</a:t>
            </a:r>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păng</a:t>
            </a:r>
            <a:r>
              <a:rPr lang="en-US" b="1" dirty="0">
                <a:solidFill>
                  <a:srgbClr val="002060"/>
                </a:solidFill>
                <a:latin typeface="Calibri" panose="020F0502020204030204" pitchFamily="34" charset="0"/>
                <a:cs typeface="Calibri" panose="020F0502020204030204" pitchFamily="34" charset="0"/>
              </a:rPr>
              <a:t>: </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3 143 m.</a:t>
            </a:r>
          </a:p>
        </p:txBody>
      </p:sp>
      <p:pic>
        <p:nvPicPr>
          <p:cNvPr id="19" name="Picture 18" descr="A picture containing airplane, aircraft&#10;&#10;Description automatically generated">
            <a:extLst>
              <a:ext uri="{FF2B5EF4-FFF2-40B4-BE49-F238E27FC236}">
                <a16:creationId xmlns:a16="http://schemas.microsoft.com/office/drawing/2014/main" id="{8510F6BD-558A-4CD8-A889-468FC609C1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024" y="2362199"/>
            <a:ext cx="3295651" cy="3295651"/>
          </a:xfrm>
          <a:prstGeom prst="rect">
            <a:avLst/>
          </a:prstGeom>
        </p:spPr>
      </p:pic>
      <p:pic>
        <p:nvPicPr>
          <p:cNvPr id="20" name="Picture 19" descr="A picture containing airplane, aircraft&#10;&#10;Description automatically generated">
            <a:extLst>
              <a:ext uri="{FF2B5EF4-FFF2-40B4-BE49-F238E27FC236}">
                <a16:creationId xmlns:a16="http://schemas.microsoft.com/office/drawing/2014/main" id="{9B9A5A03-F98B-41F9-A5B9-C64FFE7644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5350" y="2447927"/>
            <a:ext cx="3190874" cy="3190874"/>
          </a:xfrm>
          <a:prstGeom prst="rect">
            <a:avLst/>
          </a:prstGeom>
        </p:spPr>
      </p:pic>
      <p:grpSp>
        <p:nvGrpSpPr>
          <p:cNvPr id="22" name="Group 21">
            <a:extLst>
              <a:ext uri="{FF2B5EF4-FFF2-40B4-BE49-F238E27FC236}">
                <a16:creationId xmlns:a16="http://schemas.microsoft.com/office/drawing/2014/main" id="{95A9BBCB-0F13-46E1-9DE6-B8581FB1BE5C}"/>
              </a:ext>
            </a:extLst>
          </p:cNvPr>
          <p:cNvGrpSpPr/>
          <p:nvPr/>
        </p:nvGrpSpPr>
        <p:grpSpPr>
          <a:xfrm>
            <a:off x="8303389" y="4376771"/>
            <a:ext cx="1535936" cy="480979"/>
            <a:chOff x="5313928" y="5695504"/>
            <a:chExt cx="2042160" cy="945550"/>
          </a:xfrm>
        </p:grpSpPr>
        <p:sp>
          <p:nvSpPr>
            <p:cNvPr id="23" name="Rounded Rectangle 26">
              <a:extLst>
                <a:ext uri="{FF2B5EF4-FFF2-40B4-BE49-F238E27FC236}">
                  <a16:creationId xmlns:a16="http://schemas.microsoft.com/office/drawing/2014/main" id="{FEC21F6C-8E7B-4FEB-AEF3-720F0FA1176F}"/>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A3D7C15-2881-4297-A4A3-41384714A8FC}"/>
                </a:ext>
              </a:extLst>
            </p:cNvPr>
            <p:cNvSpPr txBox="1"/>
            <p:nvPr/>
          </p:nvSpPr>
          <p:spPr>
            <a:xfrm>
              <a:off x="5408813" y="5695504"/>
              <a:ext cx="1807796" cy="6828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GB"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7</a:t>
              </a:r>
            </a:p>
          </p:txBody>
        </p:sp>
      </p:grpSp>
      <p:sp>
        <p:nvSpPr>
          <p:cNvPr id="25" name="TextBox 24">
            <a:extLst>
              <a:ext uri="{FF2B5EF4-FFF2-40B4-BE49-F238E27FC236}">
                <a16:creationId xmlns:a16="http://schemas.microsoft.com/office/drawing/2014/main" id="{C0D058C1-1542-419B-AF45-30BEFAC281EA}"/>
              </a:ext>
            </a:extLst>
          </p:cNvPr>
          <p:cNvSpPr txBox="1"/>
          <p:nvPr/>
        </p:nvSpPr>
        <p:spPr>
          <a:xfrm>
            <a:off x="6829426" y="2838450"/>
            <a:ext cx="2019300" cy="369332"/>
          </a:xfrm>
          <a:prstGeom prst="rect">
            <a:avLst/>
          </a:prstGeom>
          <a:noFill/>
        </p:spPr>
        <p:txBody>
          <a:bodyPr wrap="square" rtlCol="0">
            <a:spAutoFit/>
          </a:bodyPr>
          <a:lstStyle/>
          <a:p>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Lảo</a:t>
            </a:r>
            <a:r>
              <a:rPr kumimoji="0" lang="en-US" sz="18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Thẩn</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2 826 m</a:t>
            </a:r>
            <a:endParaRPr lang="en-US" dirty="0"/>
          </a:p>
        </p:txBody>
      </p:sp>
      <p:sp>
        <p:nvSpPr>
          <p:cNvPr id="26" name="TextBox 25">
            <a:extLst>
              <a:ext uri="{FF2B5EF4-FFF2-40B4-BE49-F238E27FC236}">
                <a16:creationId xmlns:a16="http://schemas.microsoft.com/office/drawing/2014/main" id="{142ABAA3-972E-44CB-8EDB-16AB40C5777A}"/>
              </a:ext>
            </a:extLst>
          </p:cNvPr>
          <p:cNvSpPr txBox="1"/>
          <p:nvPr/>
        </p:nvSpPr>
        <p:spPr>
          <a:xfrm>
            <a:off x="9124950" y="2962275"/>
            <a:ext cx="2571750" cy="369332"/>
          </a:xfrm>
          <a:prstGeom prst="rect">
            <a:avLst/>
          </a:prstGeom>
          <a:noFill/>
        </p:spPr>
        <p:txBody>
          <a:bodyPr wrap="square" rtlCol="0">
            <a:spAutoFit/>
          </a:bodyPr>
          <a:lstStyle/>
          <a:p>
            <a:r>
              <a:rPr lang="en-US" b="1" dirty="0" err="1">
                <a:solidFill>
                  <a:srgbClr val="002060"/>
                </a:solidFill>
                <a:latin typeface="Calibri" panose="020F0502020204030204" pitchFamily="34" charset="0"/>
                <a:cs typeface="Calibri" panose="020F0502020204030204" pitchFamily="34" charset="0"/>
              </a:rPr>
              <a:t>Tây</a:t>
            </a:r>
            <a:r>
              <a:rPr lang="en-US" b="1" dirty="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Côn</a:t>
            </a:r>
            <a:r>
              <a:rPr lang="en-US" b="1" dirty="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Lĩnh</a:t>
            </a:r>
            <a:r>
              <a:rPr lang="en-US" b="1" dirty="0">
                <a:solidFill>
                  <a:srgbClr val="002060"/>
                </a:solidFill>
                <a:latin typeface="Calibri" panose="020F0502020204030204" pitchFamily="34" charset="0"/>
                <a:cs typeface="Calibri" panose="020F0502020204030204" pitchFamily="34" charset="0"/>
              </a:rPr>
              <a:t>: 2 427 m</a:t>
            </a: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1F0347E9-48FA-4A95-8D3F-F0C88D129B91}"/>
              </a:ext>
            </a:extLst>
          </p:cNvPr>
          <p:cNvSpPr txBox="1"/>
          <p:nvPr/>
        </p:nvSpPr>
        <p:spPr>
          <a:xfrm>
            <a:off x="2057400" y="5143500"/>
            <a:ext cx="9115425" cy="584775"/>
          </a:xfrm>
          <a:prstGeom prst="rect">
            <a:avLst/>
          </a:prstGeom>
          <a:noFill/>
        </p:spPr>
        <p:txBody>
          <a:bodyPr wrap="square" rtlCol="0">
            <a:spAutoFit/>
          </a:bodyPr>
          <a:lstStyle/>
          <a:p>
            <a:r>
              <a:rPr lang="de-DE" sz="3200" b="1" dirty="0">
                <a:solidFill>
                  <a:srgbClr val="FF0000"/>
                </a:solidFill>
                <a:latin typeface="Calibri" panose="020F0502020204030204" pitchFamily="34" charset="0"/>
                <a:cs typeface="Calibri" panose="020F0502020204030204" pitchFamily="34" charset="0"/>
              </a:rPr>
              <a:t>So sánh: 2427 m &lt; 2826 m &lt; 3083 m &lt; 3143 m </a:t>
            </a:r>
            <a:endParaRPr lang="en-US" sz="3200" b="1" dirty="0">
              <a:solidFill>
                <a:srgbClr val="FF0000"/>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C52E2B73-91AD-4203-A5B8-475042E784D4}"/>
              </a:ext>
            </a:extLst>
          </p:cNvPr>
          <p:cNvSpPr txBox="1"/>
          <p:nvPr/>
        </p:nvSpPr>
        <p:spPr>
          <a:xfrm>
            <a:off x="619125" y="5791200"/>
            <a:ext cx="11020425" cy="1077218"/>
          </a:xfrm>
          <a:prstGeom prst="rect">
            <a:avLst/>
          </a:prstGeom>
          <a:noFill/>
        </p:spPr>
        <p:txBody>
          <a:bodyPr wrap="square" rtlCol="0">
            <a:spAutoFit/>
          </a:bodyPr>
          <a:lstStyle/>
          <a:p>
            <a:pPr algn="just"/>
            <a:r>
              <a:rPr lang="de-DE" sz="3200" b="1" dirty="0">
                <a:solidFill>
                  <a:srgbClr val="FF0000"/>
                </a:solidFill>
                <a:latin typeface="Calibri" panose="020F0502020204030204" pitchFamily="34" charset="0"/>
                <a:cs typeface="Calibri" panose="020F0502020204030204" pitchFamily="34" charset="0"/>
              </a:rPr>
              <a:t>Sắp xếp từ đỉnh núi thấp nhấn đến đỉnh cao nhất: đỉnh Tây Côn Lĩnh; đỉnh Lảo Thẩn; đỉnh Pu Si Lung; đỉnh Phan-xi-păng.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14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8">
                                            <p:txEl>
                                              <p:pRg st="0" end="0"/>
                                            </p:txEl>
                                          </p:spTgt>
                                        </p:tgtEl>
                                        <p:attrNameLst>
                                          <p:attrName>style.visibility</p:attrName>
                                        </p:attrNameLst>
                                      </p:cBhvr>
                                      <p:to>
                                        <p:strVal val="visible"/>
                                      </p:to>
                                    </p:set>
                                    <p:animEffect transition="in" filter="wipe(down)">
                                      <p:cBhvr>
                                        <p:cTn id="66" dur="500"/>
                                        <p:tgtEl>
                                          <p:spTgt spid="8">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7">
                                            <p:txEl>
                                              <p:pRg st="0" end="0"/>
                                            </p:txEl>
                                          </p:spTgt>
                                        </p:tgtEl>
                                        <p:attrNameLst>
                                          <p:attrName>style.visibility</p:attrName>
                                        </p:attrNameLst>
                                      </p:cBhvr>
                                      <p:to>
                                        <p:strVal val="visible"/>
                                      </p:to>
                                    </p:set>
                                    <p:animEffect transition="in" filter="wipe(down)">
                                      <p:cBhvr>
                                        <p:cTn id="7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CD00F-4307-4266-972D-13986FB460E0}"/>
              </a:ext>
            </a:extLst>
          </p:cNvPr>
          <p:cNvPicPr>
            <a:picLocks noChangeAspect="1"/>
          </p:cNvPicPr>
          <p:nvPr/>
        </p:nvPicPr>
        <p:blipFill>
          <a:blip r:embed="rId2"/>
          <a:stretch>
            <a:fillRect/>
          </a:stretch>
        </p:blipFill>
        <p:spPr>
          <a:xfrm>
            <a:off x="0" y="0"/>
            <a:ext cx="3200677" cy="1042506"/>
          </a:xfrm>
          <a:prstGeom prst="rect">
            <a:avLst/>
          </a:prstGeom>
        </p:spPr>
      </p:pic>
      <p:pic>
        <p:nvPicPr>
          <p:cNvPr id="5" name="Picture 4">
            <a:extLst>
              <a:ext uri="{FF2B5EF4-FFF2-40B4-BE49-F238E27FC236}">
                <a16:creationId xmlns:a16="http://schemas.microsoft.com/office/drawing/2014/main" id="{C359D82F-A074-4A0A-A45D-FA278E174B26}"/>
              </a:ext>
            </a:extLst>
          </p:cNvPr>
          <p:cNvPicPr>
            <a:picLocks noChangeAspect="1"/>
          </p:cNvPicPr>
          <p:nvPr/>
        </p:nvPicPr>
        <p:blipFill>
          <a:blip r:embed="rId3"/>
          <a:stretch>
            <a:fillRect/>
          </a:stretch>
        </p:blipFill>
        <p:spPr>
          <a:xfrm>
            <a:off x="3743326" y="418271"/>
            <a:ext cx="6099177" cy="3182179"/>
          </a:xfrm>
          <a:prstGeom prst="rect">
            <a:avLst/>
          </a:prstGeom>
        </p:spPr>
      </p:pic>
      <p:sp>
        <p:nvSpPr>
          <p:cNvPr id="6" name="TextBox 5">
            <a:extLst>
              <a:ext uri="{FF2B5EF4-FFF2-40B4-BE49-F238E27FC236}">
                <a16:creationId xmlns:a16="http://schemas.microsoft.com/office/drawing/2014/main" id="{2ED339AB-7972-40C7-B57D-1F2E68D38C23}"/>
              </a:ext>
            </a:extLst>
          </p:cNvPr>
          <p:cNvSpPr txBox="1"/>
          <p:nvPr/>
        </p:nvSpPr>
        <p:spPr>
          <a:xfrm>
            <a:off x="2724150" y="3571875"/>
            <a:ext cx="9353550" cy="584775"/>
          </a:xfrm>
          <a:prstGeom prst="rect">
            <a:avLst/>
          </a:prstGeom>
          <a:noFill/>
        </p:spPr>
        <p:txBody>
          <a:bodyPr wrap="square" rtlCol="0">
            <a:spAutoFit/>
          </a:bodyPr>
          <a:lstStyle/>
          <a:p>
            <a:r>
              <a:rPr lang="en-US" sz="3200" b="1" i="0" dirty="0">
                <a:solidFill>
                  <a:srgbClr val="FF0000"/>
                </a:solidFill>
                <a:effectLst/>
                <a:latin typeface="Calibri" panose="020F0502020204030204" pitchFamily="34" charset="0"/>
                <a:cs typeface="Calibri" panose="020F0502020204030204" pitchFamily="34" charset="0"/>
              </a:rPr>
              <a:t>1. </a:t>
            </a:r>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bé</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nhất</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có</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bốn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chữ</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1 000</a:t>
            </a:r>
            <a:endParaRPr lang="en-US" sz="3200" b="1" dirty="0">
              <a:solidFill>
                <a:srgbClr val="FF0000"/>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7E4D205C-AC49-4C86-8FAE-A1234809A50B}"/>
              </a:ext>
            </a:extLst>
          </p:cNvPr>
          <p:cNvSpPr/>
          <p:nvPr/>
        </p:nvSpPr>
        <p:spPr>
          <a:xfrm>
            <a:off x="4486275" y="139065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1 023</a:t>
            </a:r>
          </a:p>
        </p:txBody>
      </p:sp>
      <p:sp>
        <p:nvSpPr>
          <p:cNvPr id="22" name="TextBox 21">
            <a:extLst>
              <a:ext uri="{FF2B5EF4-FFF2-40B4-BE49-F238E27FC236}">
                <a16:creationId xmlns:a16="http://schemas.microsoft.com/office/drawing/2014/main" id="{E60FECE3-F444-46A2-91CA-65603FADE90C}"/>
              </a:ext>
            </a:extLst>
          </p:cNvPr>
          <p:cNvSpPr txBox="1"/>
          <p:nvPr/>
        </p:nvSpPr>
        <p:spPr>
          <a:xfrm>
            <a:off x="2743200" y="4200525"/>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2.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bé</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1 023</a:t>
            </a:r>
          </a:p>
        </p:txBody>
      </p:sp>
      <p:pic>
        <p:nvPicPr>
          <p:cNvPr id="24" name="Picture 23" descr="A picture containing text&#10;&#10;Description automatically generated">
            <a:extLst>
              <a:ext uri="{FF2B5EF4-FFF2-40B4-BE49-F238E27FC236}">
                <a16:creationId xmlns:a16="http://schemas.microsoft.com/office/drawing/2014/main" id="{8363DBCB-9382-4290-8891-E5F58037BB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450" y="1541344"/>
            <a:ext cx="4457021" cy="4224946"/>
          </a:xfrm>
          <a:prstGeom prst="rect">
            <a:avLst/>
          </a:prstGeom>
        </p:spPr>
      </p:pic>
      <p:sp>
        <p:nvSpPr>
          <p:cNvPr id="25" name="TextBox 24">
            <a:extLst>
              <a:ext uri="{FF2B5EF4-FFF2-40B4-BE49-F238E27FC236}">
                <a16:creationId xmlns:a16="http://schemas.microsoft.com/office/drawing/2014/main" id="{76491A35-171F-46D0-AA37-3C65D523DD72}"/>
              </a:ext>
            </a:extLst>
          </p:cNvPr>
          <p:cNvSpPr txBox="1"/>
          <p:nvPr/>
        </p:nvSpPr>
        <p:spPr>
          <a:xfrm>
            <a:off x="114315" y="2141036"/>
            <a:ext cx="2777412"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pitchFamily="34" charset="0"/>
                <a:cs typeface="Calibri" panose="020F0502020204030204" pitchFamily="34" charset="0"/>
              </a:rPr>
              <a:t>Thảo</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luận</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đôi</a:t>
            </a:r>
            <a:endParaRPr kumimoji="0" lang="en-US" sz="3200" b="1" i="0" u="none" strike="noStrike" kern="1200" cap="none" spc="0" normalizeH="0" baseline="0" noProof="0" dirty="0">
              <a:ln>
                <a:noFill/>
              </a:ln>
              <a:solidFill>
                <a:srgbClr val="70AD47"/>
              </a:solidFill>
              <a:effectLst/>
              <a:uLnTx/>
              <a:uFillTx/>
              <a:latin typeface="Calibri" panose="020F0502020204030204" pitchFamily="34"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2777A5E1-CF81-4610-9C12-2FFAEFB4FBF5}"/>
              </a:ext>
            </a:extLst>
          </p:cNvPr>
          <p:cNvSpPr/>
          <p:nvPr/>
        </p:nvSpPr>
        <p:spPr>
          <a:xfrm>
            <a:off x="4876800" y="3095625"/>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1 000</a:t>
            </a:r>
          </a:p>
        </p:txBody>
      </p:sp>
      <p:sp>
        <p:nvSpPr>
          <p:cNvPr id="27" name="TextBox 26">
            <a:extLst>
              <a:ext uri="{FF2B5EF4-FFF2-40B4-BE49-F238E27FC236}">
                <a16:creationId xmlns:a16="http://schemas.microsoft.com/office/drawing/2014/main" id="{718EB5F7-8E82-4F40-A843-A21F377D5AE3}"/>
              </a:ext>
            </a:extLst>
          </p:cNvPr>
          <p:cNvSpPr txBox="1"/>
          <p:nvPr/>
        </p:nvSpPr>
        <p:spPr>
          <a:xfrm>
            <a:off x="2733675" y="4857750"/>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3.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bé</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giống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1 111</a:t>
            </a:r>
          </a:p>
        </p:txBody>
      </p:sp>
      <p:sp>
        <p:nvSpPr>
          <p:cNvPr id="28" name="Rectangle: Rounded Corners 27">
            <a:extLst>
              <a:ext uri="{FF2B5EF4-FFF2-40B4-BE49-F238E27FC236}">
                <a16:creationId xmlns:a16="http://schemas.microsoft.com/office/drawing/2014/main" id="{719AC6ED-F2FB-4FA9-BB7C-27B1B43BDAFB}"/>
              </a:ext>
            </a:extLst>
          </p:cNvPr>
          <p:cNvSpPr/>
          <p:nvPr/>
        </p:nvSpPr>
        <p:spPr>
          <a:xfrm>
            <a:off x="6981825" y="129540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1 111</a:t>
            </a:r>
          </a:p>
        </p:txBody>
      </p:sp>
      <p:sp>
        <p:nvSpPr>
          <p:cNvPr id="29" name="TextBox 28">
            <a:extLst>
              <a:ext uri="{FF2B5EF4-FFF2-40B4-BE49-F238E27FC236}">
                <a16:creationId xmlns:a16="http://schemas.microsoft.com/office/drawing/2014/main" id="{D25D6B37-0A69-4DCA-A87F-7CF55DDCBC1B}"/>
              </a:ext>
            </a:extLst>
          </p:cNvPr>
          <p:cNvSpPr txBox="1"/>
          <p:nvPr/>
        </p:nvSpPr>
        <p:spPr>
          <a:xfrm>
            <a:off x="2695575" y="5476875"/>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4.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lớn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9 876</a:t>
            </a:r>
          </a:p>
        </p:txBody>
      </p:sp>
      <p:sp>
        <p:nvSpPr>
          <p:cNvPr id="30" name="Rectangle: Rounded Corners 29">
            <a:extLst>
              <a:ext uri="{FF2B5EF4-FFF2-40B4-BE49-F238E27FC236}">
                <a16:creationId xmlns:a16="http://schemas.microsoft.com/office/drawing/2014/main" id="{A4DDE102-5EE1-42C4-8B0A-24DE4DD969D6}"/>
              </a:ext>
            </a:extLst>
          </p:cNvPr>
          <p:cNvSpPr/>
          <p:nvPr/>
        </p:nvSpPr>
        <p:spPr>
          <a:xfrm>
            <a:off x="6105525" y="3095625"/>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9 876</a:t>
            </a:r>
          </a:p>
        </p:txBody>
      </p:sp>
      <p:sp>
        <p:nvSpPr>
          <p:cNvPr id="31" name="TextBox 30">
            <a:extLst>
              <a:ext uri="{FF2B5EF4-FFF2-40B4-BE49-F238E27FC236}">
                <a16:creationId xmlns:a16="http://schemas.microsoft.com/office/drawing/2014/main" id="{32C393FA-3520-478C-8E15-F147062AB98D}"/>
              </a:ext>
            </a:extLst>
          </p:cNvPr>
          <p:cNvSpPr txBox="1"/>
          <p:nvPr/>
        </p:nvSpPr>
        <p:spPr>
          <a:xfrm>
            <a:off x="2714625" y="6115050"/>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5.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lớn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9 999</a:t>
            </a:r>
          </a:p>
        </p:txBody>
      </p:sp>
      <p:sp>
        <p:nvSpPr>
          <p:cNvPr id="34" name="Rectangle: Rounded Corners 33">
            <a:extLst>
              <a:ext uri="{FF2B5EF4-FFF2-40B4-BE49-F238E27FC236}">
                <a16:creationId xmlns:a16="http://schemas.microsoft.com/office/drawing/2014/main" id="{657E2D59-83C0-4589-8FF3-8415D020AC0D}"/>
              </a:ext>
            </a:extLst>
          </p:cNvPr>
          <p:cNvSpPr/>
          <p:nvPr/>
        </p:nvSpPr>
        <p:spPr>
          <a:xfrm>
            <a:off x="7943850" y="222885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9 999</a:t>
            </a:r>
          </a:p>
        </p:txBody>
      </p:sp>
    </p:spTree>
    <p:extLst>
      <p:ext uri="{BB962C8B-B14F-4D97-AF65-F5344CB8AC3E}">
        <p14:creationId xmlns:p14="http://schemas.microsoft.com/office/powerpoint/2010/main" val="30218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barn(inVertical)">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barn(inVertical)">
                                      <p:cBhvr>
                                        <p:cTn id="42" dur="500"/>
                                        <p:tgtEl>
                                          <p:spTgt spid="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9">
                                            <p:txEl>
                                              <p:pRg st="0" end="0"/>
                                            </p:txEl>
                                          </p:spTgt>
                                        </p:tgtEl>
                                        <p:attrNameLst>
                                          <p:attrName>style.visibility</p:attrName>
                                        </p:attrNameLst>
                                      </p:cBhvr>
                                      <p:to>
                                        <p:strVal val="visible"/>
                                      </p:to>
                                    </p:set>
                                    <p:animEffect transition="in" filter="barn(inVertical)">
                                      <p:cBhvr>
                                        <p:cTn id="52" dur="500"/>
                                        <p:tgtEl>
                                          <p:spTgt spid="2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xEl>
                                              <p:pRg st="0" end="0"/>
                                            </p:txEl>
                                          </p:spTgt>
                                        </p:tgtEl>
                                        <p:attrNameLst>
                                          <p:attrName>style.visibility</p:attrName>
                                        </p:attrNameLst>
                                      </p:cBhvr>
                                      <p:to>
                                        <p:strVal val="visible"/>
                                      </p:to>
                                    </p:set>
                                    <p:animEffect transition="in" filter="barn(inVertical)">
                                      <p:cBhvr>
                                        <p:cTn id="62" dur="500"/>
                                        <p:tgtEl>
                                          <p:spTgt spid="3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P spid="26" grpId="0" animBg="1"/>
      <p:bldP spid="28" grpId="0" animBg="1"/>
      <p:bldP spid="30"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109" y="293344"/>
            <a:ext cx="1390224" cy="2262059"/>
          </a:xfrm>
          <a:prstGeom prst="rect">
            <a:avLst/>
          </a:prstGeom>
        </p:spPr>
      </p:pic>
      <p:pic>
        <p:nvPicPr>
          <p:cNvPr id="29" name="图片 2">
            <a:extLst>
              <a:ext uri="{FF2B5EF4-FFF2-40B4-BE49-F238E27FC236}">
                <a16:creationId xmlns:a16="http://schemas.microsoft.com/office/drawing/2014/main" id="{D3E2EC24-CF8F-43EB-894B-F35D6F962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56" y="566896"/>
            <a:ext cx="4509873" cy="5838507"/>
          </a:xfrm>
          <a:prstGeom prst="rect">
            <a:avLst/>
          </a:prstGeom>
        </p:spPr>
      </p:pic>
      <p:sp>
        <p:nvSpPr>
          <p:cNvPr id="2" name="TextBox 1">
            <a:extLst>
              <a:ext uri="{FF2B5EF4-FFF2-40B4-BE49-F238E27FC236}">
                <a16:creationId xmlns:a16="http://schemas.microsoft.com/office/drawing/2014/main" id="{268D710E-8D7E-4D2E-8B47-9B3BCAC269CA}"/>
              </a:ext>
            </a:extLst>
          </p:cNvPr>
          <p:cNvSpPr txBox="1"/>
          <p:nvPr/>
        </p:nvSpPr>
        <p:spPr>
          <a:xfrm>
            <a:off x="5198985" y="3048000"/>
            <a:ext cx="58674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spTree>
    <p:extLst>
      <p:ext uri="{BB962C8B-B14F-4D97-AF65-F5344CB8AC3E}">
        <p14:creationId xmlns:p14="http://schemas.microsoft.com/office/powerpoint/2010/main" val="190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60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6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603</Words>
  <Application>Microsoft Office PowerPoint</Application>
  <PresentationFormat>Widescreen</PresentationFormat>
  <Paragraphs>82</Paragraphs>
  <Slides>17</Slides>
  <Notes>11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等线</vt:lpstr>
      <vt:lpstr>等线 Light</vt:lpstr>
      <vt:lpstr>Arial</vt:lpstr>
      <vt:lpstr>Calibri</vt:lpstr>
      <vt:lpstr>Coiny</vt:lpstr>
      <vt:lpstr>iCiel Cadena</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37</cp:revision>
  <dcterms:created xsi:type="dcterms:W3CDTF">2022-10-10T07:57:31Z</dcterms:created>
  <dcterms:modified xsi:type="dcterms:W3CDTF">2022-11-27T04:08:16Z</dcterms:modified>
</cp:coreProperties>
</file>