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9" r:id="rId4"/>
  </p:sldMasterIdLst>
  <p:notesMasterIdLst>
    <p:notesMasterId r:id="rId6"/>
  </p:notesMasterIdLst>
  <p:sldIdLst>
    <p:sldId id="418" r:id="rId5"/>
    <p:sldId id="265" r:id="rId7"/>
    <p:sldId id="330" r:id="rId8"/>
    <p:sldId id="285" r:id="rId9"/>
    <p:sldId id="286" r:id="rId10"/>
    <p:sldId id="287" r:id="rId11"/>
    <p:sldId id="291" r:id="rId12"/>
    <p:sldId id="419" r:id="rId13"/>
    <p:sldId id="292" r:id="rId14"/>
    <p:sldId id="296" r:id="rId15"/>
    <p:sldId id="420" r:id="rId16"/>
    <p:sldId id="421" r:id="rId17"/>
    <p:sldId id="297" r:id="rId18"/>
    <p:sldId id="422" r:id="rId19"/>
    <p:sldId id="423" r:id="rId20"/>
    <p:sldId id="424" r:id="rId21"/>
    <p:sldId id="425" r:id="rId22"/>
    <p:sldId id="426" r:id="rId23"/>
    <p:sldId id="293" r:id="rId24"/>
    <p:sldId id="427" r:id="rId25"/>
    <p:sldId id="428" r:id="rId26"/>
    <p:sldId id="429" r:id="rId27"/>
    <p:sldId id="430" r:id="rId28"/>
    <p:sldId id="308" r:id="rId29"/>
    <p:sldId id="309" r:id="rId30"/>
    <p:sldId id="310" r:id="rId31"/>
    <p:sldId id="311" r:id="rId32"/>
    <p:sldId id="312" r:id="rId33"/>
    <p:sldId id="434" r:id="rId34"/>
    <p:sldId id="431" r:id="rId35"/>
    <p:sldId id="432" r:id="rId36"/>
    <p:sldId id="433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9" d="100"/>
          <a:sy n="59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  <a:endParaRPr lang="en-US" baseline="0"/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5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wo columns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5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5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>
            <a:fillRect/>
          </a:stretch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>
            <a:fillRect/>
          </a:stretch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>
            <a:fillRect/>
          </a:stretch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>
            <a:fillRect/>
          </a:stretch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>
            <a:fillRect/>
          </a:stretch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>
            <a:fillRect/>
          </a:stretch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4.xml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image" Target="../media/image40.png"/><Relationship Id="rId4" Type="http://schemas.openxmlformats.org/officeDocument/2006/relationships/image" Target="../media/image2.svg"/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4.png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" Target="slide27.xml"/><Relationship Id="rId8" Type="http://schemas.microsoft.com/office/2007/relationships/hdphoto" Target="../media/image48.wdp"/><Relationship Id="rId7" Type="http://schemas.openxmlformats.org/officeDocument/2006/relationships/image" Target="../media/image47.png"/><Relationship Id="rId6" Type="http://schemas.openxmlformats.org/officeDocument/2006/relationships/slide" Target="slide25.xml"/><Relationship Id="rId5" Type="http://schemas.openxmlformats.org/officeDocument/2006/relationships/image" Target="../media/image4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6.xml"/><Relationship Id="rId2" Type="http://schemas.openxmlformats.org/officeDocument/2006/relationships/image" Target="../media/image45.png"/><Relationship Id="rId19" Type="http://schemas.microsoft.com/office/2007/relationships/hdphoto" Target="../media/image55.wdp"/><Relationship Id="rId18" Type="http://schemas.openxmlformats.org/officeDocument/2006/relationships/image" Target="../media/image54.png"/><Relationship Id="rId17" Type="http://schemas.microsoft.com/office/2007/relationships/hdphoto" Target="../media/image53.wdp"/><Relationship Id="rId16" Type="http://schemas.openxmlformats.org/officeDocument/2006/relationships/image" Target="../media/image52.png"/><Relationship Id="rId15" Type="http://schemas.openxmlformats.org/officeDocument/2006/relationships/slide" Target="slide29.xml"/><Relationship Id="rId14" Type="http://schemas.openxmlformats.org/officeDocument/2006/relationships/image" Target="../media/image51.png"/><Relationship Id="rId13" Type="http://schemas.openxmlformats.org/officeDocument/2006/relationships/slide" Target="slide26.xml"/><Relationship Id="rId12" Type="http://schemas.openxmlformats.org/officeDocument/2006/relationships/image" Target="../media/image50.png"/><Relationship Id="rId11" Type="http://schemas.openxmlformats.org/officeDocument/2006/relationships/slide" Target="slide28.xml"/><Relationship Id="rId10" Type="http://schemas.openxmlformats.org/officeDocument/2006/relationships/image" Target="../media/image49.png"/><Relationship Id="rId1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3.wav"/><Relationship Id="rId2" Type="http://schemas.openxmlformats.org/officeDocument/2006/relationships/image" Target="../media/image56.png"/><Relationship Id="rId1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3.wav"/><Relationship Id="rId2" Type="http://schemas.openxmlformats.org/officeDocument/2006/relationships/image" Target="../media/image51.png"/><Relationship Id="rId1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3.wav"/><Relationship Id="rId2" Type="http://schemas.openxmlformats.org/officeDocument/2006/relationships/image" Target="../media/image49.png"/><Relationship Id="rId1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3.wav"/><Relationship Id="rId2" Type="http://schemas.openxmlformats.org/officeDocument/2006/relationships/image" Target="../media/image50.png"/><Relationship Id="rId1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microsoft.com/office/2007/relationships/hdphoto" Target="../media/image60.wdp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4.svg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2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/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/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474;p28"/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475;p28"/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476;p28"/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477;p28"/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478;p28"/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79;p28"/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80;p28"/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81;p28"/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82;p28"/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83;p28"/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84;p28"/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85;p28"/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86;p28"/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7;p28"/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88;p28"/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489;p28"/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490;p28"/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491;p28"/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492;p28"/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>
            <a:fillRect/>
          </a:stretch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/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/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/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/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/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/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2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27" t="11921" r="14764" b="20863"/>
          <a:stretch>
            <a:fillRect/>
          </a:stretch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80;p5"/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/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1" action="ppaction://hlinksldjump"/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>
              <a:fillRect/>
            </a:stretch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>
            <a:fillRect/>
          </a:stretch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>
            <a:fillRect/>
          </a:stretch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/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/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/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/>
            <p:cNvGrpSpPr/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/>
              <p:cNvGrpSpPr/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/>
              <p:cNvGrpSpPr/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/>
                <p:cNvSpPr/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930">
                    <a:defRPr/>
                  </a:pPr>
                  <a:endParaRPr lang="zh-CN" altLang="en-US" sz="225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/>
            <p:cNvGrpSpPr/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/>
              <p:cNvSpPr/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930">
                  <a:defRPr/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/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/>
              <p:cNvSpPr/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/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16" name="矩形 3"/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93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/>
            <p:cNvSpPr txBox="1"/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9pPr>
            </a:lstStyle>
            <a:p>
              <a:pPr lvl="0" algn="ctr" defTabSz="12179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  <a:endPara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文本框 186"/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677762" y="45112"/>
            <a:ext cx="1574759" cy="1988057"/>
            <a:chOff x="540445" y="2037"/>
            <a:chExt cx="1255706" cy="1585269"/>
          </a:xfrm>
        </p:grpSpPr>
        <p:sp>
          <p:nvSpPr>
            <p:cNvPr id="4" name="矩形 3"/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9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/>
            <p:cNvSpPr txBox="1"/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ctr" defTabSz="12179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组合 10"/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/>
            <p:cNvGrpSpPr/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/>
              <p:cNvGrpSpPr/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/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/>
              <p:cNvGrpSpPr/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/>
                <p:cNvSpPr/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930">
                    <a:defRPr/>
                  </a:pPr>
                  <a:endParaRPr lang="zh-CN" altLang="en-US" sz="225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/>
            <p:cNvGrpSpPr/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930">
                  <a:defRPr/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/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/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/>
          <p:cNvGrpSpPr/>
          <p:nvPr>
            <p:custDataLst>
              <p:tags r:id="rId3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/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/>
          <p:cNvGrpSpPr/>
          <p:nvPr>
            <p:custDataLst>
              <p:tags r:id="rId4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  <a:endParaRPr lang="vi-VN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3" name="PA_库_组合 5"/>
          <p:cNvGrpSpPr/>
          <p:nvPr>
            <p:custDataLst>
              <p:tags r:id="rId5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  <a:endParaRPr lang="vi-VN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8" name="PA_库_组合 5"/>
          <p:cNvGrpSpPr/>
          <p:nvPr>
            <p:custDataLst>
              <p:tags r:id="rId6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mỗi con vật cảm nhận và gọi tên cây nấm bằng 1 cách khác nhau.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gọi bằng nhiều tên khác nhau, nấm cảm thấy rất vui.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  <a:endParaRPr lang="vi-VN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là một bạn nhỏ đáng yêu. Bạn có hình dáng giống một chiếc ô nhỏ. Nấm rất hòa đồng và thân thiện với các bạn xung quanh.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/>
          <p:cNvSpPr txBox="1"/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80;p5"/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>
            <a:fillRect/>
          </a:stretch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>
            <a:fillRect/>
          </a:stretch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/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1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>
              <a:fillRect/>
            </a:stretch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674" y="0"/>
            <a:ext cx="680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…..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13" y="1476785"/>
            <a:ext cx="7334124" cy="51820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7037" y="154380"/>
            <a:ext cx="6786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/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lang="vi-VN" sz="30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lang="vi-VN" sz="30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/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2851</Words>
  <Application>WPS Presentation</Application>
  <PresentationFormat>Widescreen</PresentationFormat>
  <Paragraphs>153</Paragraphs>
  <Slides>33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SimSun</vt:lpstr>
      <vt:lpstr>Wingdings</vt:lpstr>
      <vt:lpstr>Arial</vt:lpstr>
      <vt:lpstr>Bebas Neue</vt:lpstr>
      <vt:lpstr>Segoe Print</vt:lpstr>
      <vt:lpstr>Fredoka One</vt:lpstr>
      <vt:lpstr>Calibri</vt:lpstr>
      <vt:lpstr>Times New Roman</vt:lpstr>
      <vt:lpstr>Calibri</vt:lpstr>
      <vt:lpstr>等线</vt:lpstr>
      <vt:lpstr>Arial-Rounded</vt:lpstr>
      <vt:lpstr>Sitka Text</vt:lpstr>
      <vt:lpstr>inpin heiti</vt:lpstr>
      <vt:lpstr>Microsoft YaHei</vt:lpstr>
      <vt:lpstr>Arial Unicode MS</vt:lpstr>
      <vt:lpstr>方正少儿简体</vt:lpstr>
      <vt:lpstr>思源黑体 CN Bold</vt:lpstr>
      <vt:lpstr>等线</vt:lpstr>
      <vt:lpstr>视觉坊免费素材shijuef.com(龚帆免费体)</vt:lpstr>
      <vt:lpstr>1_Office Theme</vt:lpstr>
      <vt:lpstr>Cute Instagram Business Plan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2022-10-18T09:58:00Z</dcterms:created>
  <dcterms:modified xsi:type="dcterms:W3CDTF">2023-02-02T07:22:27Z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1CD63E24840043229773FF685A54BA75</vt:lpwstr>
  </property>
  <property fmtid="{D5CDD505-2E9C-101B-9397-08002B2CF9AE}" pid="3" name="KSOProductBuildVer">
    <vt:lpwstr>1033-11.2.0.11440</vt:lpwstr>
  </property>
</Properties>
</file>