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4" r:id="rId3"/>
    <p:sldMasterId id="2147483708" r:id="rId4"/>
    <p:sldMasterId id="2147483720" r:id="rId5"/>
  </p:sldMasterIdLst>
  <p:notesMasterIdLst>
    <p:notesMasterId r:id="rId41"/>
  </p:notesMasterIdLst>
  <p:sldIdLst>
    <p:sldId id="410" r:id="rId6"/>
    <p:sldId id="296" r:id="rId7"/>
    <p:sldId id="290" r:id="rId8"/>
    <p:sldId id="282" r:id="rId9"/>
    <p:sldId id="284" r:id="rId10"/>
    <p:sldId id="297" r:id="rId11"/>
    <p:sldId id="306" r:id="rId12"/>
    <p:sldId id="299" r:id="rId13"/>
    <p:sldId id="367" r:id="rId14"/>
    <p:sldId id="368" r:id="rId15"/>
    <p:sldId id="304" r:id="rId16"/>
    <p:sldId id="314" r:id="rId17"/>
    <p:sldId id="313" r:id="rId18"/>
    <p:sldId id="317" r:id="rId19"/>
    <p:sldId id="318" r:id="rId20"/>
    <p:sldId id="310" r:id="rId21"/>
    <p:sldId id="334" r:id="rId22"/>
    <p:sldId id="322" r:id="rId23"/>
    <p:sldId id="325" r:id="rId24"/>
    <p:sldId id="408" r:id="rId25"/>
    <p:sldId id="330" r:id="rId26"/>
    <p:sldId id="331" r:id="rId27"/>
    <p:sldId id="349" r:id="rId28"/>
    <p:sldId id="342" r:id="rId29"/>
    <p:sldId id="345" r:id="rId30"/>
    <p:sldId id="347" r:id="rId31"/>
    <p:sldId id="369" r:id="rId32"/>
    <p:sldId id="370" r:id="rId33"/>
    <p:sldId id="332" r:id="rId34"/>
    <p:sldId id="339" r:id="rId35"/>
    <p:sldId id="371" r:id="rId36"/>
    <p:sldId id="350" r:id="rId37"/>
    <p:sldId id="351" r:id="rId38"/>
    <p:sldId id="362" r:id="rId39"/>
    <p:sldId id="35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0" autoAdjust="0"/>
    <p:restoredTop sz="94660"/>
  </p:normalViewPr>
  <p:slideViewPr>
    <p:cSldViewPr showGuides="1">
      <p:cViewPr varScale="1">
        <p:scale>
          <a:sx n="82" d="100"/>
          <a:sy n="82" d="100"/>
        </p:scale>
        <p:origin x="62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FBBB5E-3BDC-4E3C-9918-5EC8C23D8E70}" type="datetimeFigureOut">
              <a:rPr lang="en-US" smtClean="0"/>
              <a:t>9/24/2023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3E772-53F9-4EC7-84B8-7758DE57505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15362" name="Rectangle 3"/>
          <p:cNvSpPr>
            <a:spLocks noGrp="1"/>
          </p:cNvSpPr>
          <p:nvPr>
            <p:ph type="body" idx="1"/>
          </p:nvPr>
        </p:nvSpPr>
        <p:spPr>
          <a:xfrm>
            <a:off x="685800" y="4343400"/>
            <a:ext cx="5486400" cy="4114800"/>
          </a:xfrm>
          <a:noFill/>
          <a:ln>
            <a:noFill/>
          </a:ln>
        </p:spPr>
        <p:txBody>
          <a:bodyPr wrap="square" lIns="91440" tIns="45720" rIns="91440" bIns="45720" anchor="t" anchorCtr="0"/>
          <a:lstStyle/>
          <a:p>
            <a:pPr lvl="0"/>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t>34</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pPr>
              <a:defRPr/>
            </a:pPr>
            <a:fld id="{AE20F465-527A-49DB-93B4-AD046F592ABD}" type="slidenum">
              <a:rPr lang="en-US" altLang="en-US" smtClean="0">
                <a:solidFill>
                  <a:srgbClr val="F0A22E">
                    <a:shade val="75000"/>
                  </a:srgbClr>
                </a:solidFill>
              </a:rPr>
              <a:t>‹#›</a:t>
            </a:fld>
            <a:endParaRPr lang="en-US" altLang="en-US">
              <a:solidFill>
                <a:srgbClr val="F0A22E">
                  <a:shade val="7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t>‹#›</a:t>
            </a:fld>
            <a:endParaRPr lang="en-US" altLang="en-US">
              <a:solidFill>
                <a:srgbClr val="F0A22E">
                  <a:shade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t>‹#›</a:t>
            </a:fld>
            <a:endParaRPr lang="en-US" altLang="en-US">
              <a:solidFill>
                <a:srgbClr val="F0A22E">
                  <a:shade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pPr>
              <a:defRPr/>
            </a:pPr>
            <a:fld id="{B23128A7-346A-4F23-9BD1-CEC201610276}" type="slidenum">
              <a:rPr lang="en-US" altLang="en-US" smtClean="0">
                <a:solidFill>
                  <a:srgbClr val="F0A22E">
                    <a:shade val="75000"/>
                  </a:srgbClr>
                </a:solidFill>
              </a:rPr>
              <a:t>‹#›</a:t>
            </a:fld>
            <a:endParaRPr lang="en-US" altLang="en-US">
              <a:solidFill>
                <a:srgbClr val="F0A22E">
                  <a:shade val="7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t>‹#›</a:t>
            </a:fld>
            <a:endParaRPr lang="en-US" alt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t>‹#›</a:t>
            </a:fld>
            <a:endParaRPr lang="en-US" altLang="en-US">
              <a:solidFill>
                <a:srgbClr val="F0A22E">
                  <a:shade val="75000"/>
                </a:srgb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pPr>
              <a:defRPr/>
            </a:pPr>
            <a:fld id="{8DD81944-44F3-4541-9AEE-6396804530BD}" type="slidenum">
              <a:rPr lang="en-US" altLang="en-US" smtClean="0">
                <a:solidFill>
                  <a:srgbClr val="F0A22E">
                    <a:shade val="75000"/>
                  </a:srgbClr>
                </a:solidFill>
              </a:rPr>
              <a:t>‹#›</a:t>
            </a:fld>
            <a:endParaRPr lang="en-US" alt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t>2023/9/24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t>‹#›</a:t>
            </a:fld>
            <a:endParaRPr lang="en-US" altLang="en-US">
              <a:solidFill>
                <a:srgbClr val="F0A22E">
                  <a:shade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t>‹#›</a:t>
            </a:fld>
            <a:endParaRPr lang="en-US" altLang="en-US">
              <a:solidFill>
                <a:srgbClr val="F0A22E">
                  <a:shade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t>‹#›</a:t>
            </a:fld>
            <a:endParaRPr lang="en-US" altLang="en-US">
              <a:solidFill>
                <a:srgbClr val="F0A22E">
                  <a:shade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t>‹#›</a:t>
            </a:fld>
            <a:endParaRPr lang="en-US" alt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t>‹#›</a:t>
            </a:fld>
            <a:endParaRPr lang="en-US" alt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t>9/24/2023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t>‹#›</a:t>
            </a:fld>
            <a:endParaRPr lang="en-US" altLang="en-US">
              <a:solidFill>
                <a:srgbClr val="F0A22E">
                  <a:shade val="75000"/>
                </a:srgbClr>
              </a:solidFill>
            </a:endParaRPr>
          </a:p>
        </p:txBody>
      </p:sp>
      <p:pic>
        <p:nvPicPr>
          <p:cNvPr id="7" name="图片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55968" y="-2678035"/>
            <a:ext cx="6880067" cy="12192001"/>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wmf"/><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w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jpeg"/><Relationship Id="rId11" Type="http://schemas.openxmlformats.org/officeDocument/2006/relationships/image" Target="../media/image9.wmf"/><Relationship Id="rId5" Type="http://schemas.openxmlformats.org/officeDocument/2006/relationships/audio" Target="../media/audio1.wav"/><Relationship Id="rId10" Type="http://schemas.openxmlformats.org/officeDocument/2006/relationships/image" Target="../media/image8.wmf"/><Relationship Id="rId4" Type="http://schemas.openxmlformats.org/officeDocument/2006/relationships/notesSlide" Target="../notesSlides/notesSlide1.xml"/><Relationship Id="rId9"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apedia.mobi/vi/T%E1%BA%ADp_tin:PaperCranes.jp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apedia.mobi/vi/T%E1%BA%ADp_tin:A-Bomb_Dome_close-up.jp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hyperlink" Target="http://vi.wikipedia.org/wiki/T%E1%BA%ADp_tin:Fat_man.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Tải 84 Background Powerpoint Đẹp Chuyên Nghiệp Miễn Phí - Slidemall.com"/>
          <p:cNvPicPr>
            <a:picLocks noChangeAspect="1"/>
          </p:cNvPicPr>
          <p:nvPr/>
        </p:nvPicPr>
        <p:blipFill>
          <a:blip r:embed="rId6"/>
          <a:stretch>
            <a:fillRect/>
          </a:stretch>
        </p:blipFill>
        <p:spPr>
          <a:xfrm>
            <a:off x="9525" y="-46037"/>
            <a:ext cx="12272963" cy="6904037"/>
          </a:xfrm>
          <a:prstGeom prst="rect">
            <a:avLst/>
          </a:prstGeom>
          <a:noFill/>
          <a:ln w="9525">
            <a:noFill/>
          </a:ln>
        </p:spPr>
      </p:pic>
      <p:pic>
        <p:nvPicPr>
          <p:cNvPr id="36866" name="Pictur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0600" y="5410200"/>
            <a:ext cx="304800" cy="304800"/>
          </a:xfrm>
          <a:prstGeom prst="rect">
            <a:avLst/>
          </a:prstGeom>
          <a:noFill/>
          <a:ln w="9525">
            <a:noFill/>
          </a:ln>
        </p:spPr>
      </p:pic>
      <p:grpSp>
        <p:nvGrpSpPr>
          <p:cNvPr id="2" name="Group 3"/>
          <p:cNvGrpSpPr/>
          <p:nvPr/>
        </p:nvGrpSpPr>
        <p:grpSpPr>
          <a:xfrm>
            <a:off x="1273175" y="219075"/>
            <a:ext cx="1428750" cy="1038225"/>
            <a:chOff x="2928" y="384"/>
            <a:chExt cx="1789" cy="1403"/>
          </a:xfrm>
        </p:grpSpPr>
        <p:sp>
          <p:nvSpPr>
            <p:cNvPr id="14445" name="Oval 4"/>
            <p:cNvSpPr/>
            <p:nvPr/>
          </p:nvSpPr>
          <p:spPr>
            <a:xfrm>
              <a:off x="3361" y="638"/>
              <a:ext cx="944" cy="696"/>
            </a:xfrm>
            <a:prstGeom prst="ellipse">
              <a:avLst/>
            </a:prstGeom>
            <a:gradFill rotWithShape="0">
              <a:gsLst>
                <a:gs pos="0">
                  <a:srgbClr val="FF0000"/>
                </a:gs>
                <a:gs pos="100000">
                  <a:schemeClr val="bg1"/>
                </a:gs>
              </a:gsLst>
              <a:path path="shape">
                <a:fillToRect l="50000" t="50000" r="50000" b="50000"/>
              </a:path>
              <a:tileRect/>
            </a:gradFill>
            <a:ln w="9525">
              <a:noFill/>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a:latin typeface="Arial" panose="020B0604020202020204" pitchFamily="34" charset="0"/>
              </a:endParaRPr>
            </a:p>
          </p:txBody>
        </p:sp>
        <p:sp>
          <p:nvSpPr>
            <p:cNvPr id="14446" name="Oval 5"/>
            <p:cNvSpPr/>
            <p:nvPr/>
          </p:nvSpPr>
          <p:spPr>
            <a:xfrm>
              <a:off x="3722" y="893"/>
              <a:ext cx="187" cy="131"/>
            </a:xfrm>
            <a:prstGeom prst="ellipse">
              <a:avLst/>
            </a:prstGeom>
            <a:gradFill rotWithShape="0">
              <a:gsLst>
                <a:gs pos="0">
                  <a:schemeClr val="accent2"/>
                </a:gs>
                <a:gs pos="100000">
                  <a:schemeClr val="bg2"/>
                </a:gs>
              </a:gsLst>
              <a:path path="shape">
                <a:fillToRect l="50000" t="50000" r="50000" b="50000"/>
              </a:path>
              <a:tileRect/>
            </a:gradFill>
            <a:ln w="9525">
              <a:noFill/>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a:latin typeface="Arial" panose="020B0604020202020204" pitchFamily="34" charset="0"/>
              </a:endParaRPr>
            </a:p>
          </p:txBody>
        </p:sp>
        <p:sp>
          <p:nvSpPr>
            <p:cNvPr id="14447" name="Freeform 6"/>
            <p:cNvSpPr/>
            <p:nvPr/>
          </p:nvSpPr>
          <p:spPr>
            <a:xfrm rot="2711884">
              <a:off x="3846" y="1097"/>
              <a:ext cx="556"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48" name="Freeform 7"/>
            <p:cNvSpPr/>
            <p:nvPr/>
          </p:nvSpPr>
          <p:spPr>
            <a:xfrm rot="2711884">
              <a:off x="4251" y="1392"/>
              <a:ext cx="299"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49" name="Freeform 8"/>
            <p:cNvSpPr/>
            <p:nvPr/>
          </p:nvSpPr>
          <p:spPr>
            <a:xfrm rot="2104081">
              <a:off x="3878" y="1028"/>
              <a:ext cx="586" cy="112"/>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50" name="Freeform 9"/>
            <p:cNvSpPr/>
            <p:nvPr/>
          </p:nvSpPr>
          <p:spPr>
            <a:xfrm rot="2104081">
              <a:off x="4359" y="1282"/>
              <a:ext cx="315" cy="176"/>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51" name="Freeform 10"/>
            <p:cNvSpPr/>
            <p:nvPr/>
          </p:nvSpPr>
          <p:spPr>
            <a:xfrm rot="1582915">
              <a:off x="3888" y="967"/>
              <a:ext cx="561" cy="9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52" name="Freeform 11"/>
            <p:cNvSpPr/>
            <p:nvPr/>
          </p:nvSpPr>
          <p:spPr>
            <a:xfrm rot="1582915">
              <a:off x="4388" y="1157"/>
              <a:ext cx="301" cy="154"/>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53" name="Freeform 12"/>
            <p:cNvSpPr/>
            <p:nvPr/>
          </p:nvSpPr>
          <p:spPr>
            <a:xfrm rot="1080363">
              <a:off x="3897" y="903"/>
              <a:ext cx="542" cy="10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54" name="Freeform 13"/>
            <p:cNvSpPr/>
            <p:nvPr/>
          </p:nvSpPr>
          <p:spPr>
            <a:xfrm rot="1080363">
              <a:off x="4405" y="1033"/>
              <a:ext cx="291" cy="170"/>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55" name="Freeform 14"/>
            <p:cNvSpPr/>
            <p:nvPr/>
          </p:nvSpPr>
          <p:spPr>
            <a:xfrm rot="463793">
              <a:off x="3908" y="832"/>
              <a:ext cx="499"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56" name="Freeform 15"/>
            <p:cNvSpPr/>
            <p:nvPr/>
          </p:nvSpPr>
          <p:spPr>
            <a:xfrm rot="463793">
              <a:off x="4397" y="886"/>
              <a:ext cx="268"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57" name="Freeform 16"/>
            <p:cNvSpPr/>
            <p:nvPr/>
          </p:nvSpPr>
          <p:spPr>
            <a:xfrm rot="-84182">
              <a:off x="3916" y="791"/>
              <a:ext cx="454" cy="7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58" name="Freeform 17"/>
            <p:cNvSpPr/>
            <p:nvPr/>
          </p:nvSpPr>
          <p:spPr>
            <a:xfrm rot="-84182">
              <a:off x="4367" y="785"/>
              <a:ext cx="244" cy="111"/>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59" name="Freeform 18"/>
            <p:cNvSpPr/>
            <p:nvPr/>
          </p:nvSpPr>
          <p:spPr>
            <a:xfrm rot="-802576">
              <a:off x="3901" y="740"/>
              <a:ext cx="399"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60" name="Freeform 19"/>
            <p:cNvSpPr/>
            <p:nvPr/>
          </p:nvSpPr>
          <p:spPr>
            <a:xfrm rot="-802576">
              <a:off x="4295" y="672"/>
              <a:ext cx="214" cy="10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61" name="Freeform 20"/>
            <p:cNvSpPr/>
            <p:nvPr/>
          </p:nvSpPr>
          <p:spPr>
            <a:xfrm rot="-2711884" flipH="1">
              <a:off x="3235" y="1137"/>
              <a:ext cx="557"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62" name="Freeform 21"/>
            <p:cNvSpPr/>
            <p:nvPr/>
          </p:nvSpPr>
          <p:spPr>
            <a:xfrm rot="-2711884" flipH="1">
              <a:off x="3087" y="1432"/>
              <a:ext cx="299"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63" name="Freeform 22"/>
            <p:cNvSpPr/>
            <p:nvPr/>
          </p:nvSpPr>
          <p:spPr>
            <a:xfrm rot="-2104081" flipH="1">
              <a:off x="3160" y="1085"/>
              <a:ext cx="586" cy="112"/>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64" name="Freeform 23"/>
            <p:cNvSpPr/>
            <p:nvPr/>
          </p:nvSpPr>
          <p:spPr>
            <a:xfrm rot="-2104081" flipH="1">
              <a:off x="2950" y="1339"/>
              <a:ext cx="315" cy="176"/>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65" name="Freeform 24"/>
            <p:cNvSpPr/>
            <p:nvPr/>
          </p:nvSpPr>
          <p:spPr>
            <a:xfrm rot="-1582915" flipH="1">
              <a:off x="3175" y="1025"/>
              <a:ext cx="561" cy="9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66" name="Freeform 25"/>
            <p:cNvSpPr/>
            <p:nvPr/>
          </p:nvSpPr>
          <p:spPr>
            <a:xfrm rot="-1582915" flipH="1">
              <a:off x="2935" y="1215"/>
              <a:ext cx="301" cy="153"/>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67" name="Freeform 26"/>
            <p:cNvSpPr/>
            <p:nvPr/>
          </p:nvSpPr>
          <p:spPr>
            <a:xfrm rot="-1080363" flipH="1">
              <a:off x="3185" y="961"/>
              <a:ext cx="542" cy="10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68" name="Freeform 27"/>
            <p:cNvSpPr/>
            <p:nvPr/>
          </p:nvSpPr>
          <p:spPr>
            <a:xfrm rot="-1080363" flipH="1">
              <a:off x="2928" y="1090"/>
              <a:ext cx="291" cy="170"/>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69" name="Freeform 28"/>
            <p:cNvSpPr/>
            <p:nvPr/>
          </p:nvSpPr>
          <p:spPr>
            <a:xfrm rot="-463793" flipH="1">
              <a:off x="3217" y="889"/>
              <a:ext cx="499"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70" name="Freeform 29"/>
            <p:cNvSpPr/>
            <p:nvPr/>
          </p:nvSpPr>
          <p:spPr>
            <a:xfrm rot="-463793" flipH="1">
              <a:off x="2959" y="943"/>
              <a:ext cx="268"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71" name="Freeform 30"/>
            <p:cNvSpPr/>
            <p:nvPr/>
          </p:nvSpPr>
          <p:spPr>
            <a:xfrm rot="84182" flipH="1">
              <a:off x="3254" y="848"/>
              <a:ext cx="454" cy="7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72" name="Freeform 31"/>
            <p:cNvSpPr/>
            <p:nvPr/>
          </p:nvSpPr>
          <p:spPr>
            <a:xfrm rot="84182" flipH="1">
              <a:off x="3013" y="842"/>
              <a:ext cx="244" cy="111"/>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73" name="Freeform 32"/>
            <p:cNvSpPr/>
            <p:nvPr/>
          </p:nvSpPr>
          <p:spPr>
            <a:xfrm rot="802576" flipH="1">
              <a:off x="3324" y="797"/>
              <a:ext cx="399"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74" name="Freeform 33"/>
            <p:cNvSpPr/>
            <p:nvPr/>
          </p:nvSpPr>
          <p:spPr>
            <a:xfrm rot="802576" flipH="1">
              <a:off x="3115" y="729"/>
              <a:ext cx="214" cy="10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75" name="Freeform 34"/>
            <p:cNvSpPr/>
            <p:nvPr/>
          </p:nvSpPr>
          <p:spPr>
            <a:xfrm rot="1277471" flipH="1">
              <a:off x="3350" y="775"/>
              <a:ext cx="399" cy="7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76" name="Freeform 35"/>
            <p:cNvSpPr/>
            <p:nvPr/>
          </p:nvSpPr>
          <p:spPr>
            <a:xfrm rot="1277471" flipH="1">
              <a:off x="3151" y="665"/>
              <a:ext cx="214" cy="110"/>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77" name="Freeform 36"/>
            <p:cNvSpPr/>
            <p:nvPr/>
          </p:nvSpPr>
          <p:spPr>
            <a:xfrm rot="2028410" flipH="1">
              <a:off x="3394" y="745"/>
              <a:ext cx="399"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78" name="Freeform 37"/>
            <p:cNvSpPr/>
            <p:nvPr/>
          </p:nvSpPr>
          <p:spPr>
            <a:xfrm rot="2028410" flipH="1">
              <a:off x="3222" y="574"/>
              <a:ext cx="214"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79" name="Freeform 38"/>
            <p:cNvSpPr/>
            <p:nvPr/>
          </p:nvSpPr>
          <p:spPr>
            <a:xfrm rot="2664424" flipH="1">
              <a:off x="3433" y="700"/>
              <a:ext cx="404"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80" name="Freeform 39"/>
            <p:cNvSpPr/>
            <p:nvPr/>
          </p:nvSpPr>
          <p:spPr>
            <a:xfrm rot="2664424" flipH="1">
              <a:off x="3290" y="481"/>
              <a:ext cx="217"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81" name="Freeform 40"/>
            <p:cNvSpPr/>
            <p:nvPr/>
          </p:nvSpPr>
          <p:spPr>
            <a:xfrm rot="3473776" flipH="1">
              <a:off x="3518" y="685"/>
              <a:ext cx="356" cy="7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82" name="Freeform 41"/>
            <p:cNvSpPr/>
            <p:nvPr/>
          </p:nvSpPr>
          <p:spPr>
            <a:xfrm rot="3473776" flipH="1">
              <a:off x="3438" y="450"/>
              <a:ext cx="191"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83" name="Freeform 42"/>
            <p:cNvSpPr/>
            <p:nvPr/>
          </p:nvSpPr>
          <p:spPr>
            <a:xfrm rot="4126480" flipH="1">
              <a:off x="3576" y="673"/>
              <a:ext cx="342"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84" name="Freeform 43"/>
            <p:cNvSpPr/>
            <p:nvPr/>
          </p:nvSpPr>
          <p:spPr>
            <a:xfrm rot="4126480" flipH="1">
              <a:off x="3540" y="421"/>
              <a:ext cx="184"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85" name="Freeform 44"/>
            <p:cNvSpPr/>
            <p:nvPr/>
          </p:nvSpPr>
          <p:spPr>
            <a:xfrm rot="-1325434">
              <a:off x="3864" y="705"/>
              <a:ext cx="398" cy="7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86" name="Freeform 45"/>
            <p:cNvSpPr/>
            <p:nvPr/>
          </p:nvSpPr>
          <p:spPr>
            <a:xfrm rot="-1325434">
              <a:off x="4246" y="592"/>
              <a:ext cx="214"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87" name="Freeform 46"/>
            <p:cNvSpPr/>
            <p:nvPr/>
          </p:nvSpPr>
          <p:spPr>
            <a:xfrm rot="-1921064">
              <a:off x="3819" y="681"/>
              <a:ext cx="399" cy="7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88" name="Freeform 47"/>
            <p:cNvSpPr/>
            <p:nvPr/>
          </p:nvSpPr>
          <p:spPr>
            <a:xfrm rot="-1921064">
              <a:off x="4181" y="518"/>
              <a:ext cx="214" cy="110"/>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89" name="Freeform 48"/>
            <p:cNvSpPr/>
            <p:nvPr/>
          </p:nvSpPr>
          <p:spPr>
            <a:xfrm rot="4578755" flipH="1">
              <a:off x="3631" y="690"/>
              <a:ext cx="332" cy="47"/>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90" name="Freeform 49"/>
            <p:cNvSpPr/>
            <p:nvPr/>
          </p:nvSpPr>
          <p:spPr>
            <a:xfrm rot="4578755" flipH="1">
              <a:off x="3638" y="447"/>
              <a:ext cx="178" cy="75"/>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91" name="Freeform 50"/>
            <p:cNvSpPr/>
            <p:nvPr/>
          </p:nvSpPr>
          <p:spPr>
            <a:xfrm rot="-3857755">
              <a:off x="3715" y="677"/>
              <a:ext cx="343" cy="6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92" name="Freeform 51"/>
            <p:cNvSpPr/>
            <p:nvPr/>
          </p:nvSpPr>
          <p:spPr>
            <a:xfrm rot="-3857755">
              <a:off x="3925" y="433"/>
              <a:ext cx="184" cy="93"/>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93" name="Freeform 52"/>
            <p:cNvSpPr/>
            <p:nvPr/>
          </p:nvSpPr>
          <p:spPr>
            <a:xfrm rot="-2777260">
              <a:off x="3758" y="671"/>
              <a:ext cx="373" cy="87"/>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94" name="Freeform 53"/>
            <p:cNvSpPr/>
            <p:nvPr/>
          </p:nvSpPr>
          <p:spPr>
            <a:xfrm rot="-2777260">
              <a:off x="4061" y="460"/>
              <a:ext cx="200" cy="136"/>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95" name="Freeform 54"/>
            <p:cNvSpPr/>
            <p:nvPr/>
          </p:nvSpPr>
          <p:spPr>
            <a:xfrm rot="-4903748">
              <a:off x="3695" y="685"/>
              <a:ext cx="308" cy="2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96" name="Freeform 55"/>
            <p:cNvSpPr/>
            <p:nvPr/>
          </p:nvSpPr>
          <p:spPr>
            <a:xfrm rot="-4903748">
              <a:off x="3809" y="447"/>
              <a:ext cx="165" cy="43"/>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97" name="Freeform 56"/>
            <p:cNvSpPr/>
            <p:nvPr/>
          </p:nvSpPr>
          <p:spPr>
            <a:xfrm rot="-3264308" flipH="1">
              <a:off x="3278" y="1175"/>
              <a:ext cx="557"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98" name="Freeform 57"/>
            <p:cNvSpPr/>
            <p:nvPr/>
          </p:nvSpPr>
          <p:spPr>
            <a:xfrm rot="-3264308" flipH="1">
              <a:off x="3186" y="1509"/>
              <a:ext cx="299"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99" name="Freeform 58"/>
            <p:cNvSpPr/>
            <p:nvPr/>
          </p:nvSpPr>
          <p:spPr>
            <a:xfrm rot="-4057115" flipH="1">
              <a:off x="3362" y="1208"/>
              <a:ext cx="515"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500" name="Freeform 59"/>
            <p:cNvSpPr/>
            <p:nvPr/>
          </p:nvSpPr>
          <p:spPr>
            <a:xfrm rot="-4057115" flipH="1">
              <a:off x="3364" y="1550"/>
              <a:ext cx="276"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501" name="Freeform 60"/>
            <p:cNvSpPr/>
            <p:nvPr/>
          </p:nvSpPr>
          <p:spPr>
            <a:xfrm rot="-4729350" flipH="1">
              <a:off x="3452" y="1220"/>
              <a:ext cx="495" cy="9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502" name="Freeform 61"/>
            <p:cNvSpPr/>
            <p:nvPr/>
          </p:nvSpPr>
          <p:spPr>
            <a:xfrm rot="-4729350" flipH="1">
              <a:off x="3525" y="1566"/>
              <a:ext cx="265" cy="142"/>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503" name="Freeform 62"/>
            <p:cNvSpPr/>
            <p:nvPr/>
          </p:nvSpPr>
          <p:spPr>
            <a:xfrm rot="3144576">
              <a:off x="3801" y="1158"/>
              <a:ext cx="557"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504" name="Freeform 63"/>
            <p:cNvSpPr/>
            <p:nvPr/>
          </p:nvSpPr>
          <p:spPr>
            <a:xfrm rot="3144576">
              <a:off x="4165" y="1485"/>
              <a:ext cx="299" cy="15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505" name="Freeform 64"/>
            <p:cNvSpPr/>
            <p:nvPr/>
          </p:nvSpPr>
          <p:spPr>
            <a:xfrm rot="3745735">
              <a:off x="3762" y="1196"/>
              <a:ext cx="533" cy="97"/>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506" name="Freeform 65"/>
            <p:cNvSpPr/>
            <p:nvPr/>
          </p:nvSpPr>
          <p:spPr>
            <a:xfrm rot="3745735">
              <a:off x="4047" y="1543"/>
              <a:ext cx="286" cy="152"/>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507" name="Freeform 66"/>
            <p:cNvSpPr/>
            <p:nvPr/>
          </p:nvSpPr>
          <p:spPr>
            <a:xfrm rot="4286818">
              <a:off x="3705" y="1235"/>
              <a:ext cx="517" cy="7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508" name="Freeform 67"/>
            <p:cNvSpPr/>
            <p:nvPr/>
          </p:nvSpPr>
          <p:spPr>
            <a:xfrm rot="4286818">
              <a:off x="3922" y="1585"/>
              <a:ext cx="278" cy="125"/>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509" name="Freeform 68"/>
            <p:cNvSpPr/>
            <p:nvPr/>
          </p:nvSpPr>
          <p:spPr>
            <a:xfrm rot="4898956">
              <a:off x="3665" y="1251"/>
              <a:ext cx="475" cy="8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510" name="Freeform 69"/>
            <p:cNvSpPr/>
            <p:nvPr/>
          </p:nvSpPr>
          <p:spPr>
            <a:xfrm rot="4898956">
              <a:off x="3804" y="1581"/>
              <a:ext cx="255" cy="125"/>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511" name="Freeform 70"/>
            <p:cNvSpPr/>
            <p:nvPr/>
          </p:nvSpPr>
          <p:spPr>
            <a:xfrm rot="5755659">
              <a:off x="3570" y="1267"/>
              <a:ext cx="464" cy="6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5400000" scaled="1"/>
              <a:tileRect/>
            </a:gradFill>
            <a:ln w="9525">
              <a:noFill/>
            </a:ln>
          </p:spPr>
          <p:txBody>
            <a:bodyPr/>
            <a:lstStyle/>
            <a:p>
              <a:endParaRPr lang="en-US"/>
            </a:p>
          </p:txBody>
        </p:sp>
        <p:sp>
          <p:nvSpPr>
            <p:cNvPr id="14512" name="Freeform 71"/>
            <p:cNvSpPr/>
            <p:nvPr/>
          </p:nvSpPr>
          <p:spPr>
            <a:xfrm rot="5755659">
              <a:off x="3618" y="1599"/>
              <a:ext cx="249" cy="95"/>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513" name="Freeform 72"/>
            <p:cNvSpPr/>
            <p:nvPr/>
          </p:nvSpPr>
          <p:spPr>
            <a:xfrm flipH="1">
              <a:off x="3553" y="1154"/>
              <a:ext cx="157" cy="478"/>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514" name="Arc 73"/>
            <p:cNvSpPr/>
            <p:nvPr/>
          </p:nvSpPr>
          <p:spPr>
            <a:xfrm flipH="1">
              <a:off x="3268" y="982"/>
              <a:ext cx="687" cy="745"/>
            </a:xfrm>
            <a:custGeom>
              <a:avLst/>
              <a:gdLst>
                <a:gd name="txL" fmla="*/ 0 w 21600"/>
                <a:gd name="txT" fmla="*/ 0 h 21602"/>
                <a:gd name="txR" fmla="*/ 21600 w 21600"/>
                <a:gd name="txB" fmla="*/ 21602 h 21602"/>
              </a:gdLst>
              <a:ahLst/>
              <a:cxnLst>
                <a:cxn ang="0">
                  <a:pos x="0" y="0"/>
                </a:cxn>
                <a:cxn ang="0">
                  <a:pos x="0" y="0"/>
                </a:cxn>
                <a:cxn ang="0">
                  <a:pos x="0" y="0"/>
                </a:cxn>
              </a:cxnLst>
              <a:rect l="txL" t="txT" r="txR" b="txB"/>
              <a:pathLst>
                <a:path w="21600" h="21602" fill="none">
                  <a:moveTo>
                    <a:pt x="5466" y="0"/>
                  </a:moveTo>
                  <a:cubicBezTo>
                    <a:pt x="14970" y="2486"/>
                    <a:pt x="21600" y="11073"/>
                    <a:pt x="21600" y="20897"/>
                  </a:cubicBezTo>
                  <a:cubicBezTo>
                    <a:pt x="21600" y="21132"/>
                    <a:pt x="21596" y="21367"/>
                    <a:pt x="21588" y="21601"/>
                  </a:cubicBezTo>
                </a:path>
                <a:path w="21600" h="21602" stroke="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cap="flat" cmpd="sng">
              <a:solidFill>
                <a:schemeClr val="folHlink">
                  <a:alpha val="100000"/>
                </a:schemeClr>
              </a:solidFill>
              <a:prstDash val="solid"/>
              <a:round/>
              <a:headEnd type="none" w="med" len="med"/>
              <a:tailEnd type="none" w="med" len="med"/>
            </a:ln>
          </p:spPr>
          <p:txBody>
            <a:bodyPr/>
            <a:lstStyle/>
            <a:p>
              <a:endParaRPr lang="en-US"/>
            </a:p>
          </p:txBody>
        </p:sp>
        <p:sp>
          <p:nvSpPr>
            <p:cNvPr id="14515" name="Arc 74"/>
            <p:cNvSpPr/>
            <p:nvPr/>
          </p:nvSpPr>
          <p:spPr>
            <a:xfrm flipV="1">
              <a:off x="3887" y="532"/>
              <a:ext cx="830" cy="661"/>
            </a:xfrm>
            <a:custGeom>
              <a:avLst/>
              <a:gdLst>
                <a:gd name="txL" fmla="*/ 0 w 36729"/>
                <a:gd name="txT" fmla="*/ 0 h 21600"/>
                <a:gd name="txR" fmla="*/ 36729 w 36729"/>
                <a:gd name="txB" fmla="*/ 21600 h 21600"/>
              </a:gdLst>
              <a:ahLst/>
              <a:cxnLst>
                <a:cxn ang="0">
                  <a:pos x="0" y="0"/>
                </a:cxn>
                <a:cxn ang="0">
                  <a:pos x="0" y="0"/>
                </a:cxn>
                <a:cxn ang="0">
                  <a:pos x="0" y="0"/>
                </a:cxn>
              </a:cxnLst>
              <a:rect l="txL" t="txT" r="txR" b="txB"/>
              <a:pathLst>
                <a:path w="36729" h="21600" fill="none">
                  <a:moveTo>
                    <a:pt x="36729" y="10451"/>
                  </a:moveTo>
                  <a:cubicBezTo>
                    <a:pt x="32926" y="17330"/>
                    <a:pt x="25686" y="21599"/>
                    <a:pt x="17826" y="21600"/>
                  </a:cubicBezTo>
                  <a:cubicBezTo>
                    <a:pt x="10696" y="21600"/>
                    <a:pt x="4025" y="18081"/>
                    <a:pt x="-1" y="12197"/>
                  </a:cubicBezTo>
                </a:path>
                <a:path w="36729" h="21600" stroke="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516" name="Arc 75"/>
            <p:cNvSpPr/>
            <p:nvPr/>
          </p:nvSpPr>
          <p:spPr>
            <a:xfrm flipH="1">
              <a:off x="3338" y="862"/>
              <a:ext cx="401" cy="769"/>
            </a:xfrm>
            <a:custGeom>
              <a:avLst/>
              <a:gdLst>
                <a:gd name="txL" fmla="*/ 0 w 28940"/>
                <a:gd name="txT" fmla="*/ 0 h 22305"/>
                <a:gd name="txR" fmla="*/ 28940 w 28940"/>
                <a:gd name="txB" fmla="*/ 22305 h 22305"/>
              </a:gdLst>
              <a:ahLst/>
              <a:cxnLst>
                <a:cxn ang="0">
                  <a:pos x="0" y="0"/>
                </a:cxn>
                <a:cxn ang="0">
                  <a:pos x="0" y="0"/>
                </a:cxn>
                <a:cxn ang="0">
                  <a:pos x="0" y="0"/>
                </a:cxn>
              </a:cxnLst>
              <a:rect l="txL" t="txT" r="txR" b="txB"/>
              <a:pathLst>
                <a:path w="28940" h="22305" fill="none">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517" name="Arc 76"/>
            <p:cNvSpPr/>
            <p:nvPr/>
          </p:nvSpPr>
          <p:spPr>
            <a:xfrm flipH="1">
              <a:off x="3053" y="902"/>
              <a:ext cx="652" cy="768"/>
            </a:xfrm>
            <a:custGeom>
              <a:avLst/>
              <a:gdLst>
                <a:gd name="txL" fmla="*/ 0 w 30473"/>
                <a:gd name="txT" fmla="*/ 0 h 22305"/>
                <a:gd name="txR" fmla="*/ 30473 w 30473"/>
                <a:gd name="txB" fmla="*/ 22305 h 22305"/>
              </a:gdLst>
              <a:ahLst/>
              <a:cxnLst>
                <a:cxn ang="0">
                  <a:pos x="0" y="0"/>
                </a:cxn>
                <a:cxn ang="0">
                  <a:pos x="0" y="0"/>
                </a:cxn>
                <a:cxn ang="0">
                  <a:pos x="0" y="0"/>
                </a:cxn>
              </a:cxnLst>
              <a:rect l="txL" t="txT" r="txR" b="txB"/>
              <a:pathLst>
                <a:path w="30473" h="22305" fill="none">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cap="flat" cmpd="sng">
              <a:solidFill>
                <a:schemeClr val="folHlink">
                  <a:alpha val="100000"/>
                </a:schemeClr>
              </a:solidFill>
              <a:prstDash val="solid"/>
              <a:round/>
              <a:headEnd type="none" w="med" len="med"/>
              <a:tailEnd type="none" w="med" len="med"/>
            </a:ln>
          </p:spPr>
          <p:txBody>
            <a:bodyPr/>
            <a:lstStyle/>
            <a:p>
              <a:endParaRPr lang="en-US"/>
            </a:p>
          </p:txBody>
        </p:sp>
        <p:sp>
          <p:nvSpPr>
            <p:cNvPr id="14518" name="Arc 77"/>
            <p:cNvSpPr/>
            <p:nvPr/>
          </p:nvSpPr>
          <p:spPr>
            <a:xfrm flipH="1">
              <a:off x="2996" y="762"/>
              <a:ext cx="768" cy="769"/>
            </a:xfrm>
            <a:custGeom>
              <a:avLst/>
              <a:gdLst>
                <a:gd name="txL" fmla="*/ 0 w 34455"/>
                <a:gd name="txT" fmla="*/ 0 h 22305"/>
                <a:gd name="txR" fmla="*/ 34455 w 34455"/>
                <a:gd name="txB" fmla="*/ 22305 h 22305"/>
              </a:gdLst>
              <a:ahLst/>
              <a:cxnLst>
                <a:cxn ang="0">
                  <a:pos x="0" y="0"/>
                </a:cxn>
                <a:cxn ang="0">
                  <a:pos x="0" y="0"/>
                </a:cxn>
                <a:cxn ang="0">
                  <a:pos x="0" y="0"/>
                </a:cxn>
              </a:cxnLst>
              <a:rect l="txL" t="txT" r="txR" b="txB"/>
              <a:pathLst>
                <a:path w="34455" h="22305" fill="none">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cap="flat" cmpd="sng">
              <a:solidFill>
                <a:schemeClr val="folHlink">
                  <a:alpha val="100000"/>
                </a:schemeClr>
              </a:solidFill>
              <a:prstDash val="solid"/>
              <a:round/>
              <a:headEnd type="none" w="med" len="med"/>
              <a:tailEnd type="none" w="med" len="med"/>
            </a:ln>
          </p:spPr>
          <p:txBody>
            <a:bodyPr/>
            <a:lstStyle/>
            <a:p>
              <a:endParaRPr lang="en-US"/>
            </a:p>
          </p:txBody>
        </p:sp>
        <p:sp>
          <p:nvSpPr>
            <p:cNvPr id="14519" name="Arc 78"/>
            <p:cNvSpPr/>
            <p:nvPr/>
          </p:nvSpPr>
          <p:spPr>
            <a:xfrm>
              <a:off x="3846" y="870"/>
              <a:ext cx="123" cy="769"/>
            </a:xfrm>
            <a:custGeom>
              <a:avLst/>
              <a:gdLst>
                <a:gd name="txL" fmla="*/ 0 w 34812"/>
                <a:gd name="txT" fmla="*/ 0 h 22305"/>
                <a:gd name="txR" fmla="*/ 34812 w 34812"/>
                <a:gd name="txB" fmla="*/ 22305 h 22305"/>
              </a:gdLst>
              <a:ahLst/>
              <a:cxnLst>
                <a:cxn ang="0">
                  <a:pos x="0" y="0"/>
                </a:cxn>
                <a:cxn ang="0">
                  <a:pos x="0" y="0"/>
                </a:cxn>
                <a:cxn ang="0">
                  <a:pos x="0" y="0"/>
                </a:cxn>
              </a:cxnLst>
              <a:rect l="txL" t="txT" r="txR" b="txB"/>
              <a:pathLst>
                <a:path w="34812" h="22305" fill="none">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cap="flat" cmpd="sng">
              <a:solidFill>
                <a:schemeClr val="accent1">
                  <a:alpha val="100000"/>
                </a:schemeClr>
              </a:solidFill>
              <a:prstDash val="solid"/>
              <a:round/>
              <a:headEnd type="none" w="med" len="med"/>
              <a:tailEnd type="none" w="med" len="med"/>
            </a:ln>
          </p:spPr>
          <p:txBody>
            <a:bodyPr/>
            <a:lstStyle/>
            <a:p>
              <a:endParaRPr lang="en-US"/>
            </a:p>
          </p:txBody>
        </p:sp>
        <p:sp>
          <p:nvSpPr>
            <p:cNvPr id="14520" name="Arc 79"/>
            <p:cNvSpPr/>
            <p:nvPr/>
          </p:nvSpPr>
          <p:spPr>
            <a:xfrm>
              <a:off x="3879" y="866"/>
              <a:ext cx="324" cy="769"/>
            </a:xfrm>
            <a:custGeom>
              <a:avLst/>
              <a:gdLst>
                <a:gd name="txL" fmla="*/ 0 w 34812"/>
                <a:gd name="txT" fmla="*/ 0 h 22305"/>
                <a:gd name="txR" fmla="*/ 34812 w 34812"/>
                <a:gd name="txB" fmla="*/ 22305 h 22305"/>
              </a:gdLst>
              <a:ahLst/>
              <a:cxnLst>
                <a:cxn ang="0">
                  <a:pos x="0" y="0"/>
                </a:cxn>
                <a:cxn ang="0">
                  <a:pos x="0" y="0"/>
                </a:cxn>
                <a:cxn ang="0">
                  <a:pos x="0" y="0"/>
                </a:cxn>
              </a:cxnLst>
              <a:rect l="txL" t="txT" r="txR" b="txB"/>
              <a:pathLst>
                <a:path w="34812" h="22305" fill="none">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521" name="Arc 80"/>
            <p:cNvSpPr/>
            <p:nvPr/>
          </p:nvSpPr>
          <p:spPr>
            <a:xfrm>
              <a:off x="3907" y="766"/>
              <a:ext cx="461" cy="769"/>
            </a:xfrm>
            <a:custGeom>
              <a:avLst/>
              <a:gdLst>
                <a:gd name="txL" fmla="*/ 0 w 34812"/>
                <a:gd name="txT" fmla="*/ 0 h 22305"/>
                <a:gd name="txR" fmla="*/ 34812 w 34812"/>
                <a:gd name="txB" fmla="*/ 22305 h 22305"/>
              </a:gdLst>
              <a:ahLst/>
              <a:cxnLst>
                <a:cxn ang="0">
                  <a:pos x="0" y="0"/>
                </a:cxn>
                <a:cxn ang="0">
                  <a:pos x="0" y="0"/>
                </a:cxn>
                <a:cxn ang="0">
                  <a:pos x="0" y="0"/>
                </a:cxn>
              </a:cxnLst>
              <a:rect l="txL" t="txT" r="txR" b="txB"/>
              <a:pathLst>
                <a:path w="34812" h="22305" fill="none">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522" name="Freeform 81"/>
            <p:cNvSpPr/>
            <p:nvPr/>
          </p:nvSpPr>
          <p:spPr>
            <a:xfrm>
              <a:off x="3996" y="1236"/>
              <a:ext cx="156" cy="478"/>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523" name="Freeform 82"/>
            <p:cNvSpPr/>
            <p:nvPr/>
          </p:nvSpPr>
          <p:spPr>
            <a:xfrm rot="-1939245" flipV="1">
              <a:off x="3752" y="1079"/>
              <a:ext cx="142" cy="270"/>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chemeClr val="accent2">
                  <a:alpha val="100000"/>
                </a:schemeClr>
              </a:solidFill>
              <a:prstDash val="solid"/>
              <a:round/>
              <a:headEnd type="none" w="med" len="med"/>
              <a:tailEnd type="none" w="med" len="med"/>
            </a:ln>
          </p:spPr>
          <p:txBody>
            <a:bodyPr/>
            <a:lstStyle/>
            <a:p>
              <a:endParaRPr lang="en-US"/>
            </a:p>
          </p:txBody>
        </p:sp>
        <p:sp>
          <p:nvSpPr>
            <p:cNvPr id="14524" name="Arc 83"/>
            <p:cNvSpPr/>
            <p:nvPr/>
          </p:nvSpPr>
          <p:spPr>
            <a:xfrm flipH="1">
              <a:off x="2952" y="647"/>
              <a:ext cx="821" cy="769"/>
            </a:xfrm>
            <a:custGeom>
              <a:avLst/>
              <a:gdLst>
                <a:gd name="txL" fmla="*/ 0 w 36830"/>
                <a:gd name="txT" fmla="*/ 0 h 22305"/>
                <a:gd name="txR" fmla="*/ 36830 w 36830"/>
                <a:gd name="txB" fmla="*/ 22305 h 22305"/>
              </a:gdLst>
              <a:ahLst/>
              <a:cxnLst>
                <a:cxn ang="0">
                  <a:pos x="0" y="0"/>
                </a:cxn>
                <a:cxn ang="0">
                  <a:pos x="0" y="0"/>
                </a:cxn>
                <a:cxn ang="0">
                  <a:pos x="0" y="0"/>
                </a:cxn>
              </a:cxnLst>
              <a:rect l="txL" t="txT" r="txR" b="txB"/>
              <a:pathLst>
                <a:path w="36830" h="22305" fill="none">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cap="flat" cmpd="sng">
              <a:solidFill>
                <a:schemeClr val="folHlink">
                  <a:alpha val="100000"/>
                </a:schemeClr>
              </a:solidFill>
              <a:prstDash val="solid"/>
              <a:round/>
              <a:headEnd type="none" w="med" len="med"/>
              <a:tailEnd type="none" w="med" len="med"/>
            </a:ln>
          </p:spPr>
          <p:txBody>
            <a:bodyPr/>
            <a:lstStyle/>
            <a:p>
              <a:endParaRPr lang="en-US"/>
            </a:p>
          </p:txBody>
        </p:sp>
        <p:sp>
          <p:nvSpPr>
            <p:cNvPr id="14525" name="Arc 84"/>
            <p:cNvSpPr/>
            <p:nvPr/>
          </p:nvSpPr>
          <p:spPr>
            <a:xfrm flipH="1">
              <a:off x="3184" y="485"/>
              <a:ext cx="597" cy="745"/>
            </a:xfrm>
            <a:custGeom>
              <a:avLst/>
              <a:gdLst>
                <a:gd name="txL" fmla="*/ 0 w 31881"/>
                <a:gd name="txT" fmla="*/ 0 h 21600"/>
                <a:gd name="txR" fmla="*/ 31881 w 31881"/>
                <a:gd name="txB" fmla="*/ 21600 h 21600"/>
              </a:gdLst>
              <a:ahLst/>
              <a:cxnLst>
                <a:cxn ang="0">
                  <a:pos x="0" y="0"/>
                </a:cxn>
                <a:cxn ang="0">
                  <a:pos x="0" y="0"/>
                </a:cxn>
                <a:cxn ang="0">
                  <a:pos x="0" y="0"/>
                </a:cxn>
              </a:cxnLst>
              <a:rect l="txL" t="txT" r="txR" b="txB"/>
              <a:pathLst>
                <a:path w="31881" h="21600" fill="none">
                  <a:moveTo>
                    <a:pt x="-1" y="10015"/>
                  </a:moveTo>
                  <a:cubicBezTo>
                    <a:pt x="3963" y="3778"/>
                    <a:pt x="10840" y="-1"/>
                    <a:pt x="18231" y="0"/>
                  </a:cubicBezTo>
                  <a:cubicBezTo>
                    <a:pt x="23204" y="0"/>
                    <a:pt x="28026" y="1716"/>
                    <a:pt x="31881" y="4859"/>
                  </a:cubicBezTo>
                </a:path>
                <a:path w="31881" h="21600" stroke="0">
                  <a:moveTo>
                    <a:pt x="-1" y="10015"/>
                  </a:moveTo>
                  <a:cubicBezTo>
                    <a:pt x="3963" y="3778"/>
                    <a:pt x="10840" y="-1"/>
                    <a:pt x="18231" y="0"/>
                  </a:cubicBezTo>
                  <a:cubicBezTo>
                    <a:pt x="23204" y="0"/>
                    <a:pt x="28026" y="1716"/>
                    <a:pt x="31881" y="4859"/>
                  </a:cubicBezTo>
                  <a:lnTo>
                    <a:pt x="18231" y="21600"/>
                  </a:lnTo>
                  <a:lnTo>
                    <a:pt x="-1" y="10015"/>
                  </a:lnTo>
                  <a:close/>
                </a:path>
              </a:pathLst>
            </a:custGeom>
            <a:noFill/>
            <a:ln w="9525" cap="flat" cmpd="sng">
              <a:solidFill>
                <a:schemeClr val="accent1">
                  <a:alpha val="100000"/>
                </a:schemeClr>
              </a:solidFill>
              <a:prstDash val="solid"/>
              <a:round/>
              <a:headEnd type="none" w="med" len="med"/>
              <a:tailEnd type="none" w="med" len="med"/>
            </a:ln>
          </p:spPr>
          <p:txBody>
            <a:bodyPr/>
            <a:lstStyle/>
            <a:p>
              <a:endParaRPr lang="en-US"/>
            </a:p>
          </p:txBody>
        </p:sp>
        <p:sp>
          <p:nvSpPr>
            <p:cNvPr id="14526" name="Arc 85"/>
            <p:cNvSpPr/>
            <p:nvPr/>
          </p:nvSpPr>
          <p:spPr>
            <a:xfrm>
              <a:off x="3822" y="798"/>
              <a:ext cx="246" cy="745"/>
            </a:xfrm>
            <a:custGeom>
              <a:avLst/>
              <a:gdLst>
                <a:gd name="txL" fmla="*/ 0 w 31146"/>
                <a:gd name="txT" fmla="*/ 0 h 21600"/>
                <a:gd name="txR" fmla="*/ 31146 w 31146"/>
                <a:gd name="txB" fmla="*/ 21600 h 21600"/>
              </a:gdLst>
              <a:ahLst/>
              <a:cxnLst>
                <a:cxn ang="0">
                  <a:pos x="0" y="0"/>
                </a:cxn>
                <a:cxn ang="0">
                  <a:pos x="0" y="0"/>
                </a:cxn>
                <a:cxn ang="0">
                  <a:pos x="0" y="0"/>
                </a:cxn>
              </a:cxnLst>
              <a:rect l="txL" t="txT" r="txR" b="txB"/>
              <a:pathLst>
                <a:path w="31146" h="21600" fill="none">
                  <a:moveTo>
                    <a:pt x="-1" y="4511"/>
                  </a:moveTo>
                  <a:cubicBezTo>
                    <a:pt x="3783" y="1586"/>
                    <a:pt x="8429" y="-1"/>
                    <a:pt x="13212" y="0"/>
                  </a:cubicBezTo>
                  <a:cubicBezTo>
                    <a:pt x="20409" y="0"/>
                    <a:pt x="27134" y="3585"/>
                    <a:pt x="31145" y="9561"/>
                  </a:cubicBezTo>
                </a:path>
                <a:path w="31146" h="21600" stroke="0">
                  <a:moveTo>
                    <a:pt x="-1" y="4511"/>
                  </a:moveTo>
                  <a:cubicBezTo>
                    <a:pt x="3783" y="1586"/>
                    <a:pt x="8429" y="-1"/>
                    <a:pt x="13212" y="0"/>
                  </a:cubicBezTo>
                  <a:cubicBezTo>
                    <a:pt x="20409" y="0"/>
                    <a:pt x="27134" y="3585"/>
                    <a:pt x="31145" y="9561"/>
                  </a:cubicBezTo>
                  <a:lnTo>
                    <a:pt x="13212" y="21600"/>
                  </a:lnTo>
                  <a:lnTo>
                    <a:pt x="-1" y="4511"/>
                  </a:lnTo>
                  <a:close/>
                </a:path>
              </a:pathLst>
            </a:custGeom>
            <a:noFill/>
            <a:ln w="9525" cap="flat" cmpd="sng">
              <a:solidFill>
                <a:schemeClr val="accent2">
                  <a:alpha val="100000"/>
                </a:schemeClr>
              </a:solidFill>
              <a:prstDash val="solid"/>
              <a:round/>
              <a:headEnd type="none" w="med" len="med"/>
              <a:tailEnd type="none" w="med" len="med"/>
            </a:ln>
          </p:spPr>
          <p:txBody>
            <a:bodyPr/>
            <a:lstStyle/>
            <a:p>
              <a:endParaRPr lang="en-US"/>
            </a:p>
          </p:txBody>
        </p:sp>
        <p:sp>
          <p:nvSpPr>
            <p:cNvPr id="14527" name="Freeform 86"/>
            <p:cNvSpPr/>
            <p:nvPr/>
          </p:nvSpPr>
          <p:spPr>
            <a:xfrm flipH="1">
              <a:off x="3086" y="1193"/>
              <a:ext cx="351" cy="493"/>
            </a:xfrm>
            <a:custGeom>
              <a:avLst/>
              <a:gdLst>
                <a:gd name="txL" fmla="*/ 0 w 776"/>
                <a:gd name="txT" fmla="*/ 0 h 2368"/>
                <a:gd name="txR" fmla="*/ 776 w 776"/>
                <a:gd name="txB" fmla="*/ 2368 h 2368"/>
              </a:gdLst>
              <a:ahLst/>
              <a:cxnLst>
                <a:cxn ang="0">
                  <a:pos x="0" y="0"/>
                </a:cxn>
                <a:cxn ang="0">
                  <a:pos x="1" y="0"/>
                </a:cxn>
                <a:cxn ang="0">
                  <a:pos x="0" y="0"/>
                </a:cxn>
                <a:cxn ang="0">
                  <a:pos x="1" y="0"/>
                </a:cxn>
                <a:cxn ang="0">
                  <a:pos x="1" y="0"/>
                </a:cxn>
                <a:cxn ang="0">
                  <a:pos x="1" y="0"/>
                </a:cxn>
                <a:cxn ang="0">
                  <a:pos x="1" y="0"/>
                </a:cxn>
                <a:cxn ang="0">
                  <a:pos x="2" y="0"/>
                </a:cxn>
                <a:cxn ang="0">
                  <a:pos x="1" y="0"/>
                </a:cxn>
                <a:cxn ang="0">
                  <a:pos x="2" y="0"/>
                </a:cxn>
                <a:cxn ang="0">
                  <a:pos x="2" y="0"/>
                </a:cxn>
                <a:cxn ang="0">
                  <a:pos x="2" y="0"/>
                </a:cxn>
                <a:cxn ang="0">
                  <a:pos x="2" y="0"/>
                </a:cxn>
                <a:cxn ang="0">
                  <a:pos x="3" y="0"/>
                </a:cxn>
                <a:cxn ang="0">
                  <a:pos x="2" y="0"/>
                </a:cxn>
                <a:cxn ang="0">
                  <a:pos x="3" y="0"/>
                </a:cxn>
                <a:cxn ang="0">
                  <a:pos x="3" y="0"/>
                </a:cxn>
                <a:cxn ang="0">
                  <a:pos x="3" y="0"/>
                </a:cxn>
                <a:cxn ang="0">
                  <a:pos x="3" y="0"/>
                </a:cxn>
                <a:cxn ang="0">
                  <a:pos x="3" y="0"/>
                </a:cxn>
                <a:cxn ang="0">
                  <a:pos x="3" y="0"/>
                </a:cxn>
                <a:cxn ang="0">
                  <a:pos x="3" y="0"/>
                </a:cxn>
                <a:cxn ang="0">
                  <a:pos x="3" y="0"/>
                </a:cxn>
                <a:cxn ang="0">
                  <a:pos x="3"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528" name="Freeform 87"/>
            <p:cNvSpPr/>
            <p:nvPr/>
          </p:nvSpPr>
          <p:spPr>
            <a:xfrm flipH="1">
              <a:off x="3251" y="673"/>
              <a:ext cx="225" cy="492"/>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529" name="Freeform 88"/>
            <p:cNvSpPr/>
            <p:nvPr/>
          </p:nvSpPr>
          <p:spPr>
            <a:xfrm flipH="1">
              <a:off x="3510" y="526"/>
              <a:ext cx="135" cy="492"/>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530" name="Freeform 89"/>
            <p:cNvSpPr/>
            <p:nvPr/>
          </p:nvSpPr>
          <p:spPr>
            <a:xfrm>
              <a:off x="4351" y="1121"/>
              <a:ext cx="326" cy="518"/>
            </a:xfrm>
            <a:custGeom>
              <a:avLst/>
              <a:gdLst>
                <a:gd name="txL" fmla="*/ 0 w 776"/>
                <a:gd name="txT" fmla="*/ 0 h 2368"/>
                <a:gd name="txR" fmla="*/ 776 w 776"/>
                <a:gd name="txB" fmla="*/ 2368 h 2368"/>
              </a:gdLst>
              <a:ahLst/>
              <a:cxnLst>
                <a:cxn ang="0">
                  <a:pos x="0" y="0"/>
                </a:cxn>
                <a:cxn ang="0">
                  <a:pos x="0" y="0"/>
                </a:cxn>
                <a:cxn ang="0">
                  <a:pos x="0" y="0"/>
                </a:cxn>
                <a:cxn ang="0">
                  <a:pos x="1" y="0"/>
                </a:cxn>
                <a:cxn ang="0">
                  <a:pos x="0" y="0"/>
                </a:cxn>
                <a:cxn ang="0">
                  <a:pos x="1" y="0"/>
                </a:cxn>
                <a:cxn ang="0">
                  <a:pos x="1" y="0"/>
                </a:cxn>
                <a:cxn ang="0">
                  <a:pos x="1" y="0"/>
                </a:cxn>
                <a:cxn ang="0">
                  <a:pos x="1" y="0"/>
                </a:cxn>
                <a:cxn ang="0">
                  <a:pos x="1" y="0"/>
                </a:cxn>
                <a:cxn ang="0">
                  <a:pos x="1" y="0"/>
                </a:cxn>
                <a:cxn ang="0">
                  <a:pos x="1" y="0"/>
                </a:cxn>
                <a:cxn ang="0">
                  <a:pos x="1" y="0"/>
                </a:cxn>
                <a:cxn ang="0">
                  <a:pos x="2" y="0"/>
                </a:cxn>
                <a:cxn ang="0">
                  <a:pos x="1" y="0"/>
                </a:cxn>
                <a:cxn ang="0">
                  <a:pos x="2" y="0"/>
                </a:cxn>
                <a:cxn ang="0">
                  <a:pos x="2" y="0"/>
                </a:cxn>
                <a:cxn ang="0">
                  <a:pos x="2" y="0"/>
                </a:cxn>
                <a:cxn ang="0">
                  <a:pos x="2" y="0"/>
                </a:cxn>
                <a:cxn ang="0">
                  <a:pos x="2" y="0"/>
                </a:cxn>
                <a:cxn ang="0">
                  <a:pos x="2" y="0"/>
                </a:cxn>
                <a:cxn ang="0">
                  <a:pos x="2" y="0"/>
                </a:cxn>
                <a:cxn ang="0">
                  <a:pos x="2" y="0"/>
                </a:cxn>
                <a:cxn ang="0">
                  <a:pos x="2"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531" name="Freeform 90"/>
            <p:cNvSpPr/>
            <p:nvPr/>
          </p:nvSpPr>
          <p:spPr>
            <a:xfrm>
              <a:off x="4182" y="859"/>
              <a:ext cx="490" cy="345"/>
            </a:xfrm>
            <a:custGeom>
              <a:avLst/>
              <a:gdLst>
                <a:gd name="txL" fmla="*/ 0 w 776"/>
                <a:gd name="txT" fmla="*/ 0 h 2368"/>
                <a:gd name="txR" fmla="*/ 776 w 776"/>
                <a:gd name="txB" fmla="*/ 2368 h 2368"/>
              </a:gdLst>
              <a:ahLst/>
              <a:cxnLst>
                <a:cxn ang="0">
                  <a:pos x="0" y="0"/>
                </a:cxn>
                <a:cxn ang="0">
                  <a:pos x="10" y="0"/>
                </a:cxn>
                <a:cxn ang="0">
                  <a:pos x="4" y="0"/>
                </a:cxn>
                <a:cxn ang="0">
                  <a:pos x="13" y="0"/>
                </a:cxn>
                <a:cxn ang="0">
                  <a:pos x="8" y="0"/>
                </a:cxn>
                <a:cxn ang="0">
                  <a:pos x="16" y="0"/>
                </a:cxn>
                <a:cxn ang="0">
                  <a:pos x="11" y="0"/>
                </a:cxn>
                <a:cxn ang="0">
                  <a:pos x="19" y="0"/>
                </a:cxn>
                <a:cxn ang="0">
                  <a:pos x="16" y="0"/>
                </a:cxn>
                <a:cxn ang="0">
                  <a:pos x="21" y="0"/>
                </a:cxn>
                <a:cxn ang="0">
                  <a:pos x="19" y="0"/>
                </a:cxn>
                <a:cxn ang="0">
                  <a:pos x="23" y="0"/>
                </a:cxn>
                <a:cxn ang="0">
                  <a:pos x="23" y="0"/>
                </a:cxn>
                <a:cxn ang="0">
                  <a:pos x="27" y="0"/>
                </a:cxn>
                <a:cxn ang="0">
                  <a:pos x="25" y="0"/>
                </a:cxn>
                <a:cxn ang="0">
                  <a:pos x="28" y="0"/>
                </a:cxn>
                <a:cxn ang="0">
                  <a:pos x="27" y="0"/>
                </a:cxn>
                <a:cxn ang="0">
                  <a:pos x="28" y="0"/>
                </a:cxn>
                <a:cxn ang="0">
                  <a:pos x="27" y="0"/>
                </a:cxn>
                <a:cxn ang="0">
                  <a:pos x="31" y="0"/>
                </a:cxn>
                <a:cxn ang="0">
                  <a:pos x="28" y="0"/>
                </a:cxn>
                <a:cxn ang="0">
                  <a:pos x="31" y="0"/>
                </a:cxn>
                <a:cxn ang="0">
                  <a:pos x="28" y="0"/>
                </a:cxn>
                <a:cxn ang="0">
                  <a:pos x="31"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532" name="Freeform 91"/>
            <p:cNvSpPr/>
            <p:nvPr/>
          </p:nvSpPr>
          <p:spPr>
            <a:xfrm>
              <a:off x="4200" y="493"/>
              <a:ext cx="214" cy="463"/>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533" name="Freeform 92"/>
            <p:cNvSpPr/>
            <p:nvPr/>
          </p:nvSpPr>
          <p:spPr>
            <a:xfrm rot="-1346631">
              <a:off x="3988" y="878"/>
              <a:ext cx="144" cy="271"/>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chemeClr val="accent2">
                  <a:alpha val="100000"/>
                </a:schemeClr>
              </a:solidFill>
              <a:prstDash val="solid"/>
              <a:round/>
              <a:headEnd type="none" w="med" len="med"/>
              <a:tailEnd type="none" w="med" len="med"/>
            </a:ln>
          </p:spPr>
          <p:txBody>
            <a:bodyPr/>
            <a:lstStyle/>
            <a:p>
              <a:endParaRPr lang="en-US"/>
            </a:p>
          </p:txBody>
        </p:sp>
        <p:sp>
          <p:nvSpPr>
            <p:cNvPr id="14534" name="Freeform 93"/>
            <p:cNvSpPr/>
            <p:nvPr/>
          </p:nvSpPr>
          <p:spPr>
            <a:xfrm rot="1346631" flipH="1">
              <a:off x="3479" y="870"/>
              <a:ext cx="142" cy="272"/>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chemeClr val="accent2">
                  <a:alpha val="100000"/>
                </a:schemeClr>
              </a:solidFill>
              <a:prstDash val="solid"/>
              <a:round/>
              <a:headEnd type="none" w="med" len="med"/>
              <a:tailEnd type="none" w="med" len="med"/>
            </a:ln>
          </p:spPr>
          <p:txBody>
            <a:bodyPr/>
            <a:lstStyle/>
            <a:p>
              <a:endParaRPr lang="en-US"/>
            </a:p>
          </p:txBody>
        </p:sp>
      </p:grpSp>
      <p:grpSp>
        <p:nvGrpSpPr>
          <p:cNvPr id="3" name="Group 94"/>
          <p:cNvGrpSpPr/>
          <p:nvPr/>
        </p:nvGrpSpPr>
        <p:grpSpPr>
          <a:xfrm>
            <a:off x="10334625" y="195263"/>
            <a:ext cx="1528763" cy="1365250"/>
            <a:chOff x="2928" y="384"/>
            <a:chExt cx="1789" cy="1403"/>
          </a:xfrm>
        </p:grpSpPr>
        <p:sp>
          <p:nvSpPr>
            <p:cNvPr id="14355" name="Oval 95"/>
            <p:cNvSpPr/>
            <p:nvPr/>
          </p:nvSpPr>
          <p:spPr>
            <a:xfrm>
              <a:off x="3361" y="638"/>
              <a:ext cx="944" cy="696"/>
            </a:xfrm>
            <a:prstGeom prst="ellipse">
              <a:avLst/>
            </a:prstGeom>
            <a:gradFill rotWithShape="0">
              <a:gsLst>
                <a:gs pos="0">
                  <a:srgbClr val="FF0000"/>
                </a:gs>
                <a:gs pos="100000">
                  <a:schemeClr val="bg1"/>
                </a:gs>
              </a:gsLst>
              <a:path path="shape">
                <a:fillToRect l="50000" t="50000" r="50000" b="50000"/>
              </a:path>
              <a:tileRect/>
            </a:gradFill>
            <a:ln w="9525">
              <a:noFill/>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a:latin typeface="Arial" panose="020B0604020202020204" pitchFamily="34" charset="0"/>
              </a:endParaRPr>
            </a:p>
          </p:txBody>
        </p:sp>
        <p:sp>
          <p:nvSpPr>
            <p:cNvPr id="14356" name="Oval 96"/>
            <p:cNvSpPr/>
            <p:nvPr/>
          </p:nvSpPr>
          <p:spPr>
            <a:xfrm>
              <a:off x="3722" y="893"/>
              <a:ext cx="187" cy="131"/>
            </a:xfrm>
            <a:prstGeom prst="ellipse">
              <a:avLst/>
            </a:prstGeom>
            <a:gradFill rotWithShape="0">
              <a:gsLst>
                <a:gs pos="0">
                  <a:schemeClr val="accent2"/>
                </a:gs>
                <a:gs pos="100000">
                  <a:schemeClr val="bg2"/>
                </a:gs>
              </a:gsLst>
              <a:path path="shape">
                <a:fillToRect l="50000" t="50000" r="50000" b="50000"/>
              </a:path>
              <a:tileRect/>
            </a:gradFill>
            <a:ln w="9525">
              <a:noFill/>
            </a:ln>
          </p:spPr>
          <p:txBody>
            <a:bodyPr wrap="none"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a:latin typeface="Arial" panose="020B0604020202020204" pitchFamily="34" charset="0"/>
              </a:endParaRPr>
            </a:p>
          </p:txBody>
        </p:sp>
        <p:sp>
          <p:nvSpPr>
            <p:cNvPr id="14357" name="Freeform 97"/>
            <p:cNvSpPr/>
            <p:nvPr/>
          </p:nvSpPr>
          <p:spPr>
            <a:xfrm rot="2711884">
              <a:off x="3846" y="1097"/>
              <a:ext cx="556"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58" name="Freeform 98"/>
            <p:cNvSpPr/>
            <p:nvPr/>
          </p:nvSpPr>
          <p:spPr>
            <a:xfrm rot="2711884">
              <a:off x="4251" y="1392"/>
              <a:ext cx="299"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359" name="Freeform 99"/>
            <p:cNvSpPr/>
            <p:nvPr/>
          </p:nvSpPr>
          <p:spPr>
            <a:xfrm rot="2104081">
              <a:off x="3878" y="1028"/>
              <a:ext cx="586" cy="112"/>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60" name="Freeform 100"/>
            <p:cNvSpPr/>
            <p:nvPr/>
          </p:nvSpPr>
          <p:spPr>
            <a:xfrm rot="2104081">
              <a:off x="4359" y="1282"/>
              <a:ext cx="315" cy="176"/>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361" name="Freeform 101"/>
            <p:cNvSpPr/>
            <p:nvPr/>
          </p:nvSpPr>
          <p:spPr>
            <a:xfrm rot="1582915">
              <a:off x="3888" y="967"/>
              <a:ext cx="561" cy="9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62" name="Freeform 102"/>
            <p:cNvSpPr/>
            <p:nvPr/>
          </p:nvSpPr>
          <p:spPr>
            <a:xfrm rot="1582915">
              <a:off x="4388" y="1157"/>
              <a:ext cx="301" cy="154"/>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363" name="Freeform 103"/>
            <p:cNvSpPr/>
            <p:nvPr/>
          </p:nvSpPr>
          <p:spPr>
            <a:xfrm rot="1080363">
              <a:off x="3897" y="903"/>
              <a:ext cx="542" cy="10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64" name="Freeform 104"/>
            <p:cNvSpPr/>
            <p:nvPr/>
          </p:nvSpPr>
          <p:spPr>
            <a:xfrm rot="1080363">
              <a:off x="4405" y="1033"/>
              <a:ext cx="291" cy="170"/>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365" name="Freeform 105"/>
            <p:cNvSpPr/>
            <p:nvPr/>
          </p:nvSpPr>
          <p:spPr>
            <a:xfrm rot="463793">
              <a:off x="3908" y="832"/>
              <a:ext cx="499"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66" name="Freeform 106"/>
            <p:cNvSpPr/>
            <p:nvPr/>
          </p:nvSpPr>
          <p:spPr>
            <a:xfrm rot="463793">
              <a:off x="4397" y="886"/>
              <a:ext cx="268"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367" name="Freeform 107"/>
            <p:cNvSpPr/>
            <p:nvPr/>
          </p:nvSpPr>
          <p:spPr>
            <a:xfrm rot="-84182">
              <a:off x="3916" y="791"/>
              <a:ext cx="454" cy="7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68" name="Freeform 108"/>
            <p:cNvSpPr/>
            <p:nvPr/>
          </p:nvSpPr>
          <p:spPr>
            <a:xfrm rot="-84182">
              <a:off x="4367" y="785"/>
              <a:ext cx="244" cy="111"/>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369" name="Freeform 109"/>
            <p:cNvSpPr/>
            <p:nvPr/>
          </p:nvSpPr>
          <p:spPr>
            <a:xfrm rot="-802576">
              <a:off x="3901" y="740"/>
              <a:ext cx="399"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70" name="Freeform 110"/>
            <p:cNvSpPr/>
            <p:nvPr/>
          </p:nvSpPr>
          <p:spPr>
            <a:xfrm rot="-802576">
              <a:off x="4295" y="672"/>
              <a:ext cx="214" cy="10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371" name="Freeform 111"/>
            <p:cNvSpPr/>
            <p:nvPr/>
          </p:nvSpPr>
          <p:spPr>
            <a:xfrm rot="-2711884" flipH="1">
              <a:off x="3235" y="1137"/>
              <a:ext cx="557"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72" name="Freeform 112"/>
            <p:cNvSpPr/>
            <p:nvPr/>
          </p:nvSpPr>
          <p:spPr>
            <a:xfrm rot="-2711884" flipH="1">
              <a:off x="3087" y="1432"/>
              <a:ext cx="299"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373" name="Freeform 113"/>
            <p:cNvSpPr/>
            <p:nvPr/>
          </p:nvSpPr>
          <p:spPr>
            <a:xfrm rot="-2104081" flipH="1">
              <a:off x="3160" y="1085"/>
              <a:ext cx="586" cy="112"/>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74" name="Freeform 114"/>
            <p:cNvSpPr/>
            <p:nvPr/>
          </p:nvSpPr>
          <p:spPr>
            <a:xfrm rot="-2104081" flipH="1">
              <a:off x="2950" y="1339"/>
              <a:ext cx="315" cy="176"/>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375" name="Freeform 115"/>
            <p:cNvSpPr/>
            <p:nvPr/>
          </p:nvSpPr>
          <p:spPr>
            <a:xfrm rot="-1582915" flipH="1">
              <a:off x="3175" y="1025"/>
              <a:ext cx="561" cy="9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76" name="Freeform 116"/>
            <p:cNvSpPr/>
            <p:nvPr/>
          </p:nvSpPr>
          <p:spPr>
            <a:xfrm rot="-1582915" flipH="1">
              <a:off x="2935" y="1215"/>
              <a:ext cx="301" cy="153"/>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77" name="Freeform 117"/>
            <p:cNvSpPr/>
            <p:nvPr/>
          </p:nvSpPr>
          <p:spPr>
            <a:xfrm rot="-1080363" flipH="1">
              <a:off x="3185" y="961"/>
              <a:ext cx="542" cy="10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78" name="Freeform 118"/>
            <p:cNvSpPr/>
            <p:nvPr/>
          </p:nvSpPr>
          <p:spPr>
            <a:xfrm rot="-1080363" flipH="1">
              <a:off x="2928" y="1090"/>
              <a:ext cx="291" cy="170"/>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79" name="Freeform 119"/>
            <p:cNvSpPr/>
            <p:nvPr/>
          </p:nvSpPr>
          <p:spPr>
            <a:xfrm rot="-463793" flipH="1">
              <a:off x="3217" y="889"/>
              <a:ext cx="499"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80" name="Freeform 120"/>
            <p:cNvSpPr/>
            <p:nvPr/>
          </p:nvSpPr>
          <p:spPr>
            <a:xfrm rot="-463793" flipH="1">
              <a:off x="2959" y="943"/>
              <a:ext cx="268"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81" name="Freeform 121"/>
            <p:cNvSpPr/>
            <p:nvPr/>
          </p:nvSpPr>
          <p:spPr>
            <a:xfrm rot="84182" flipH="1">
              <a:off x="3254" y="848"/>
              <a:ext cx="454" cy="7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82" name="Freeform 122"/>
            <p:cNvSpPr/>
            <p:nvPr/>
          </p:nvSpPr>
          <p:spPr>
            <a:xfrm rot="84182" flipH="1">
              <a:off x="3013" y="842"/>
              <a:ext cx="244" cy="111"/>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83" name="Freeform 123"/>
            <p:cNvSpPr/>
            <p:nvPr/>
          </p:nvSpPr>
          <p:spPr>
            <a:xfrm rot="802576" flipH="1">
              <a:off x="3324" y="797"/>
              <a:ext cx="399"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84" name="Freeform 124"/>
            <p:cNvSpPr/>
            <p:nvPr/>
          </p:nvSpPr>
          <p:spPr>
            <a:xfrm rot="802576" flipH="1">
              <a:off x="3115" y="729"/>
              <a:ext cx="214" cy="10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85" name="Freeform 125"/>
            <p:cNvSpPr/>
            <p:nvPr/>
          </p:nvSpPr>
          <p:spPr>
            <a:xfrm rot="1277471" flipH="1">
              <a:off x="3350" y="775"/>
              <a:ext cx="399" cy="7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86" name="Freeform 126"/>
            <p:cNvSpPr/>
            <p:nvPr/>
          </p:nvSpPr>
          <p:spPr>
            <a:xfrm rot="1277471" flipH="1">
              <a:off x="3151" y="665"/>
              <a:ext cx="214" cy="110"/>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87" name="Freeform 127"/>
            <p:cNvSpPr/>
            <p:nvPr/>
          </p:nvSpPr>
          <p:spPr>
            <a:xfrm rot="2028410" flipH="1">
              <a:off x="3394" y="745"/>
              <a:ext cx="399"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88" name="Freeform 128"/>
            <p:cNvSpPr/>
            <p:nvPr/>
          </p:nvSpPr>
          <p:spPr>
            <a:xfrm rot="2028410" flipH="1">
              <a:off x="3222" y="574"/>
              <a:ext cx="214"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89" name="Freeform 129"/>
            <p:cNvSpPr/>
            <p:nvPr/>
          </p:nvSpPr>
          <p:spPr>
            <a:xfrm rot="2664424" flipH="1">
              <a:off x="3433" y="700"/>
              <a:ext cx="404"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90" name="Freeform 130"/>
            <p:cNvSpPr/>
            <p:nvPr/>
          </p:nvSpPr>
          <p:spPr>
            <a:xfrm rot="2664424" flipH="1">
              <a:off x="3290" y="481"/>
              <a:ext cx="217"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91" name="Freeform 131"/>
            <p:cNvSpPr/>
            <p:nvPr/>
          </p:nvSpPr>
          <p:spPr>
            <a:xfrm rot="3473776" flipH="1">
              <a:off x="3518" y="685"/>
              <a:ext cx="356" cy="7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92" name="Freeform 132"/>
            <p:cNvSpPr/>
            <p:nvPr/>
          </p:nvSpPr>
          <p:spPr>
            <a:xfrm rot="3473776" flipH="1">
              <a:off x="3438" y="450"/>
              <a:ext cx="191"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93" name="Freeform 133"/>
            <p:cNvSpPr/>
            <p:nvPr/>
          </p:nvSpPr>
          <p:spPr>
            <a:xfrm rot="4126480" flipH="1">
              <a:off x="3576" y="673"/>
              <a:ext cx="342" cy="6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394" name="Freeform 134"/>
            <p:cNvSpPr/>
            <p:nvPr/>
          </p:nvSpPr>
          <p:spPr>
            <a:xfrm rot="4126480" flipH="1">
              <a:off x="3540" y="421"/>
              <a:ext cx="184"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395" name="Freeform 135"/>
            <p:cNvSpPr/>
            <p:nvPr/>
          </p:nvSpPr>
          <p:spPr>
            <a:xfrm rot="-1325434">
              <a:off x="3864" y="705"/>
              <a:ext cx="398" cy="7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96" name="Freeform 136"/>
            <p:cNvSpPr/>
            <p:nvPr/>
          </p:nvSpPr>
          <p:spPr>
            <a:xfrm rot="-1325434">
              <a:off x="4246" y="592"/>
              <a:ext cx="214" cy="10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397" name="Freeform 137"/>
            <p:cNvSpPr/>
            <p:nvPr/>
          </p:nvSpPr>
          <p:spPr>
            <a:xfrm rot="-1921064">
              <a:off x="3819" y="681"/>
              <a:ext cx="399" cy="7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398" name="Freeform 138"/>
            <p:cNvSpPr/>
            <p:nvPr/>
          </p:nvSpPr>
          <p:spPr>
            <a:xfrm rot="-1921064">
              <a:off x="4181" y="518"/>
              <a:ext cx="214" cy="110"/>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399" name="Freeform 139"/>
            <p:cNvSpPr/>
            <p:nvPr/>
          </p:nvSpPr>
          <p:spPr>
            <a:xfrm rot="4578755" flipH="1">
              <a:off x="3631" y="690"/>
              <a:ext cx="332" cy="47"/>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00" name="Freeform 140"/>
            <p:cNvSpPr/>
            <p:nvPr/>
          </p:nvSpPr>
          <p:spPr>
            <a:xfrm rot="4578755" flipH="1">
              <a:off x="3638" y="447"/>
              <a:ext cx="178" cy="75"/>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alpha val="100000"/>
                  </a:schemeClr>
                </a:gs>
                <a:gs pos="100000">
                  <a:schemeClr val="folHlink">
                    <a:alpha val="100000"/>
                  </a:schemeClr>
                </a:gs>
              </a:gsLst>
              <a:lin ang="0" scaled="1"/>
              <a:tileRect/>
            </a:gradFill>
            <a:ln w="9525">
              <a:noFill/>
            </a:ln>
          </p:spPr>
          <p:txBody>
            <a:bodyPr/>
            <a:lstStyle/>
            <a:p>
              <a:endParaRPr lang="en-US"/>
            </a:p>
          </p:txBody>
        </p:sp>
        <p:sp>
          <p:nvSpPr>
            <p:cNvPr id="14401" name="Freeform 141"/>
            <p:cNvSpPr/>
            <p:nvPr/>
          </p:nvSpPr>
          <p:spPr>
            <a:xfrm rot="-3857755">
              <a:off x="3715" y="677"/>
              <a:ext cx="343" cy="6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02" name="Freeform 142"/>
            <p:cNvSpPr/>
            <p:nvPr/>
          </p:nvSpPr>
          <p:spPr>
            <a:xfrm rot="-3857755">
              <a:off x="3925" y="433"/>
              <a:ext cx="184" cy="93"/>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03" name="Freeform 143"/>
            <p:cNvSpPr/>
            <p:nvPr/>
          </p:nvSpPr>
          <p:spPr>
            <a:xfrm rot="-2777260">
              <a:off x="3758" y="671"/>
              <a:ext cx="373" cy="87"/>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04" name="Freeform 144"/>
            <p:cNvSpPr/>
            <p:nvPr/>
          </p:nvSpPr>
          <p:spPr>
            <a:xfrm rot="-2777260">
              <a:off x="4061" y="460"/>
              <a:ext cx="200" cy="136"/>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05" name="Freeform 145"/>
            <p:cNvSpPr/>
            <p:nvPr/>
          </p:nvSpPr>
          <p:spPr>
            <a:xfrm rot="-4903748">
              <a:off x="3695" y="685"/>
              <a:ext cx="308" cy="28"/>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06" name="Freeform 146"/>
            <p:cNvSpPr/>
            <p:nvPr/>
          </p:nvSpPr>
          <p:spPr>
            <a:xfrm rot="-4903748">
              <a:off x="3809" y="447"/>
              <a:ext cx="165" cy="43"/>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0" scaled="1"/>
              <a:tileRect/>
            </a:gradFill>
            <a:ln w="9525">
              <a:noFill/>
            </a:ln>
          </p:spPr>
          <p:txBody>
            <a:bodyPr/>
            <a:lstStyle/>
            <a:p>
              <a:endParaRPr lang="en-US"/>
            </a:p>
          </p:txBody>
        </p:sp>
        <p:sp>
          <p:nvSpPr>
            <p:cNvPr id="14407" name="Freeform 147"/>
            <p:cNvSpPr/>
            <p:nvPr/>
          </p:nvSpPr>
          <p:spPr>
            <a:xfrm rot="-3264308" flipH="1">
              <a:off x="3278" y="1175"/>
              <a:ext cx="557"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08" name="Freeform 148"/>
            <p:cNvSpPr/>
            <p:nvPr/>
          </p:nvSpPr>
          <p:spPr>
            <a:xfrm rot="-3264308" flipH="1">
              <a:off x="3186" y="1509"/>
              <a:ext cx="299"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09" name="Freeform 149"/>
            <p:cNvSpPr/>
            <p:nvPr/>
          </p:nvSpPr>
          <p:spPr>
            <a:xfrm rot="-4057115" flipH="1">
              <a:off x="3362" y="1208"/>
              <a:ext cx="515"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10" name="Freeform 150"/>
            <p:cNvSpPr/>
            <p:nvPr/>
          </p:nvSpPr>
          <p:spPr>
            <a:xfrm rot="-4057115" flipH="1">
              <a:off x="3364" y="1550"/>
              <a:ext cx="276" cy="158"/>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11" name="Freeform 151"/>
            <p:cNvSpPr/>
            <p:nvPr/>
          </p:nvSpPr>
          <p:spPr>
            <a:xfrm rot="-4729350" flipH="1">
              <a:off x="3452" y="1220"/>
              <a:ext cx="495" cy="9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alpha val="100000"/>
                  </a:schemeClr>
                </a:gs>
                <a:gs pos="100000">
                  <a:schemeClr val="accent2">
                    <a:alpha val="100000"/>
                  </a:schemeClr>
                </a:gs>
              </a:gsLst>
              <a:lin ang="0" scaled="1"/>
              <a:tileRect/>
            </a:gradFill>
            <a:ln w="9525">
              <a:noFill/>
            </a:ln>
          </p:spPr>
          <p:txBody>
            <a:bodyPr/>
            <a:lstStyle/>
            <a:p>
              <a:endParaRPr lang="en-US"/>
            </a:p>
          </p:txBody>
        </p:sp>
        <p:sp>
          <p:nvSpPr>
            <p:cNvPr id="14412" name="Freeform 152"/>
            <p:cNvSpPr/>
            <p:nvPr/>
          </p:nvSpPr>
          <p:spPr>
            <a:xfrm rot="-4729350" flipH="1">
              <a:off x="3525" y="1566"/>
              <a:ext cx="265" cy="142"/>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13" name="Freeform 153"/>
            <p:cNvSpPr/>
            <p:nvPr/>
          </p:nvSpPr>
          <p:spPr>
            <a:xfrm rot="3144576">
              <a:off x="3801" y="1158"/>
              <a:ext cx="557" cy="101"/>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14" name="Freeform 154"/>
            <p:cNvSpPr/>
            <p:nvPr/>
          </p:nvSpPr>
          <p:spPr>
            <a:xfrm rot="3144576">
              <a:off x="4165" y="1485"/>
              <a:ext cx="299" cy="159"/>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15" name="Freeform 155"/>
            <p:cNvSpPr/>
            <p:nvPr/>
          </p:nvSpPr>
          <p:spPr>
            <a:xfrm rot="3745735">
              <a:off x="3762" y="1196"/>
              <a:ext cx="533" cy="97"/>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16" name="Freeform 156"/>
            <p:cNvSpPr/>
            <p:nvPr/>
          </p:nvSpPr>
          <p:spPr>
            <a:xfrm rot="3745735">
              <a:off x="4047" y="1543"/>
              <a:ext cx="286" cy="152"/>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17" name="Freeform 157"/>
            <p:cNvSpPr/>
            <p:nvPr/>
          </p:nvSpPr>
          <p:spPr>
            <a:xfrm rot="4286818">
              <a:off x="3705" y="1235"/>
              <a:ext cx="517" cy="79"/>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18" name="Freeform 158"/>
            <p:cNvSpPr/>
            <p:nvPr/>
          </p:nvSpPr>
          <p:spPr>
            <a:xfrm rot="4286818">
              <a:off x="3922" y="1585"/>
              <a:ext cx="278" cy="125"/>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19" name="Freeform 159"/>
            <p:cNvSpPr/>
            <p:nvPr/>
          </p:nvSpPr>
          <p:spPr>
            <a:xfrm rot="4898956">
              <a:off x="3665" y="1251"/>
              <a:ext cx="475" cy="8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0" scaled="1"/>
              <a:tileRect/>
            </a:gradFill>
            <a:ln w="9525">
              <a:noFill/>
            </a:ln>
          </p:spPr>
          <p:txBody>
            <a:bodyPr/>
            <a:lstStyle/>
            <a:p>
              <a:endParaRPr lang="en-US"/>
            </a:p>
          </p:txBody>
        </p:sp>
        <p:sp>
          <p:nvSpPr>
            <p:cNvPr id="14420" name="Freeform 160"/>
            <p:cNvSpPr/>
            <p:nvPr/>
          </p:nvSpPr>
          <p:spPr>
            <a:xfrm rot="4898956">
              <a:off x="3804" y="1581"/>
              <a:ext cx="255" cy="125"/>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21" name="Freeform 161"/>
            <p:cNvSpPr/>
            <p:nvPr/>
          </p:nvSpPr>
          <p:spPr>
            <a:xfrm rot="5755659">
              <a:off x="3570" y="1267"/>
              <a:ext cx="464" cy="60"/>
            </a:xfrm>
            <a:custGeom>
              <a:avLst/>
              <a:gdLst>
                <a:gd name="txL" fmla="*/ 0 w 2736"/>
                <a:gd name="txT" fmla="*/ 0 h 504"/>
                <a:gd name="txR" fmla="*/ 2736 w 2736"/>
                <a:gd name="txB" fmla="*/ 504 h 504"/>
              </a:gdLst>
              <a:ahLst/>
              <a:cxnLst>
                <a:cxn ang="0">
                  <a:pos x="0" y="0"/>
                </a:cxn>
                <a:cxn ang="0">
                  <a:pos x="0" y="0"/>
                </a:cxn>
                <a:cxn ang="0">
                  <a:pos x="0" y="0"/>
                </a:cxn>
                <a:cxn ang="0">
                  <a:pos x="0" y="0"/>
                </a:cxn>
                <a:cxn ang="0">
                  <a:pos x="0" y="0"/>
                </a:cxn>
                <a:cxn ang="0">
                  <a:pos x="0" y="0"/>
                </a:cxn>
                <a:cxn ang="0">
                  <a:pos x="0" y="0"/>
                </a:cxn>
                <a:cxn ang="0">
                  <a:pos x="0" y="0"/>
                </a:cxn>
              </a:cxnLst>
              <a:rect l="txL" t="txT" r="txR" b="tx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alpha val="100000"/>
                  </a:schemeClr>
                </a:gs>
                <a:gs pos="100000">
                  <a:schemeClr val="folHlink">
                    <a:alpha val="100000"/>
                  </a:schemeClr>
                </a:gs>
              </a:gsLst>
              <a:lin ang="5400000" scaled="1"/>
              <a:tileRect/>
            </a:gradFill>
            <a:ln w="9525">
              <a:noFill/>
            </a:ln>
          </p:spPr>
          <p:txBody>
            <a:bodyPr/>
            <a:lstStyle/>
            <a:p>
              <a:endParaRPr lang="en-US"/>
            </a:p>
          </p:txBody>
        </p:sp>
        <p:sp>
          <p:nvSpPr>
            <p:cNvPr id="14422" name="Freeform 162"/>
            <p:cNvSpPr/>
            <p:nvPr/>
          </p:nvSpPr>
          <p:spPr>
            <a:xfrm rot="5755659">
              <a:off x="3618" y="1599"/>
              <a:ext cx="249" cy="95"/>
            </a:xfrm>
            <a:custGeom>
              <a:avLst/>
              <a:gdLst>
                <a:gd name="txL" fmla="*/ 0 w 1769"/>
                <a:gd name="txT" fmla="*/ 0 h 791"/>
                <a:gd name="txR" fmla="*/ 1769 w 1769"/>
                <a:gd name="txB" fmla="*/ 791 h 791"/>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alpha val="100000"/>
                  </a:schemeClr>
                </a:gs>
                <a:gs pos="100000">
                  <a:schemeClr val="bg1">
                    <a:alpha val="100000"/>
                  </a:schemeClr>
                </a:gs>
              </a:gsLst>
              <a:lin ang="5400000" scaled="1"/>
              <a:tileRect/>
            </a:gradFill>
            <a:ln w="9525">
              <a:noFill/>
            </a:ln>
          </p:spPr>
          <p:txBody>
            <a:bodyPr/>
            <a:lstStyle/>
            <a:p>
              <a:endParaRPr lang="en-US"/>
            </a:p>
          </p:txBody>
        </p:sp>
        <p:sp>
          <p:nvSpPr>
            <p:cNvPr id="14423" name="Freeform 163"/>
            <p:cNvSpPr/>
            <p:nvPr/>
          </p:nvSpPr>
          <p:spPr>
            <a:xfrm flipH="1">
              <a:off x="3553" y="1154"/>
              <a:ext cx="157" cy="478"/>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424" name="Arc 164"/>
            <p:cNvSpPr/>
            <p:nvPr/>
          </p:nvSpPr>
          <p:spPr>
            <a:xfrm flipH="1">
              <a:off x="3268" y="982"/>
              <a:ext cx="687" cy="745"/>
            </a:xfrm>
            <a:custGeom>
              <a:avLst/>
              <a:gdLst>
                <a:gd name="txL" fmla="*/ 0 w 21600"/>
                <a:gd name="txT" fmla="*/ 0 h 21602"/>
                <a:gd name="txR" fmla="*/ 21600 w 21600"/>
                <a:gd name="txB" fmla="*/ 21602 h 21602"/>
              </a:gdLst>
              <a:ahLst/>
              <a:cxnLst>
                <a:cxn ang="0">
                  <a:pos x="0" y="0"/>
                </a:cxn>
                <a:cxn ang="0">
                  <a:pos x="0" y="0"/>
                </a:cxn>
                <a:cxn ang="0">
                  <a:pos x="0" y="0"/>
                </a:cxn>
              </a:cxnLst>
              <a:rect l="txL" t="txT" r="txR" b="txB"/>
              <a:pathLst>
                <a:path w="21600" h="21602" fill="none">
                  <a:moveTo>
                    <a:pt x="5466" y="0"/>
                  </a:moveTo>
                  <a:cubicBezTo>
                    <a:pt x="14970" y="2486"/>
                    <a:pt x="21600" y="11073"/>
                    <a:pt x="21600" y="20897"/>
                  </a:cubicBezTo>
                  <a:cubicBezTo>
                    <a:pt x="21600" y="21132"/>
                    <a:pt x="21596" y="21367"/>
                    <a:pt x="21588" y="21601"/>
                  </a:cubicBezTo>
                </a:path>
                <a:path w="21600" h="21602" stroke="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cap="flat" cmpd="sng">
              <a:solidFill>
                <a:schemeClr val="folHlink">
                  <a:alpha val="100000"/>
                </a:schemeClr>
              </a:solidFill>
              <a:prstDash val="solid"/>
              <a:round/>
              <a:headEnd type="none" w="med" len="med"/>
              <a:tailEnd type="none" w="med" len="med"/>
            </a:ln>
          </p:spPr>
          <p:txBody>
            <a:bodyPr/>
            <a:lstStyle/>
            <a:p>
              <a:endParaRPr lang="en-US"/>
            </a:p>
          </p:txBody>
        </p:sp>
        <p:sp>
          <p:nvSpPr>
            <p:cNvPr id="14425" name="Arc 165"/>
            <p:cNvSpPr/>
            <p:nvPr/>
          </p:nvSpPr>
          <p:spPr>
            <a:xfrm flipV="1">
              <a:off x="3887" y="532"/>
              <a:ext cx="830" cy="661"/>
            </a:xfrm>
            <a:custGeom>
              <a:avLst/>
              <a:gdLst>
                <a:gd name="txL" fmla="*/ 0 w 36729"/>
                <a:gd name="txT" fmla="*/ 0 h 21600"/>
                <a:gd name="txR" fmla="*/ 36729 w 36729"/>
                <a:gd name="txB" fmla="*/ 21600 h 21600"/>
              </a:gdLst>
              <a:ahLst/>
              <a:cxnLst>
                <a:cxn ang="0">
                  <a:pos x="0" y="0"/>
                </a:cxn>
                <a:cxn ang="0">
                  <a:pos x="0" y="0"/>
                </a:cxn>
                <a:cxn ang="0">
                  <a:pos x="0" y="0"/>
                </a:cxn>
              </a:cxnLst>
              <a:rect l="txL" t="txT" r="txR" b="txB"/>
              <a:pathLst>
                <a:path w="36729" h="21600" fill="none">
                  <a:moveTo>
                    <a:pt x="36729" y="10451"/>
                  </a:moveTo>
                  <a:cubicBezTo>
                    <a:pt x="32926" y="17330"/>
                    <a:pt x="25686" y="21599"/>
                    <a:pt x="17826" y="21600"/>
                  </a:cubicBezTo>
                  <a:cubicBezTo>
                    <a:pt x="10696" y="21600"/>
                    <a:pt x="4025" y="18081"/>
                    <a:pt x="-1" y="12197"/>
                  </a:cubicBezTo>
                </a:path>
                <a:path w="36729" h="21600" stroke="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426" name="Arc 166"/>
            <p:cNvSpPr/>
            <p:nvPr/>
          </p:nvSpPr>
          <p:spPr>
            <a:xfrm flipH="1">
              <a:off x="3338" y="862"/>
              <a:ext cx="401" cy="769"/>
            </a:xfrm>
            <a:custGeom>
              <a:avLst/>
              <a:gdLst>
                <a:gd name="txL" fmla="*/ 0 w 28940"/>
                <a:gd name="txT" fmla="*/ 0 h 22305"/>
                <a:gd name="txR" fmla="*/ 28940 w 28940"/>
                <a:gd name="txB" fmla="*/ 22305 h 22305"/>
              </a:gdLst>
              <a:ahLst/>
              <a:cxnLst>
                <a:cxn ang="0">
                  <a:pos x="0" y="0"/>
                </a:cxn>
                <a:cxn ang="0">
                  <a:pos x="0" y="0"/>
                </a:cxn>
                <a:cxn ang="0">
                  <a:pos x="0" y="0"/>
                </a:cxn>
              </a:cxnLst>
              <a:rect l="txL" t="txT" r="txR" b="txB"/>
              <a:pathLst>
                <a:path w="28940" h="22305" fill="none">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427" name="Arc 167"/>
            <p:cNvSpPr/>
            <p:nvPr/>
          </p:nvSpPr>
          <p:spPr>
            <a:xfrm flipH="1">
              <a:off x="3053" y="902"/>
              <a:ext cx="652" cy="768"/>
            </a:xfrm>
            <a:custGeom>
              <a:avLst/>
              <a:gdLst>
                <a:gd name="txL" fmla="*/ 0 w 30473"/>
                <a:gd name="txT" fmla="*/ 0 h 22305"/>
                <a:gd name="txR" fmla="*/ 30473 w 30473"/>
                <a:gd name="txB" fmla="*/ 22305 h 22305"/>
              </a:gdLst>
              <a:ahLst/>
              <a:cxnLst>
                <a:cxn ang="0">
                  <a:pos x="0" y="0"/>
                </a:cxn>
                <a:cxn ang="0">
                  <a:pos x="0" y="0"/>
                </a:cxn>
                <a:cxn ang="0">
                  <a:pos x="0" y="0"/>
                </a:cxn>
              </a:cxnLst>
              <a:rect l="txL" t="txT" r="txR" b="txB"/>
              <a:pathLst>
                <a:path w="30473" h="22305" fill="none">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cap="flat" cmpd="sng">
              <a:solidFill>
                <a:schemeClr val="folHlink">
                  <a:alpha val="100000"/>
                </a:schemeClr>
              </a:solidFill>
              <a:prstDash val="solid"/>
              <a:round/>
              <a:headEnd type="none" w="med" len="med"/>
              <a:tailEnd type="none" w="med" len="med"/>
            </a:ln>
          </p:spPr>
          <p:txBody>
            <a:bodyPr/>
            <a:lstStyle/>
            <a:p>
              <a:endParaRPr lang="en-US"/>
            </a:p>
          </p:txBody>
        </p:sp>
        <p:sp>
          <p:nvSpPr>
            <p:cNvPr id="14428" name="Arc 168"/>
            <p:cNvSpPr/>
            <p:nvPr/>
          </p:nvSpPr>
          <p:spPr>
            <a:xfrm flipH="1">
              <a:off x="2996" y="762"/>
              <a:ext cx="768" cy="769"/>
            </a:xfrm>
            <a:custGeom>
              <a:avLst/>
              <a:gdLst>
                <a:gd name="txL" fmla="*/ 0 w 34455"/>
                <a:gd name="txT" fmla="*/ 0 h 22305"/>
                <a:gd name="txR" fmla="*/ 34455 w 34455"/>
                <a:gd name="txB" fmla="*/ 22305 h 22305"/>
              </a:gdLst>
              <a:ahLst/>
              <a:cxnLst>
                <a:cxn ang="0">
                  <a:pos x="0" y="0"/>
                </a:cxn>
                <a:cxn ang="0">
                  <a:pos x="0" y="0"/>
                </a:cxn>
                <a:cxn ang="0">
                  <a:pos x="0" y="0"/>
                </a:cxn>
              </a:cxnLst>
              <a:rect l="txL" t="txT" r="txR" b="txB"/>
              <a:pathLst>
                <a:path w="34455" h="22305" fill="none">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cap="flat" cmpd="sng">
              <a:solidFill>
                <a:schemeClr val="folHlink">
                  <a:alpha val="100000"/>
                </a:schemeClr>
              </a:solidFill>
              <a:prstDash val="solid"/>
              <a:round/>
              <a:headEnd type="none" w="med" len="med"/>
              <a:tailEnd type="none" w="med" len="med"/>
            </a:ln>
          </p:spPr>
          <p:txBody>
            <a:bodyPr/>
            <a:lstStyle/>
            <a:p>
              <a:endParaRPr lang="en-US"/>
            </a:p>
          </p:txBody>
        </p:sp>
        <p:sp>
          <p:nvSpPr>
            <p:cNvPr id="14429" name="Arc 169"/>
            <p:cNvSpPr/>
            <p:nvPr/>
          </p:nvSpPr>
          <p:spPr>
            <a:xfrm>
              <a:off x="3846" y="870"/>
              <a:ext cx="123" cy="769"/>
            </a:xfrm>
            <a:custGeom>
              <a:avLst/>
              <a:gdLst>
                <a:gd name="txL" fmla="*/ 0 w 34812"/>
                <a:gd name="txT" fmla="*/ 0 h 22305"/>
                <a:gd name="txR" fmla="*/ 34812 w 34812"/>
                <a:gd name="txB" fmla="*/ 22305 h 22305"/>
              </a:gdLst>
              <a:ahLst/>
              <a:cxnLst>
                <a:cxn ang="0">
                  <a:pos x="0" y="0"/>
                </a:cxn>
                <a:cxn ang="0">
                  <a:pos x="0" y="0"/>
                </a:cxn>
                <a:cxn ang="0">
                  <a:pos x="0" y="0"/>
                </a:cxn>
              </a:cxnLst>
              <a:rect l="txL" t="txT" r="txR" b="txB"/>
              <a:pathLst>
                <a:path w="34812" h="22305" fill="none">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cap="flat" cmpd="sng">
              <a:solidFill>
                <a:schemeClr val="accent1">
                  <a:alpha val="100000"/>
                </a:schemeClr>
              </a:solidFill>
              <a:prstDash val="solid"/>
              <a:round/>
              <a:headEnd type="none" w="med" len="med"/>
              <a:tailEnd type="none" w="med" len="med"/>
            </a:ln>
          </p:spPr>
          <p:txBody>
            <a:bodyPr/>
            <a:lstStyle/>
            <a:p>
              <a:endParaRPr lang="en-US"/>
            </a:p>
          </p:txBody>
        </p:sp>
        <p:sp>
          <p:nvSpPr>
            <p:cNvPr id="14430" name="Arc 170"/>
            <p:cNvSpPr/>
            <p:nvPr/>
          </p:nvSpPr>
          <p:spPr>
            <a:xfrm>
              <a:off x="3879" y="866"/>
              <a:ext cx="324" cy="769"/>
            </a:xfrm>
            <a:custGeom>
              <a:avLst/>
              <a:gdLst>
                <a:gd name="txL" fmla="*/ 0 w 34812"/>
                <a:gd name="txT" fmla="*/ 0 h 22305"/>
                <a:gd name="txR" fmla="*/ 34812 w 34812"/>
                <a:gd name="txB" fmla="*/ 22305 h 22305"/>
              </a:gdLst>
              <a:ahLst/>
              <a:cxnLst>
                <a:cxn ang="0">
                  <a:pos x="0" y="0"/>
                </a:cxn>
                <a:cxn ang="0">
                  <a:pos x="0" y="0"/>
                </a:cxn>
                <a:cxn ang="0">
                  <a:pos x="0" y="0"/>
                </a:cxn>
              </a:cxnLst>
              <a:rect l="txL" t="txT" r="txR" b="txB"/>
              <a:pathLst>
                <a:path w="34812" h="22305" fill="none">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431" name="Arc 171"/>
            <p:cNvSpPr/>
            <p:nvPr/>
          </p:nvSpPr>
          <p:spPr>
            <a:xfrm>
              <a:off x="3907" y="766"/>
              <a:ext cx="461" cy="769"/>
            </a:xfrm>
            <a:custGeom>
              <a:avLst/>
              <a:gdLst>
                <a:gd name="txL" fmla="*/ 0 w 34812"/>
                <a:gd name="txT" fmla="*/ 0 h 22305"/>
                <a:gd name="txR" fmla="*/ 34812 w 34812"/>
                <a:gd name="txB" fmla="*/ 22305 h 22305"/>
              </a:gdLst>
              <a:ahLst/>
              <a:cxnLst>
                <a:cxn ang="0">
                  <a:pos x="0" y="0"/>
                </a:cxn>
                <a:cxn ang="0">
                  <a:pos x="0" y="0"/>
                </a:cxn>
                <a:cxn ang="0">
                  <a:pos x="0" y="0"/>
                </a:cxn>
              </a:cxnLst>
              <a:rect l="txL" t="txT" r="txR" b="txB"/>
              <a:pathLst>
                <a:path w="34812" h="22305" fill="none">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432" name="Freeform 172"/>
            <p:cNvSpPr/>
            <p:nvPr/>
          </p:nvSpPr>
          <p:spPr>
            <a:xfrm>
              <a:off x="3996" y="1236"/>
              <a:ext cx="156" cy="478"/>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433" name="Freeform 173"/>
            <p:cNvSpPr/>
            <p:nvPr/>
          </p:nvSpPr>
          <p:spPr>
            <a:xfrm rot="-1939245" flipV="1">
              <a:off x="3752" y="1079"/>
              <a:ext cx="142" cy="270"/>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chemeClr val="accent2">
                  <a:alpha val="100000"/>
                </a:schemeClr>
              </a:solidFill>
              <a:prstDash val="solid"/>
              <a:round/>
              <a:headEnd type="none" w="med" len="med"/>
              <a:tailEnd type="none" w="med" len="med"/>
            </a:ln>
          </p:spPr>
          <p:txBody>
            <a:bodyPr/>
            <a:lstStyle/>
            <a:p>
              <a:endParaRPr lang="en-US"/>
            </a:p>
          </p:txBody>
        </p:sp>
        <p:sp>
          <p:nvSpPr>
            <p:cNvPr id="14434" name="Arc 174"/>
            <p:cNvSpPr/>
            <p:nvPr/>
          </p:nvSpPr>
          <p:spPr>
            <a:xfrm flipH="1">
              <a:off x="2952" y="647"/>
              <a:ext cx="821" cy="769"/>
            </a:xfrm>
            <a:custGeom>
              <a:avLst/>
              <a:gdLst>
                <a:gd name="txL" fmla="*/ 0 w 36830"/>
                <a:gd name="txT" fmla="*/ 0 h 22305"/>
                <a:gd name="txR" fmla="*/ 36830 w 36830"/>
                <a:gd name="txB" fmla="*/ 22305 h 22305"/>
              </a:gdLst>
              <a:ahLst/>
              <a:cxnLst>
                <a:cxn ang="0">
                  <a:pos x="0" y="0"/>
                </a:cxn>
                <a:cxn ang="0">
                  <a:pos x="0" y="0"/>
                </a:cxn>
                <a:cxn ang="0">
                  <a:pos x="0" y="0"/>
                </a:cxn>
              </a:cxnLst>
              <a:rect l="txL" t="txT" r="txR" b="txB"/>
              <a:pathLst>
                <a:path w="36830" h="22305" fill="none">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cap="flat" cmpd="sng">
              <a:solidFill>
                <a:schemeClr val="folHlink">
                  <a:alpha val="100000"/>
                </a:schemeClr>
              </a:solidFill>
              <a:prstDash val="solid"/>
              <a:round/>
              <a:headEnd type="none" w="med" len="med"/>
              <a:tailEnd type="none" w="med" len="med"/>
            </a:ln>
          </p:spPr>
          <p:txBody>
            <a:bodyPr/>
            <a:lstStyle/>
            <a:p>
              <a:endParaRPr lang="en-US"/>
            </a:p>
          </p:txBody>
        </p:sp>
        <p:sp>
          <p:nvSpPr>
            <p:cNvPr id="14435" name="Arc 175"/>
            <p:cNvSpPr/>
            <p:nvPr/>
          </p:nvSpPr>
          <p:spPr>
            <a:xfrm flipH="1">
              <a:off x="3184" y="485"/>
              <a:ext cx="597" cy="745"/>
            </a:xfrm>
            <a:custGeom>
              <a:avLst/>
              <a:gdLst>
                <a:gd name="txL" fmla="*/ 0 w 31881"/>
                <a:gd name="txT" fmla="*/ 0 h 21600"/>
                <a:gd name="txR" fmla="*/ 31881 w 31881"/>
                <a:gd name="txB" fmla="*/ 21600 h 21600"/>
              </a:gdLst>
              <a:ahLst/>
              <a:cxnLst>
                <a:cxn ang="0">
                  <a:pos x="0" y="0"/>
                </a:cxn>
                <a:cxn ang="0">
                  <a:pos x="0" y="0"/>
                </a:cxn>
                <a:cxn ang="0">
                  <a:pos x="0" y="0"/>
                </a:cxn>
              </a:cxnLst>
              <a:rect l="txL" t="txT" r="txR" b="txB"/>
              <a:pathLst>
                <a:path w="31881" h="21600" fill="none">
                  <a:moveTo>
                    <a:pt x="-1" y="10015"/>
                  </a:moveTo>
                  <a:cubicBezTo>
                    <a:pt x="3963" y="3778"/>
                    <a:pt x="10840" y="-1"/>
                    <a:pt x="18231" y="0"/>
                  </a:cubicBezTo>
                  <a:cubicBezTo>
                    <a:pt x="23204" y="0"/>
                    <a:pt x="28026" y="1716"/>
                    <a:pt x="31881" y="4859"/>
                  </a:cubicBezTo>
                </a:path>
                <a:path w="31881" h="21600" stroke="0">
                  <a:moveTo>
                    <a:pt x="-1" y="10015"/>
                  </a:moveTo>
                  <a:cubicBezTo>
                    <a:pt x="3963" y="3778"/>
                    <a:pt x="10840" y="-1"/>
                    <a:pt x="18231" y="0"/>
                  </a:cubicBezTo>
                  <a:cubicBezTo>
                    <a:pt x="23204" y="0"/>
                    <a:pt x="28026" y="1716"/>
                    <a:pt x="31881" y="4859"/>
                  </a:cubicBezTo>
                  <a:lnTo>
                    <a:pt x="18231" y="21600"/>
                  </a:lnTo>
                  <a:lnTo>
                    <a:pt x="-1" y="10015"/>
                  </a:lnTo>
                  <a:close/>
                </a:path>
              </a:pathLst>
            </a:custGeom>
            <a:noFill/>
            <a:ln w="9525" cap="flat" cmpd="sng">
              <a:solidFill>
                <a:schemeClr val="accent1">
                  <a:alpha val="100000"/>
                </a:schemeClr>
              </a:solidFill>
              <a:prstDash val="solid"/>
              <a:round/>
              <a:headEnd type="none" w="med" len="med"/>
              <a:tailEnd type="none" w="med" len="med"/>
            </a:ln>
          </p:spPr>
          <p:txBody>
            <a:bodyPr/>
            <a:lstStyle/>
            <a:p>
              <a:endParaRPr lang="en-US"/>
            </a:p>
          </p:txBody>
        </p:sp>
        <p:sp>
          <p:nvSpPr>
            <p:cNvPr id="14436" name="Arc 176"/>
            <p:cNvSpPr/>
            <p:nvPr/>
          </p:nvSpPr>
          <p:spPr>
            <a:xfrm>
              <a:off x="3822" y="798"/>
              <a:ext cx="246" cy="745"/>
            </a:xfrm>
            <a:custGeom>
              <a:avLst/>
              <a:gdLst>
                <a:gd name="txL" fmla="*/ 0 w 31146"/>
                <a:gd name="txT" fmla="*/ 0 h 21600"/>
                <a:gd name="txR" fmla="*/ 31146 w 31146"/>
                <a:gd name="txB" fmla="*/ 21600 h 21600"/>
              </a:gdLst>
              <a:ahLst/>
              <a:cxnLst>
                <a:cxn ang="0">
                  <a:pos x="0" y="0"/>
                </a:cxn>
                <a:cxn ang="0">
                  <a:pos x="0" y="0"/>
                </a:cxn>
                <a:cxn ang="0">
                  <a:pos x="0" y="0"/>
                </a:cxn>
              </a:cxnLst>
              <a:rect l="txL" t="txT" r="txR" b="txB"/>
              <a:pathLst>
                <a:path w="31146" h="21600" fill="none">
                  <a:moveTo>
                    <a:pt x="-1" y="4511"/>
                  </a:moveTo>
                  <a:cubicBezTo>
                    <a:pt x="3783" y="1586"/>
                    <a:pt x="8429" y="-1"/>
                    <a:pt x="13212" y="0"/>
                  </a:cubicBezTo>
                  <a:cubicBezTo>
                    <a:pt x="20409" y="0"/>
                    <a:pt x="27134" y="3585"/>
                    <a:pt x="31145" y="9561"/>
                  </a:cubicBezTo>
                </a:path>
                <a:path w="31146" h="21600" stroke="0">
                  <a:moveTo>
                    <a:pt x="-1" y="4511"/>
                  </a:moveTo>
                  <a:cubicBezTo>
                    <a:pt x="3783" y="1586"/>
                    <a:pt x="8429" y="-1"/>
                    <a:pt x="13212" y="0"/>
                  </a:cubicBezTo>
                  <a:cubicBezTo>
                    <a:pt x="20409" y="0"/>
                    <a:pt x="27134" y="3585"/>
                    <a:pt x="31145" y="9561"/>
                  </a:cubicBezTo>
                  <a:lnTo>
                    <a:pt x="13212" y="21600"/>
                  </a:lnTo>
                  <a:lnTo>
                    <a:pt x="-1" y="4511"/>
                  </a:lnTo>
                  <a:close/>
                </a:path>
              </a:pathLst>
            </a:custGeom>
            <a:noFill/>
            <a:ln w="9525" cap="flat" cmpd="sng">
              <a:solidFill>
                <a:schemeClr val="accent2">
                  <a:alpha val="100000"/>
                </a:schemeClr>
              </a:solidFill>
              <a:prstDash val="solid"/>
              <a:round/>
              <a:headEnd type="none" w="med" len="med"/>
              <a:tailEnd type="none" w="med" len="med"/>
            </a:ln>
          </p:spPr>
          <p:txBody>
            <a:bodyPr/>
            <a:lstStyle/>
            <a:p>
              <a:endParaRPr lang="en-US"/>
            </a:p>
          </p:txBody>
        </p:sp>
        <p:sp>
          <p:nvSpPr>
            <p:cNvPr id="14437" name="Freeform 177"/>
            <p:cNvSpPr/>
            <p:nvPr/>
          </p:nvSpPr>
          <p:spPr>
            <a:xfrm flipH="1">
              <a:off x="3086" y="1193"/>
              <a:ext cx="351" cy="493"/>
            </a:xfrm>
            <a:custGeom>
              <a:avLst/>
              <a:gdLst>
                <a:gd name="txL" fmla="*/ 0 w 776"/>
                <a:gd name="txT" fmla="*/ 0 h 2368"/>
                <a:gd name="txR" fmla="*/ 776 w 776"/>
                <a:gd name="txB" fmla="*/ 2368 h 2368"/>
              </a:gdLst>
              <a:ahLst/>
              <a:cxnLst>
                <a:cxn ang="0">
                  <a:pos x="0" y="0"/>
                </a:cxn>
                <a:cxn ang="0">
                  <a:pos x="1" y="0"/>
                </a:cxn>
                <a:cxn ang="0">
                  <a:pos x="0" y="0"/>
                </a:cxn>
                <a:cxn ang="0">
                  <a:pos x="1" y="0"/>
                </a:cxn>
                <a:cxn ang="0">
                  <a:pos x="1" y="0"/>
                </a:cxn>
                <a:cxn ang="0">
                  <a:pos x="1" y="0"/>
                </a:cxn>
                <a:cxn ang="0">
                  <a:pos x="1" y="0"/>
                </a:cxn>
                <a:cxn ang="0">
                  <a:pos x="2" y="0"/>
                </a:cxn>
                <a:cxn ang="0">
                  <a:pos x="1" y="0"/>
                </a:cxn>
                <a:cxn ang="0">
                  <a:pos x="2" y="0"/>
                </a:cxn>
                <a:cxn ang="0">
                  <a:pos x="2" y="0"/>
                </a:cxn>
                <a:cxn ang="0">
                  <a:pos x="2" y="0"/>
                </a:cxn>
                <a:cxn ang="0">
                  <a:pos x="2" y="0"/>
                </a:cxn>
                <a:cxn ang="0">
                  <a:pos x="3" y="0"/>
                </a:cxn>
                <a:cxn ang="0">
                  <a:pos x="2" y="0"/>
                </a:cxn>
                <a:cxn ang="0">
                  <a:pos x="3" y="0"/>
                </a:cxn>
                <a:cxn ang="0">
                  <a:pos x="3" y="0"/>
                </a:cxn>
                <a:cxn ang="0">
                  <a:pos x="3" y="0"/>
                </a:cxn>
                <a:cxn ang="0">
                  <a:pos x="3" y="0"/>
                </a:cxn>
                <a:cxn ang="0">
                  <a:pos x="3" y="0"/>
                </a:cxn>
                <a:cxn ang="0">
                  <a:pos x="3" y="0"/>
                </a:cxn>
                <a:cxn ang="0">
                  <a:pos x="3" y="0"/>
                </a:cxn>
                <a:cxn ang="0">
                  <a:pos x="3" y="0"/>
                </a:cxn>
                <a:cxn ang="0">
                  <a:pos x="3"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438" name="Freeform 178"/>
            <p:cNvSpPr/>
            <p:nvPr/>
          </p:nvSpPr>
          <p:spPr>
            <a:xfrm flipH="1">
              <a:off x="3251" y="673"/>
              <a:ext cx="225" cy="492"/>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439" name="Freeform 179"/>
            <p:cNvSpPr/>
            <p:nvPr/>
          </p:nvSpPr>
          <p:spPr>
            <a:xfrm flipH="1">
              <a:off x="3510" y="526"/>
              <a:ext cx="135" cy="492"/>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440" name="Freeform 180"/>
            <p:cNvSpPr/>
            <p:nvPr/>
          </p:nvSpPr>
          <p:spPr>
            <a:xfrm>
              <a:off x="4351" y="1121"/>
              <a:ext cx="326" cy="518"/>
            </a:xfrm>
            <a:custGeom>
              <a:avLst/>
              <a:gdLst>
                <a:gd name="txL" fmla="*/ 0 w 776"/>
                <a:gd name="txT" fmla="*/ 0 h 2368"/>
                <a:gd name="txR" fmla="*/ 776 w 776"/>
                <a:gd name="txB" fmla="*/ 2368 h 2368"/>
              </a:gdLst>
              <a:ahLst/>
              <a:cxnLst>
                <a:cxn ang="0">
                  <a:pos x="0" y="0"/>
                </a:cxn>
                <a:cxn ang="0">
                  <a:pos x="0" y="0"/>
                </a:cxn>
                <a:cxn ang="0">
                  <a:pos x="0" y="0"/>
                </a:cxn>
                <a:cxn ang="0">
                  <a:pos x="1" y="0"/>
                </a:cxn>
                <a:cxn ang="0">
                  <a:pos x="0" y="0"/>
                </a:cxn>
                <a:cxn ang="0">
                  <a:pos x="1" y="0"/>
                </a:cxn>
                <a:cxn ang="0">
                  <a:pos x="1" y="0"/>
                </a:cxn>
                <a:cxn ang="0">
                  <a:pos x="1" y="0"/>
                </a:cxn>
                <a:cxn ang="0">
                  <a:pos x="1" y="0"/>
                </a:cxn>
                <a:cxn ang="0">
                  <a:pos x="1" y="0"/>
                </a:cxn>
                <a:cxn ang="0">
                  <a:pos x="1" y="0"/>
                </a:cxn>
                <a:cxn ang="0">
                  <a:pos x="1" y="0"/>
                </a:cxn>
                <a:cxn ang="0">
                  <a:pos x="1" y="0"/>
                </a:cxn>
                <a:cxn ang="0">
                  <a:pos x="2" y="0"/>
                </a:cxn>
                <a:cxn ang="0">
                  <a:pos x="1" y="0"/>
                </a:cxn>
                <a:cxn ang="0">
                  <a:pos x="2" y="0"/>
                </a:cxn>
                <a:cxn ang="0">
                  <a:pos x="2" y="0"/>
                </a:cxn>
                <a:cxn ang="0">
                  <a:pos x="2" y="0"/>
                </a:cxn>
                <a:cxn ang="0">
                  <a:pos x="2" y="0"/>
                </a:cxn>
                <a:cxn ang="0">
                  <a:pos x="2" y="0"/>
                </a:cxn>
                <a:cxn ang="0">
                  <a:pos x="2" y="0"/>
                </a:cxn>
                <a:cxn ang="0">
                  <a:pos x="2" y="0"/>
                </a:cxn>
                <a:cxn ang="0">
                  <a:pos x="2" y="0"/>
                </a:cxn>
                <a:cxn ang="0">
                  <a:pos x="2"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66FF">
                  <a:alpha val="100000"/>
                </a:srgbClr>
              </a:solidFill>
              <a:prstDash val="solid"/>
              <a:round/>
              <a:headEnd type="none" w="med" len="med"/>
              <a:tailEnd type="none" w="med" len="med"/>
            </a:ln>
          </p:spPr>
          <p:txBody>
            <a:bodyPr/>
            <a:lstStyle/>
            <a:p>
              <a:endParaRPr lang="en-US"/>
            </a:p>
          </p:txBody>
        </p:sp>
        <p:sp>
          <p:nvSpPr>
            <p:cNvPr id="14441" name="Freeform 181"/>
            <p:cNvSpPr/>
            <p:nvPr/>
          </p:nvSpPr>
          <p:spPr>
            <a:xfrm>
              <a:off x="4182" y="859"/>
              <a:ext cx="490" cy="345"/>
            </a:xfrm>
            <a:custGeom>
              <a:avLst/>
              <a:gdLst>
                <a:gd name="txL" fmla="*/ 0 w 776"/>
                <a:gd name="txT" fmla="*/ 0 h 2368"/>
                <a:gd name="txR" fmla="*/ 776 w 776"/>
                <a:gd name="txB" fmla="*/ 2368 h 2368"/>
              </a:gdLst>
              <a:ahLst/>
              <a:cxnLst>
                <a:cxn ang="0">
                  <a:pos x="0" y="0"/>
                </a:cxn>
                <a:cxn ang="0">
                  <a:pos x="10" y="0"/>
                </a:cxn>
                <a:cxn ang="0">
                  <a:pos x="4" y="0"/>
                </a:cxn>
                <a:cxn ang="0">
                  <a:pos x="13" y="0"/>
                </a:cxn>
                <a:cxn ang="0">
                  <a:pos x="8" y="0"/>
                </a:cxn>
                <a:cxn ang="0">
                  <a:pos x="16" y="0"/>
                </a:cxn>
                <a:cxn ang="0">
                  <a:pos x="11" y="0"/>
                </a:cxn>
                <a:cxn ang="0">
                  <a:pos x="19" y="0"/>
                </a:cxn>
                <a:cxn ang="0">
                  <a:pos x="16" y="0"/>
                </a:cxn>
                <a:cxn ang="0">
                  <a:pos x="21" y="0"/>
                </a:cxn>
                <a:cxn ang="0">
                  <a:pos x="19" y="0"/>
                </a:cxn>
                <a:cxn ang="0">
                  <a:pos x="23" y="0"/>
                </a:cxn>
                <a:cxn ang="0">
                  <a:pos x="23" y="0"/>
                </a:cxn>
                <a:cxn ang="0">
                  <a:pos x="27" y="0"/>
                </a:cxn>
                <a:cxn ang="0">
                  <a:pos x="25" y="0"/>
                </a:cxn>
                <a:cxn ang="0">
                  <a:pos x="28" y="0"/>
                </a:cxn>
                <a:cxn ang="0">
                  <a:pos x="27" y="0"/>
                </a:cxn>
                <a:cxn ang="0">
                  <a:pos x="28" y="0"/>
                </a:cxn>
                <a:cxn ang="0">
                  <a:pos x="27" y="0"/>
                </a:cxn>
                <a:cxn ang="0">
                  <a:pos x="31" y="0"/>
                </a:cxn>
                <a:cxn ang="0">
                  <a:pos x="28" y="0"/>
                </a:cxn>
                <a:cxn ang="0">
                  <a:pos x="31" y="0"/>
                </a:cxn>
                <a:cxn ang="0">
                  <a:pos x="28" y="0"/>
                </a:cxn>
                <a:cxn ang="0">
                  <a:pos x="31"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442" name="Freeform 182"/>
            <p:cNvSpPr/>
            <p:nvPr/>
          </p:nvSpPr>
          <p:spPr>
            <a:xfrm>
              <a:off x="4200" y="493"/>
              <a:ext cx="214" cy="463"/>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rgbClr val="FF0000">
                  <a:alpha val="100000"/>
                </a:srgbClr>
              </a:solidFill>
              <a:prstDash val="solid"/>
              <a:round/>
              <a:headEnd type="none" w="med" len="med"/>
              <a:tailEnd type="none" w="med" len="med"/>
            </a:ln>
          </p:spPr>
          <p:txBody>
            <a:bodyPr/>
            <a:lstStyle/>
            <a:p>
              <a:endParaRPr lang="en-US"/>
            </a:p>
          </p:txBody>
        </p:sp>
        <p:sp>
          <p:nvSpPr>
            <p:cNvPr id="14443" name="Freeform 183"/>
            <p:cNvSpPr/>
            <p:nvPr/>
          </p:nvSpPr>
          <p:spPr>
            <a:xfrm rot="-1346631">
              <a:off x="3988" y="878"/>
              <a:ext cx="144" cy="271"/>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chemeClr val="accent2">
                  <a:alpha val="100000"/>
                </a:schemeClr>
              </a:solidFill>
              <a:prstDash val="solid"/>
              <a:round/>
              <a:headEnd type="none" w="med" len="med"/>
              <a:tailEnd type="none" w="med" len="med"/>
            </a:ln>
          </p:spPr>
          <p:txBody>
            <a:bodyPr/>
            <a:lstStyle/>
            <a:p>
              <a:endParaRPr lang="en-US"/>
            </a:p>
          </p:txBody>
        </p:sp>
        <p:sp>
          <p:nvSpPr>
            <p:cNvPr id="14444" name="Freeform 184"/>
            <p:cNvSpPr/>
            <p:nvPr/>
          </p:nvSpPr>
          <p:spPr>
            <a:xfrm rot="1346631" flipH="1">
              <a:off x="3479" y="870"/>
              <a:ext cx="142" cy="272"/>
            </a:xfrm>
            <a:custGeom>
              <a:avLst/>
              <a:gdLst>
                <a:gd name="txL" fmla="*/ 0 w 776"/>
                <a:gd name="txT" fmla="*/ 0 h 2368"/>
                <a:gd name="txR" fmla="*/ 776 w 776"/>
                <a:gd name="txB" fmla="*/ 2368 h 2368"/>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txL" t="txT" r="txR" b="tx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cap="flat" cmpd="sng">
              <a:solidFill>
                <a:schemeClr val="accent2">
                  <a:alpha val="100000"/>
                </a:schemeClr>
              </a:solidFill>
              <a:prstDash val="solid"/>
              <a:round/>
              <a:headEnd type="none" w="med" len="med"/>
              <a:tailEnd type="none" w="med" len="med"/>
            </a:ln>
          </p:spPr>
          <p:txBody>
            <a:bodyPr/>
            <a:lstStyle/>
            <a:p>
              <a:endParaRPr lang="en-US"/>
            </a:p>
          </p:txBody>
        </p:sp>
      </p:grpSp>
      <p:sp>
        <p:nvSpPr>
          <p:cNvPr id="14341" name="WordArt 186"/>
          <p:cNvSpPr>
            <a:spLocks noTextEdit="1"/>
          </p:cNvSpPr>
          <p:nvPr/>
        </p:nvSpPr>
        <p:spPr>
          <a:xfrm>
            <a:off x="3689350" y="704850"/>
            <a:ext cx="5325745" cy="1371600"/>
          </a:xfrm>
          <a:prstGeom prst="rect">
            <a:avLst/>
          </a:prstGeom>
        </p:spPr>
        <p:txBody>
          <a:bodyPr wrap="none" fromWordArt="1">
            <a:prstTxWarp prst="textPlain">
              <a:avLst>
                <a:gd name="adj" fmla="val 50000"/>
              </a:avLst>
            </a:prstTxWarp>
            <a:normAutofit/>
          </a:bodyPr>
          <a:lstStyle/>
          <a:p>
            <a:pPr algn="ctr"/>
            <a:r>
              <a:rPr lang="en-US" sz="3600" b="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TẬ</a:t>
            </a:r>
            <a:r>
              <a:rPr lang="vi-VN" altLang="en-US" sz="3600" b="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P ĐỌC</a:t>
            </a:r>
          </a:p>
        </p:txBody>
      </p:sp>
      <p:sp>
        <p:nvSpPr>
          <p:cNvPr id="14342" name="WordArt 187"/>
          <p:cNvSpPr>
            <a:spLocks noTextEdit="1"/>
          </p:cNvSpPr>
          <p:nvPr/>
        </p:nvSpPr>
        <p:spPr>
          <a:xfrm>
            <a:off x="2552700" y="3973513"/>
            <a:ext cx="7019925" cy="1589087"/>
          </a:xfrm>
          <a:prstGeom prst="rect">
            <a:avLst/>
          </a:prstGeom>
        </p:spPr>
        <p:txBody>
          <a:bodyPr wrap="none" fromWordArt="1">
            <a:prstTxWarp prst="textPlain">
              <a:avLst>
                <a:gd name="adj" fmla="val 50000"/>
              </a:avLst>
            </a:prstTxWarp>
            <a:normAutofit/>
          </a:bodyPr>
          <a:lstStyle/>
          <a:p>
            <a:pPr algn="ctr"/>
            <a:endParaRPr lang="en-US" sz="3600" b="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grpSp>
        <p:nvGrpSpPr>
          <p:cNvPr id="14343" name="Group 18"/>
          <p:cNvGrpSpPr/>
          <p:nvPr/>
        </p:nvGrpSpPr>
        <p:grpSpPr>
          <a:xfrm>
            <a:off x="4589145" y="2995295"/>
            <a:ext cx="2625725" cy="2033588"/>
            <a:chOff x="5225" y="9335"/>
            <a:chExt cx="2520" cy="1750"/>
          </a:xfrm>
        </p:grpSpPr>
        <p:sp>
          <p:nvSpPr>
            <p:cNvPr id="14346" name="AutoShape 27" descr="2"/>
            <p:cNvSpPr/>
            <p:nvPr/>
          </p:nvSpPr>
          <p:spPr>
            <a:xfrm>
              <a:off x="5225" y="10186"/>
              <a:ext cx="2520" cy="899"/>
            </a:xfrm>
            <a:prstGeom prst="wave">
              <a:avLst>
                <a:gd name="adj1" fmla="val 20644"/>
                <a:gd name="adj2" fmla="val 0"/>
              </a:avLst>
            </a:prstGeom>
            <a:blipFill rotWithShape="0">
              <a:blip r:embed="rId8"/>
              <a:stretch>
                <a:fillRect/>
              </a:stretch>
            </a:blipFill>
            <a:ln w="9525">
              <a:noFill/>
            </a:ln>
            <a:effectLst>
              <a:outerShdw dist="107763" dir="2699999" algn="ctr" rotWithShape="0">
                <a:srgbClr val="C0C0C0"/>
              </a:outerShdw>
            </a:effectLst>
          </p:spPr>
          <p:txBody>
            <a:bodyPr lIns="91435" tIns="45718" rIns="91435" bIns="45718"/>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a:ea typeface="Arial" panose="020B0604020202020204" pitchFamily="34" charset="0"/>
              </a:endParaRPr>
            </a:p>
          </p:txBody>
        </p:sp>
        <p:pic>
          <p:nvPicPr>
            <p:cNvPr id="14347" name="Picture 26" descr="cosmoS"/>
            <p:cNvPicPr>
              <a:picLocks noChangeAspect="1"/>
            </p:cNvPicPr>
            <p:nvPr/>
          </p:nvPicPr>
          <p:blipFill>
            <a:blip r:embed="rId9"/>
            <a:stretch>
              <a:fillRect/>
            </a:stretch>
          </p:blipFill>
          <p:spPr>
            <a:xfrm>
              <a:off x="6302" y="9335"/>
              <a:ext cx="1080" cy="888"/>
            </a:xfrm>
            <a:prstGeom prst="rect">
              <a:avLst/>
            </a:prstGeom>
            <a:noFill/>
            <a:ln w="9525">
              <a:noFill/>
            </a:ln>
          </p:spPr>
        </p:pic>
        <p:pic>
          <p:nvPicPr>
            <p:cNvPr id="14348" name="Picture 25" descr="BOOK2"/>
            <p:cNvPicPr>
              <a:picLocks noChangeAspect="1"/>
            </p:cNvPicPr>
            <p:nvPr/>
          </p:nvPicPr>
          <p:blipFill>
            <a:blip r:embed="rId10"/>
            <a:stretch>
              <a:fillRect/>
            </a:stretch>
          </p:blipFill>
          <p:spPr>
            <a:xfrm>
              <a:off x="6014" y="10122"/>
              <a:ext cx="1260" cy="900"/>
            </a:xfrm>
            <a:prstGeom prst="rect">
              <a:avLst/>
            </a:prstGeom>
            <a:noFill/>
            <a:ln w="9525">
              <a:noFill/>
            </a:ln>
          </p:spPr>
        </p:pic>
        <p:pic>
          <p:nvPicPr>
            <p:cNvPr id="14349" name="Picture 24" descr="BOOK1"/>
            <p:cNvPicPr>
              <a:picLocks noChangeAspect="1"/>
            </p:cNvPicPr>
            <p:nvPr/>
          </p:nvPicPr>
          <p:blipFill>
            <a:blip r:embed="rId11"/>
            <a:stretch>
              <a:fillRect/>
            </a:stretch>
          </p:blipFill>
          <p:spPr>
            <a:xfrm>
              <a:off x="5842" y="9848"/>
              <a:ext cx="1635" cy="795"/>
            </a:xfrm>
            <a:prstGeom prst="rect">
              <a:avLst/>
            </a:prstGeom>
            <a:noFill/>
            <a:ln w="9525">
              <a:noFill/>
            </a:ln>
          </p:spPr>
        </p:pic>
        <p:pic>
          <p:nvPicPr>
            <p:cNvPr id="14350" name="Picture 23" descr="QUILLPEN"/>
            <p:cNvPicPr>
              <a:picLocks noChangeAspect="1"/>
            </p:cNvPicPr>
            <p:nvPr/>
          </p:nvPicPr>
          <p:blipFill>
            <a:blip r:embed="rId12"/>
            <a:stretch>
              <a:fillRect/>
            </a:stretch>
          </p:blipFill>
          <p:spPr>
            <a:xfrm>
              <a:off x="5615" y="9336"/>
              <a:ext cx="702" cy="1396"/>
            </a:xfrm>
            <a:prstGeom prst="rect">
              <a:avLst/>
            </a:prstGeom>
            <a:noFill/>
            <a:ln w="9525">
              <a:noFill/>
            </a:ln>
          </p:spPr>
        </p:pic>
        <p:sp>
          <p:nvSpPr>
            <p:cNvPr id="14351" name="Text Box 22"/>
            <p:cNvSpPr txBox="1"/>
            <p:nvPr/>
          </p:nvSpPr>
          <p:spPr>
            <a:xfrm>
              <a:off x="5867" y="9897"/>
              <a:ext cx="900" cy="540"/>
            </a:xfrm>
            <a:prstGeom prst="rect">
              <a:avLst/>
            </a:prstGeom>
            <a:noFill/>
            <a:ln w="9525">
              <a:noFill/>
            </a:ln>
          </p:spPr>
          <p:txBody>
            <a:bodyPr lIns="91435" tIns="45718" rIns="91435" bIns="45718"/>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eaLnBrk="1" hangingPunct="1">
                <a:lnSpc>
                  <a:spcPct val="100000"/>
                </a:lnSpc>
                <a:spcBef>
                  <a:spcPct val="0"/>
                </a:spcBef>
                <a:buFontTx/>
                <a:buNone/>
              </a:pPr>
              <a:r>
                <a:rPr lang="en-US" altLang="en-US" sz="800" b="1">
                  <a:latin typeface="VnBangkok" pitchFamily="2" charset="0"/>
                  <a:cs typeface="Times New Roman" panose="02020603050405020304" pitchFamily="18" charset="0"/>
                </a:rPr>
                <a:t> </a:t>
              </a:r>
              <a:endParaRPr lang="en-US" altLang="en-US" sz="4800">
                <a:ea typeface="Times New Roman" panose="02020603050405020304" pitchFamily="18" charset="0"/>
              </a:endParaRPr>
            </a:p>
          </p:txBody>
        </p:sp>
        <p:sp>
          <p:nvSpPr>
            <p:cNvPr id="14352" name="Text Box 21"/>
            <p:cNvSpPr txBox="1"/>
            <p:nvPr/>
          </p:nvSpPr>
          <p:spPr>
            <a:xfrm>
              <a:off x="6665" y="9863"/>
              <a:ext cx="577" cy="370"/>
            </a:xfrm>
            <a:prstGeom prst="rect">
              <a:avLst/>
            </a:prstGeom>
            <a:noFill/>
            <a:ln w="9525">
              <a:noFill/>
            </a:ln>
          </p:spPr>
          <p:txBody>
            <a:bodyPr lIns="91435" tIns="45718" rIns="91435" bIns="45718"/>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4800">
                <a:ea typeface="Arial" panose="020B0604020202020204" pitchFamily="34" charset="0"/>
              </a:endParaRPr>
            </a:p>
          </p:txBody>
        </p:sp>
        <p:sp>
          <p:nvSpPr>
            <p:cNvPr id="14353" name="WordArt 20"/>
            <p:cNvSpPr>
              <a:spLocks noTextEdit="1"/>
            </p:cNvSpPr>
            <p:nvPr/>
          </p:nvSpPr>
          <p:spPr>
            <a:xfrm rot="1334491">
              <a:off x="6130" y="10696"/>
              <a:ext cx="600" cy="125"/>
            </a:xfrm>
            <a:prstGeom prst="rect">
              <a:avLst/>
            </a:prstGeom>
          </p:spPr>
          <p:txBody>
            <a:bodyPr wrap="none" fromWordArt="1">
              <a:prstTxWarp prst="textPlain">
                <a:avLst>
                  <a:gd name="adj" fmla="val 59282"/>
                </a:avLst>
              </a:prstTxWarp>
              <a:normAutofit fontScale="25000" lnSpcReduction="20000"/>
            </a:bodyPr>
            <a:lstStyle/>
            <a:p>
              <a:pPr algn="ctr"/>
              <a:r>
                <a:rPr lang="en-US" sz="1800" b="1">
                  <a:solidFill>
                    <a:srgbClr val="FFFFFF"/>
                  </a:solidFill>
                  <a:latin typeface="VNbritannic" charset="0"/>
                  <a:ea typeface="VNbritannic" charset="0"/>
                </a:rPr>
                <a:t>NÀM </a:t>
              </a:r>
            </a:p>
          </p:txBody>
        </p:sp>
        <p:sp>
          <p:nvSpPr>
            <p:cNvPr id="14354" name="Text Box 19"/>
            <p:cNvSpPr txBox="1"/>
            <p:nvPr/>
          </p:nvSpPr>
          <p:spPr>
            <a:xfrm>
              <a:off x="6623" y="10049"/>
              <a:ext cx="720" cy="540"/>
            </a:xfrm>
            <a:prstGeom prst="rect">
              <a:avLst/>
            </a:prstGeom>
            <a:noFill/>
            <a:ln w="9525">
              <a:noFill/>
            </a:ln>
          </p:spPr>
          <p:txBody>
            <a:bodyPr lIns="91435" tIns="45718" rIns="91435" bIns="45718"/>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4800">
                <a:ea typeface="Arial" panose="020B0604020202020204" pitchFamily="34" charset="0"/>
              </a:endParaRPr>
            </a:p>
          </p:txBody>
        </p:sp>
      </p:grpSp>
      <p:pic>
        <p:nvPicPr>
          <p:cNvPr id="18" name="Picture 5" descr="FIREWRK8"/>
          <p:cNvPicPr>
            <a:picLocks noChangeAspect="1"/>
          </p:cNvPicPr>
          <p:nvPr/>
        </p:nvPicPr>
        <p:blipFill>
          <a:blip r:embed="rId13"/>
          <a:stretch>
            <a:fillRect/>
          </a:stretch>
        </p:blipFill>
        <p:spPr>
          <a:xfrm flipH="1">
            <a:off x="2282825" y="1423988"/>
            <a:ext cx="1993900" cy="1755775"/>
          </a:xfrm>
          <a:prstGeom prst="rect">
            <a:avLst/>
          </a:prstGeom>
          <a:noFill/>
          <a:ln w="9525">
            <a:noFill/>
          </a:ln>
        </p:spPr>
      </p:pic>
      <p:pic>
        <p:nvPicPr>
          <p:cNvPr id="4" name="Picture 5" descr="FIREWRK8"/>
          <p:cNvPicPr>
            <a:picLocks noChangeAspect="1"/>
          </p:cNvPicPr>
          <p:nvPr/>
        </p:nvPicPr>
        <p:blipFill>
          <a:blip r:embed="rId13"/>
          <a:stretch>
            <a:fillRect/>
          </a:stretch>
        </p:blipFill>
        <p:spPr>
          <a:xfrm flipH="1">
            <a:off x="7540625" y="1617663"/>
            <a:ext cx="1995488" cy="1755775"/>
          </a:xfrm>
          <a:prstGeom prst="rect">
            <a:avLst/>
          </a:prstGeom>
          <a:noFill/>
          <a:ln w="9525">
            <a:noFill/>
          </a:ln>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5"/>
                                            </p:cond>
                                          </p:stCondLst>
                                          <p:endCondLst>
                                            <p:cond evt="onStopAudio" delay="0">
                                              <p:tgtEl>
                                                <p:sldTgt/>
                                              </p:tgtEl>
                                            </p:cond>
                                          </p:endCondLst>
                                        </p:cTn>
                                        <p:tgtEl>
                                          <p:sndTgt r:embed="rId5" name="explode.wav"/>
                                        </p:tgtEl>
                                      </p:cMediaNode>
                                    </p:audio>
                                  </p:subTnLst>
                                </p:cTn>
                              </p:par>
                              <p:par>
                                <p:cTn id="9" presetID="26" presetClass="emph" presetSubtype="0" repeatCount="indefinite" fill="hold" nodeType="withEffect">
                                  <p:stCondLst>
                                    <p:cond delay="0"/>
                                  </p:stCondLst>
                                  <p:childTnLst>
                                    <p:animEffect transition="out" filter="fade">
                                      <p:cBhvr>
                                        <p:cTn id="10" dur="2000" tmFilter="0, 0; .2, .5; .8, .5; 1, 0"/>
                                        <p:tgtEl>
                                          <p:spTgt spid="2"/>
                                        </p:tgtEl>
                                      </p:cBhvr>
                                    </p:animEffect>
                                    <p:animScale>
                                      <p:cBhvr>
                                        <p:cTn id="11" dur="1000" autoRev="1" fill="hold"/>
                                        <p:tgtEl>
                                          <p:spTgt spid="2"/>
                                        </p:tgtEl>
                                      </p:cBhvr>
                                      <p:by x="105000" y="105000"/>
                                    </p:animScale>
                                  </p:childTnLst>
                                  <p:subTnLst>
                                    <p:audio>
                                      <p:cMediaNode vol="100000">
                                        <p:cTn display="0" masterRel="sameClick">
                                          <p:stCondLst>
                                            <p:cond evt="begin" delay="0">
                                              <p:tn val="9"/>
                                            </p:cond>
                                          </p:stCondLst>
                                          <p:endCondLst>
                                            <p:cond evt="onStopAudio" delay="0">
                                              <p:tgtEl>
                                                <p:sldTgt/>
                                              </p:tgtEl>
                                            </p:cond>
                                          </p:endCondLst>
                                        </p:cTn>
                                        <p:tgtEl>
                                          <p:sndTgt r:embed="rId5" name="explode.wav"/>
                                        </p:tgtEl>
                                      </p:cMediaNode>
                                    </p:audio>
                                  </p:subTnLst>
                                </p:cTn>
                              </p:par>
                              <p:par>
                                <p:cTn id="12" presetID="1" presetClass="mediacall" presetSubtype="0" fill="hold" nodeType="withEffect">
                                  <p:stCondLst>
                                    <p:cond delay="0"/>
                                  </p:stCondLst>
                                  <p:childTnLst>
                                    <p:cmd type="call" cmd="playFrom(0.0)">
                                      <p:cBhvr>
                                        <p:cTn id="13" dur="55211" fill="hold"/>
                                        <p:tgtEl>
                                          <p:spTgt spid="36866"/>
                                        </p:tgtEl>
                                      </p:cBhvr>
                                    </p:cmd>
                                  </p:childTnLst>
                                </p:cTn>
                              </p:par>
                              <p:par>
                                <p:cTn id="14" presetID="23" presetClass="entr" presetSubtype="16" repeatCount="indefinite"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2000" fill="hold"/>
                                        <p:tgtEl>
                                          <p:spTgt spid="3"/>
                                        </p:tgtEl>
                                        <p:attrNameLst>
                                          <p:attrName>ppt_w</p:attrName>
                                        </p:attrNameLst>
                                      </p:cBhvr>
                                      <p:tavLst>
                                        <p:tav tm="0">
                                          <p:val>
                                            <p:fltVal val="0"/>
                                          </p:val>
                                        </p:tav>
                                        <p:tav tm="100000">
                                          <p:val>
                                            <p:strVal val="#ppt_w"/>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14"/>
                                            </p:cond>
                                          </p:stCondLst>
                                          <p:endCondLst>
                                            <p:cond evt="onStopAudio" delay="0">
                                              <p:tgtEl>
                                                <p:sldTgt/>
                                              </p:tgtEl>
                                            </p:cond>
                                          </p:endCondLst>
                                        </p:cTn>
                                        <p:tgtEl>
                                          <p:sndTgt r:embed="rId5" name="explode.wav"/>
                                        </p:tgtEl>
                                      </p:cMediaNode>
                                    </p:audio>
                                  </p:subTnLst>
                                </p:cTn>
                              </p:par>
                              <p:par>
                                <p:cTn id="18" presetID="26" presetClass="emph" presetSubtype="0" repeatCount="indefinite" fill="hold" nodeType="withEffect">
                                  <p:stCondLst>
                                    <p:cond delay="0"/>
                                  </p:stCondLst>
                                  <p:childTnLst>
                                    <p:animEffect transition="out" filter="fade">
                                      <p:cBhvr>
                                        <p:cTn id="19" dur="2000" tmFilter="0, 0; .2, .5; .8, .5; 1, 0"/>
                                        <p:tgtEl>
                                          <p:spTgt spid="3"/>
                                        </p:tgtEl>
                                      </p:cBhvr>
                                    </p:animEffect>
                                    <p:animScale>
                                      <p:cBhvr>
                                        <p:cTn id="20" dur="1000" autoRev="1" fill="hold"/>
                                        <p:tgtEl>
                                          <p:spTgt spid="3"/>
                                        </p:tgtEl>
                                      </p:cBhvr>
                                      <p:by x="105000" y="105000"/>
                                    </p:animScale>
                                  </p:childTnLst>
                                  <p:subTnLst>
                                    <p:audio>
                                      <p:cMediaNode vol="100000">
                                        <p:cTn display="0" masterRel="sameClick">
                                          <p:stCondLst>
                                            <p:cond evt="begin" delay="0">
                                              <p:tn val="18"/>
                                            </p:cond>
                                          </p:stCondLst>
                                          <p:endCondLst>
                                            <p:cond evt="onStopAudio" delay="0">
                                              <p:tgtEl>
                                                <p:sldTgt/>
                                              </p:tgtEl>
                                            </p:cond>
                                          </p:endCondLst>
                                        </p:cTn>
                                        <p:tgtEl>
                                          <p:sndTgt r:embed="rId5" name="explode.wav"/>
                                        </p:tgtEl>
                                      </p:cMediaNode>
                                    </p:audio>
                                  </p:subTnLst>
                                </p:cTn>
                              </p:par>
                              <p:par>
                                <p:cTn id="21" presetID="8" presetClass="emph" presetSubtype="0" repeatCount="indefinite" fill="hold" nodeType="withEffect">
                                  <p:stCondLst>
                                    <p:cond delay="0"/>
                                  </p:stCondLst>
                                  <p:childTnLst>
                                    <p:animRot by="21600000">
                                      <p:cBhvr>
                                        <p:cTn id="22" dur="2000" fill="hold"/>
                                        <p:tgtEl>
                                          <p:spTgt spid="18"/>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3686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810001" y="0"/>
            <a:ext cx="561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sz="2400" b="1" i="1">
              <a:solidFill>
                <a:srgbClr val="000000"/>
              </a:solidFill>
            </a:endParaRPr>
          </a:p>
        </p:txBody>
      </p:sp>
      <p:pic>
        <p:nvPicPr>
          <p:cNvPr id="20483" name="Picture 26"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0328"/>
            <a:ext cx="6248400" cy="56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52400" y="-19050"/>
            <a:ext cx="1203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GB" altLang="en-US" sz="3600" b="1" u="sng" dirty="0" err="1">
                <a:solidFill>
                  <a:srgbClr val="00B050"/>
                </a:solidFill>
              </a:rPr>
              <a:t>Phóng</a:t>
            </a:r>
            <a:r>
              <a:rPr lang="en-GB" altLang="en-US" sz="3600" b="1" u="sng" dirty="0">
                <a:solidFill>
                  <a:srgbClr val="00B050"/>
                </a:solidFill>
              </a:rPr>
              <a:t> </a:t>
            </a:r>
            <a:r>
              <a:rPr lang="en-GB" altLang="en-US" sz="3600" b="1" u="sng" dirty="0" err="1">
                <a:solidFill>
                  <a:srgbClr val="00B050"/>
                </a:solidFill>
              </a:rPr>
              <a:t>xạ</a:t>
            </a:r>
            <a:r>
              <a:rPr lang="en-GB" altLang="en-US" sz="3600" b="1" u="sng" dirty="0">
                <a:solidFill>
                  <a:srgbClr val="00B050"/>
                </a:solidFill>
              </a:rPr>
              <a:t> </a:t>
            </a:r>
            <a:r>
              <a:rPr lang="en-GB" altLang="en-US" sz="3600" b="1" u="sng" dirty="0" err="1">
                <a:solidFill>
                  <a:srgbClr val="00B050"/>
                </a:solidFill>
              </a:rPr>
              <a:t>nguyên</a:t>
            </a:r>
            <a:r>
              <a:rPr lang="en-GB" altLang="en-US" sz="3600" b="1" u="sng" dirty="0">
                <a:solidFill>
                  <a:srgbClr val="00B050"/>
                </a:solidFill>
              </a:rPr>
              <a:t> </a:t>
            </a:r>
            <a:r>
              <a:rPr lang="en-GB" altLang="en-US" sz="3600" b="1" u="sng" dirty="0" err="1">
                <a:solidFill>
                  <a:srgbClr val="00B050"/>
                </a:solidFill>
              </a:rPr>
              <a:t>tử</a:t>
            </a:r>
            <a:r>
              <a:rPr lang="en-GB" altLang="en-US" sz="3600" b="1" u="sng" dirty="0">
                <a:solidFill>
                  <a:srgbClr val="00B050"/>
                </a:solidFill>
              </a:rPr>
              <a:t>: </a:t>
            </a:r>
            <a:r>
              <a:rPr lang="en-GB" altLang="en-US" sz="3600" b="1" u="sng" dirty="0" err="1">
                <a:solidFill>
                  <a:srgbClr val="0000FF"/>
                </a:solidFill>
              </a:rPr>
              <a:t>C</a:t>
            </a:r>
            <a:r>
              <a:rPr lang="en-GB" altLang="en-US" sz="3600" b="1" dirty="0" err="1">
                <a:solidFill>
                  <a:srgbClr val="0000FF"/>
                </a:solidFill>
              </a:rPr>
              <a:t>hất</a:t>
            </a:r>
            <a:r>
              <a:rPr lang="en-GB" altLang="en-US" sz="3600" b="1" dirty="0">
                <a:solidFill>
                  <a:srgbClr val="0000FF"/>
                </a:solidFill>
              </a:rPr>
              <a:t> </a:t>
            </a:r>
            <a:r>
              <a:rPr lang="en-GB" altLang="en-US" sz="3600" b="1" dirty="0" err="1">
                <a:solidFill>
                  <a:srgbClr val="0000FF"/>
                </a:solidFill>
              </a:rPr>
              <a:t>sinh</a:t>
            </a:r>
            <a:r>
              <a:rPr lang="en-GB" altLang="en-US" sz="3600" b="1" dirty="0">
                <a:solidFill>
                  <a:srgbClr val="0000FF"/>
                </a:solidFill>
              </a:rPr>
              <a:t> </a:t>
            </a:r>
            <a:r>
              <a:rPr lang="en-GB" altLang="en-US" sz="3600" b="1" dirty="0" err="1">
                <a:solidFill>
                  <a:srgbClr val="0000FF"/>
                </a:solidFill>
              </a:rPr>
              <a:t>ra</a:t>
            </a:r>
            <a:r>
              <a:rPr lang="en-GB" altLang="en-US" sz="3600" b="1" dirty="0">
                <a:solidFill>
                  <a:srgbClr val="0000FF"/>
                </a:solidFill>
              </a:rPr>
              <a:t> </a:t>
            </a:r>
            <a:r>
              <a:rPr lang="en-GB" altLang="en-US" sz="3600" b="1" dirty="0" err="1">
                <a:solidFill>
                  <a:srgbClr val="0000FF"/>
                </a:solidFill>
              </a:rPr>
              <a:t>khi</a:t>
            </a:r>
            <a:r>
              <a:rPr lang="en-GB" altLang="en-US" sz="3600" b="1" dirty="0">
                <a:solidFill>
                  <a:srgbClr val="0000FF"/>
                </a:solidFill>
              </a:rPr>
              <a:t> </a:t>
            </a:r>
            <a:r>
              <a:rPr lang="en-GB" altLang="en-US" sz="3600" b="1" dirty="0" err="1">
                <a:solidFill>
                  <a:srgbClr val="0000FF"/>
                </a:solidFill>
              </a:rPr>
              <a:t>bom</a:t>
            </a:r>
            <a:r>
              <a:rPr lang="en-GB" altLang="en-US" sz="3600" b="1" dirty="0">
                <a:solidFill>
                  <a:srgbClr val="0000FF"/>
                </a:solidFill>
              </a:rPr>
              <a:t> </a:t>
            </a:r>
            <a:r>
              <a:rPr lang="en-GB" altLang="en-US" sz="3600" b="1" dirty="0" err="1">
                <a:solidFill>
                  <a:srgbClr val="0000FF"/>
                </a:solidFill>
              </a:rPr>
              <a:t>nguyên</a:t>
            </a:r>
            <a:r>
              <a:rPr lang="en-GB" altLang="en-US" sz="3600" b="1" dirty="0">
                <a:solidFill>
                  <a:srgbClr val="0000FF"/>
                </a:solidFill>
              </a:rPr>
              <a:t> </a:t>
            </a:r>
            <a:r>
              <a:rPr lang="en-GB" altLang="en-US" sz="3600" b="1" dirty="0" err="1">
                <a:solidFill>
                  <a:srgbClr val="0000FF"/>
                </a:solidFill>
              </a:rPr>
              <a:t>tử</a:t>
            </a:r>
            <a:r>
              <a:rPr lang="en-GB" altLang="en-US" sz="3600" b="1" dirty="0">
                <a:solidFill>
                  <a:srgbClr val="0000FF"/>
                </a:solidFill>
              </a:rPr>
              <a:t> </a:t>
            </a:r>
            <a:r>
              <a:rPr lang="en-GB" altLang="en-US" sz="3600" b="1" dirty="0" err="1">
                <a:solidFill>
                  <a:srgbClr val="0000FF"/>
                </a:solidFill>
              </a:rPr>
              <a:t>nổ</a:t>
            </a:r>
            <a:r>
              <a:rPr lang="en-GB" altLang="en-US" sz="3600" b="1" dirty="0">
                <a:solidFill>
                  <a:srgbClr val="0000FF"/>
                </a:solidFill>
              </a:rPr>
              <a:t>, </a:t>
            </a:r>
            <a:r>
              <a:rPr lang="en-GB" altLang="en-US" sz="3600" b="1" dirty="0" err="1">
                <a:solidFill>
                  <a:srgbClr val="0000FF"/>
                </a:solidFill>
              </a:rPr>
              <a:t>rất</a:t>
            </a:r>
            <a:r>
              <a:rPr lang="en-GB" altLang="en-US" sz="3600" b="1" dirty="0">
                <a:solidFill>
                  <a:srgbClr val="0000FF"/>
                </a:solidFill>
              </a:rPr>
              <a:t> </a:t>
            </a:r>
            <a:r>
              <a:rPr lang="en-GB" altLang="en-US" sz="3600" b="1" dirty="0" err="1">
                <a:solidFill>
                  <a:srgbClr val="0000FF"/>
                </a:solidFill>
              </a:rPr>
              <a:t>có</a:t>
            </a:r>
            <a:r>
              <a:rPr lang="en-GB" altLang="en-US" sz="3600" b="1" dirty="0">
                <a:solidFill>
                  <a:srgbClr val="0000FF"/>
                </a:solidFill>
              </a:rPr>
              <a:t> </a:t>
            </a:r>
            <a:r>
              <a:rPr lang="en-GB" altLang="en-US" sz="3600" b="1" dirty="0" err="1">
                <a:solidFill>
                  <a:srgbClr val="0000FF"/>
                </a:solidFill>
              </a:rPr>
              <a:t>hại</a:t>
            </a:r>
            <a:r>
              <a:rPr lang="en-GB" altLang="en-US" sz="3600" b="1" dirty="0">
                <a:solidFill>
                  <a:srgbClr val="0000FF"/>
                </a:solidFill>
              </a:rPr>
              <a:t> </a:t>
            </a:r>
            <a:r>
              <a:rPr lang="en-GB" altLang="en-US" sz="3600" b="1" dirty="0" err="1">
                <a:solidFill>
                  <a:srgbClr val="0000FF"/>
                </a:solidFill>
              </a:rPr>
              <a:t>cho</a:t>
            </a:r>
            <a:r>
              <a:rPr lang="en-GB" altLang="en-US" sz="3600" b="1" dirty="0">
                <a:solidFill>
                  <a:srgbClr val="0000FF"/>
                </a:solidFill>
              </a:rPr>
              <a:t> </a:t>
            </a:r>
            <a:r>
              <a:rPr lang="en-GB" altLang="en-US" sz="3600" b="1" dirty="0" err="1">
                <a:solidFill>
                  <a:srgbClr val="0000FF"/>
                </a:solidFill>
              </a:rPr>
              <a:t>sức</a:t>
            </a:r>
            <a:r>
              <a:rPr lang="en-GB" altLang="en-US" sz="3600" b="1" dirty="0">
                <a:solidFill>
                  <a:srgbClr val="0000FF"/>
                </a:solidFill>
              </a:rPr>
              <a:t> </a:t>
            </a:r>
            <a:r>
              <a:rPr lang="en-GB" altLang="en-US" sz="3600" b="1" dirty="0" err="1">
                <a:solidFill>
                  <a:srgbClr val="0000FF"/>
                </a:solidFill>
              </a:rPr>
              <a:t>khỏe</a:t>
            </a:r>
            <a:r>
              <a:rPr lang="en-GB" altLang="en-US" sz="3600" b="1" dirty="0">
                <a:solidFill>
                  <a:srgbClr val="0000FF"/>
                </a:solidFill>
              </a:rPr>
              <a:t> </a:t>
            </a:r>
            <a:r>
              <a:rPr lang="en-GB" altLang="en-US" sz="3600" b="1" dirty="0" err="1">
                <a:solidFill>
                  <a:srgbClr val="0000FF"/>
                </a:solidFill>
              </a:rPr>
              <a:t>và</a:t>
            </a:r>
            <a:r>
              <a:rPr lang="en-GB" altLang="en-US" sz="3600" b="1" dirty="0">
                <a:solidFill>
                  <a:srgbClr val="0000FF"/>
                </a:solidFill>
              </a:rPr>
              <a:t> </a:t>
            </a:r>
            <a:r>
              <a:rPr lang="en-GB" altLang="en-US" sz="3600" b="1" dirty="0" err="1">
                <a:solidFill>
                  <a:srgbClr val="0000FF"/>
                </a:solidFill>
              </a:rPr>
              <a:t>môi</a:t>
            </a:r>
            <a:r>
              <a:rPr lang="en-GB" altLang="en-US" sz="3600" b="1" dirty="0">
                <a:solidFill>
                  <a:srgbClr val="0000FF"/>
                </a:solidFill>
              </a:rPr>
              <a:t> </a:t>
            </a:r>
            <a:r>
              <a:rPr lang="en-GB" altLang="en-US" sz="3600" b="1" dirty="0" err="1">
                <a:solidFill>
                  <a:srgbClr val="0000FF"/>
                </a:solidFill>
              </a:rPr>
              <a:t>trường</a:t>
            </a:r>
            <a:endParaRPr lang="en-GB" altLang="en-US" sz="3600" b="1" dirty="0">
              <a:solidFill>
                <a:srgbClr val="0000FF"/>
              </a:solidFill>
            </a:endParaRPr>
          </a:p>
        </p:txBody>
      </p:sp>
      <p:pic>
        <p:nvPicPr>
          <p:cNvPr id="5" name="Picture 4" descr="100+ hình ảnh ô nhiễm phóng xạ - hinhanhsieudep.net"/>
          <p:cNvPicPr>
            <a:picLocks noChangeAspect="1" noChangeArrowheads="1"/>
          </p:cNvPicPr>
          <p:nvPr/>
        </p:nvPicPr>
        <p:blipFill rotWithShape="1">
          <a:blip r:embed="rId3">
            <a:extLst>
              <a:ext uri="{28A0092B-C50C-407E-A947-70E740481C1C}">
                <a14:useLocalDpi xmlns:a14="http://schemas.microsoft.com/office/drawing/2010/main" val="0"/>
              </a:ext>
            </a:extLst>
          </a:blip>
          <a:srcRect l="2945" r="3647" b="1"/>
          <a:stretch>
            <a:fillRect/>
          </a:stretch>
        </p:blipFill>
        <p:spPr bwMode="auto">
          <a:xfrm>
            <a:off x="6248400" y="1181279"/>
            <a:ext cx="5943600" cy="5683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circle(in)">
                                      <p:cBhvr>
                                        <p:cTn id="12" dur="20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629697" y="496529"/>
            <a:ext cx="9343103" cy="4227871"/>
          </a:xfrm>
          <a:prstGeom prst="cloudCallout">
            <a:avLst>
              <a:gd name="adj1" fmla="val -47505"/>
              <a:gd name="adj2" fmla="val 98306"/>
            </a:avLst>
          </a:prstGeom>
          <a:solidFill>
            <a:srgbClr val="7030A0"/>
          </a:solidFill>
          <a:ln w="9525">
            <a:solidFill>
              <a:schemeClr val="bg1"/>
            </a:solidFill>
            <a:round/>
          </a:ln>
          <a:effectLst>
            <a:prstShdw prst="shdw13" dist="157090" dir="15357825">
              <a:srgbClr val="FF3300">
                <a:alpha val="50000"/>
              </a:srgbClr>
            </a:prstShdw>
          </a:effectLst>
        </p:spPr>
        <p:txBody>
          <a:bodyPr/>
          <a:lstStyle/>
          <a:p>
            <a:pPr algn="ctr" fontAlgn="base">
              <a:spcBef>
                <a:spcPct val="0"/>
              </a:spcBef>
              <a:spcAft>
                <a:spcPct val="0"/>
              </a:spcAft>
            </a:pPr>
            <a:r>
              <a:rPr lang="vi-VN" altLang="en-US" sz="4400" b="1" dirty="0">
                <a:solidFill>
                  <a:srgbClr val="FFFF00"/>
                </a:solidFill>
                <a:latin typeface="Aaril"/>
              </a:rPr>
              <a:t>C</a:t>
            </a:r>
            <a:r>
              <a:rPr lang="en-US" altLang="en-US" sz="4400" b="1" dirty="0" err="1">
                <a:solidFill>
                  <a:srgbClr val="FFFF00"/>
                </a:solidFill>
                <a:latin typeface="Aaril"/>
              </a:rPr>
              <a:t>ác</a:t>
            </a:r>
            <a:r>
              <a:rPr lang="en-US" altLang="en-US" sz="4400" b="1" dirty="0">
                <a:solidFill>
                  <a:srgbClr val="FFFF00"/>
                </a:solidFill>
                <a:latin typeface="Aaril"/>
              </a:rPr>
              <a:t> </a:t>
            </a:r>
            <a:r>
              <a:rPr lang="en-US" altLang="en-US" sz="4400" b="1" dirty="0" err="1">
                <a:solidFill>
                  <a:srgbClr val="FFFF00"/>
                </a:solidFill>
                <a:latin typeface="Aaril"/>
              </a:rPr>
              <a:t>em</a:t>
            </a:r>
            <a:r>
              <a:rPr lang="en-US" altLang="en-US" sz="4400" b="1" dirty="0">
                <a:solidFill>
                  <a:srgbClr val="FFFF00"/>
                </a:solidFill>
                <a:latin typeface="Aaril"/>
              </a:rPr>
              <a:t> c</a:t>
            </a:r>
            <a:r>
              <a:rPr lang="vi-VN" altLang="en-US" sz="4400" b="1" dirty="0">
                <a:solidFill>
                  <a:srgbClr val="FFFF00"/>
                </a:solidFill>
                <a:latin typeface="Aaril"/>
              </a:rPr>
              <a:t>hú ý đọc toàn bài với giọng kể thong thả, trầm buồn.</a:t>
            </a:r>
            <a:endParaRPr lang="en-US" altLang="en-US" sz="4400" b="1" dirty="0">
              <a:solidFill>
                <a:srgbClr val="FFFF00"/>
              </a:solidFill>
              <a:latin typeface="Aaril"/>
            </a:endParaRPr>
          </a:p>
        </p:txBody>
      </p:sp>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953001"/>
            <a:ext cx="4800600" cy="1755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7" name="Picture 6" descr="A picture containing toy, drawing&#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r="953" b="8149"/>
          <a:stretch>
            <a:fillRect/>
          </a:stretch>
        </p:blipFill>
        <p:spPr>
          <a:xfrm>
            <a:off x="3352801" y="2340077"/>
            <a:ext cx="5892007" cy="3352800"/>
          </a:xfrm>
          <a:prstGeom prst="rect">
            <a:avLst/>
          </a:prstGeom>
        </p:spPr>
      </p:pic>
      <p:sp>
        <p:nvSpPr>
          <p:cNvPr id="4" name="WordArt 2"/>
          <p:cNvSpPr>
            <a:spLocks noChangeArrowheads="1" noChangeShapeType="1" noTextEdit="1"/>
          </p:cNvSpPr>
          <p:nvPr/>
        </p:nvSpPr>
        <p:spPr bwMode="auto">
          <a:xfrm>
            <a:off x="2133600" y="594852"/>
            <a:ext cx="8305800" cy="1462548"/>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kern="10" dirty="0">
                <a:ln w="9525">
                  <a:round/>
                </a:ln>
                <a:solidFill>
                  <a:srgbClr val="7030A0"/>
                </a:solidFill>
                <a:latin typeface="Times New Roman" panose="02020603050405020304"/>
                <a:cs typeface="Times New Roman" panose="02020603050405020304"/>
              </a:rPr>
              <a:t> </a:t>
            </a:r>
            <a:r>
              <a:rPr lang="vi-VN" sz="3600" b="1" kern="10" dirty="0">
                <a:ln w="9525">
                  <a:round/>
                </a:ln>
                <a:solidFill>
                  <a:srgbClr val="FF0000"/>
                </a:solidFill>
                <a:latin typeface="Times New Roman" panose="02020603050405020304"/>
                <a:cs typeface="Times New Roman" panose="02020603050405020304"/>
              </a:rPr>
              <a:t>5</a:t>
            </a:r>
            <a:r>
              <a:rPr lang="en-US" sz="3600" b="1" kern="10" dirty="0">
                <a:ln w="9525">
                  <a:round/>
                </a:ln>
                <a:solidFill>
                  <a:srgbClr val="FF0000"/>
                </a:solidFill>
                <a:latin typeface="Times New Roman" panose="02020603050405020304"/>
                <a:cs typeface="Times New Roman" panose="02020603050405020304"/>
              </a:rPr>
              <a:t>.</a:t>
            </a:r>
            <a:r>
              <a:rPr lang="en-US" sz="3600" kern="10" dirty="0">
                <a:ln w="9525">
                  <a:round/>
                </a:ln>
                <a:solidFill>
                  <a:srgbClr val="FF0000"/>
                </a:solidFill>
                <a:latin typeface="Times New Roman" panose="02020603050405020304"/>
                <a:cs typeface="Times New Roman" panose="02020603050405020304"/>
              </a:rPr>
              <a:t> </a:t>
            </a:r>
            <a:r>
              <a:rPr lang="vi-VN" sz="3600" b="1" kern="10" dirty="0">
                <a:ln w="9525">
                  <a:round/>
                </a:ln>
                <a:solidFill>
                  <a:srgbClr val="FF0000"/>
                </a:solidFill>
                <a:latin typeface="Times New Roman" panose="02020603050405020304"/>
                <a:cs typeface="Times New Roman" panose="02020603050405020304"/>
              </a:rPr>
              <a:t>TÌM HIỂU BÀI</a:t>
            </a:r>
            <a:endParaRPr lang="en-US" sz="3600" b="1" kern="10" dirty="0">
              <a:ln w="9525">
                <a:round/>
              </a:ln>
              <a:solidFill>
                <a:srgbClr val="FF0000"/>
              </a:solidFill>
              <a:latin typeface="Times New Roman" panose="02020603050405020304"/>
              <a:cs typeface="Times New Roman" panose="02020603050405020304"/>
            </a:endParaRPr>
          </a:p>
        </p:txBody>
      </p:sp>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11353800" cy="5015865"/>
          </a:xfrm>
          <a:prstGeom prst="rect">
            <a:avLst/>
          </a:prstGeom>
        </p:spPr>
        <p:txBody>
          <a:bodyPr wrap="square">
            <a:spAutoFit/>
          </a:bodyPr>
          <a:lstStyle/>
          <a:p>
            <a:pPr algn="just"/>
            <a:r>
              <a:rPr lang="en-US" sz="3600" b="1" dirty="0">
                <a:solidFill>
                  <a:srgbClr val="FF0000"/>
                </a:solidFill>
                <a:latin typeface="inherit"/>
              </a:rPr>
              <a:t>	</a:t>
            </a:r>
            <a:r>
              <a:rPr lang="vi-VN" sz="3600" b="1" dirty="0">
                <a:solidFill>
                  <a:srgbClr val="FF0000"/>
                </a:solidFill>
                <a:latin typeface="Times New Roman" panose="02020603050405020304" pitchFamily="18" charset="0"/>
                <a:cs typeface="Times New Roman" panose="02020603050405020304" pitchFamily="18" charset="0"/>
              </a:rPr>
              <a:t>(</a:t>
            </a:r>
            <a:r>
              <a:rPr lang="vi-VN" sz="4000" b="1" dirty="0">
                <a:solidFill>
                  <a:srgbClr val="FF0000"/>
                </a:solidFill>
                <a:latin typeface="Times New Roman" panose="02020603050405020304" pitchFamily="18" charset="0"/>
                <a:cs typeface="Times New Roman" panose="02020603050405020304" pitchFamily="18" charset="0"/>
              </a:rPr>
              <a:t>1) Chuyện gì đã xảy ra với Xa-xa-cô?</a:t>
            </a:r>
          </a:p>
          <a:p>
            <a:pPr algn="just"/>
            <a:r>
              <a:rPr lang="vi-VN" sz="4000" b="1" dirty="0">
                <a:solidFill>
                  <a:srgbClr val="7030A0"/>
                </a:solidFill>
                <a:latin typeface="Times New Roman" panose="02020603050405020304" pitchFamily="18" charset="0"/>
                <a:cs typeface="Times New Roman" panose="02020603050405020304" pitchFamily="18" charset="0"/>
              </a:rPr>
              <a:t>Em chọn ý đúng để trả lời</a:t>
            </a:r>
          </a:p>
          <a:p>
            <a:pPr algn="just"/>
            <a:r>
              <a:rPr lang="vi-VN" sz="4000" b="1" dirty="0">
                <a:solidFill>
                  <a:srgbClr val="7030A0"/>
                </a:solidFill>
                <a:latin typeface="Times New Roman" panose="02020603050405020304" pitchFamily="18" charset="0"/>
                <a:cs typeface="Times New Roman" panose="02020603050405020304" pitchFamily="18" charset="0"/>
              </a:rPr>
              <a:t>a. Phải chứng kiến những người chết vì bom nguyên tử.</a:t>
            </a:r>
          </a:p>
          <a:p>
            <a:pPr algn="just"/>
            <a:r>
              <a:rPr lang="vi-VN" sz="4000" b="1" dirty="0">
                <a:solidFill>
                  <a:srgbClr val="7030A0"/>
                </a:solidFill>
                <a:latin typeface="Times New Roman" panose="02020603050405020304" pitchFamily="18" charset="0"/>
                <a:cs typeface="Times New Roman" panose="02020603050405020304" pitchFamily="18" charset="0"/>
              </a:rPr>
              <a:t>b. Bị nhiễm phóng xạ do bom nguyên tử và bị lâm bệnh nặng.</a:t>
            </a:r>
          </a:p>
          <a:p>
            <a:pPr algn="just"/>
            <a:r>
              <a:rPr lang="vi-VN" sz="4000" b="1" dirty="0">
                <a:solidFill>
                  <a:srgbClr val="7030A0"/>
                </a:solidFill>
                <a:latin typeface="Times New Roman" panose="02020603050405020304" pitchFamily="18" charset="0"/>
                <a:cs typeface="Times New Roman" panose="02020603050405020304" pitchFamily="18" charset="0"/>
              </a:rPr>
              <a:t>c. Tìm được cách thoát nạn, không bị nhiễm phóng xạ nguyên tử.</a:t>
            </a:r>
          </a:p>
        </p:txBody>
      </p:sp>
      <p:sp>
        <p:nvSpPr>
          <p:cNvPr id="3" name="Oval 2"/>
          <p:cNvSpPr/>
          <p:nvPr/>
        </p:nvSpPr>
        <p:spPr>
          <a:xfrm>
            <a:off x="304800" y="2747314"/>
            <a:ext cx="838200" cy="7204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FF00"/>
                </a:solidFill>
                <a:latin typeface="+mj-lt"/>
              </a:rPr>
              <a:t>b.</a:t>
            </a:r>
            <a:endParaRPr lang="en-US" sz="3600" b="1" dirty="0">
              <a:solidFill>
                <a:srgbClr val="FFFF00"/>
              </a:solidFill>
              <a:latin typeface="+mj-lt"/>
            </a:endParaRPr>
          </a:p>
        </p:txBody>
      </p:sp>
      <p:sp>
        <p:nvSpPr>
          <p:cNvPr id="4" name="Rectangle 3"/>
          <p:cNvSpPr/>
          <p:nvPr/>
        </p:nvSpPr>
        <p:spPr>
          <a:xfrm>
            <a:off x="457200" y="2750228"/>
            <a:ext cx="11353799" cy="1322070"/>
          </a:xfrm>
          <a:prstGeom prst="rect">
            <a:avLst/>
          </a:prstGeom>
        </p:spPr>
        <p:txBody>
          <a:bodyPr wrap="square">
            <a:spAutoFit/>
          </a:bodyPr>
          <a:lstStyle/>
          <a:p>
            <a:pPr algn="just"/>
            <a:r>
              <a:rPr lang="vi-VN" sz="4000" b="1" dirty="0">
                <a:solidFill>
                  <a:srgbClr val="002060"/>
                </a:solidFill>
                <a:latin typeface="+mj-lt"/>
              </a:rPr>
              <a:t>b.</a:t>
            </a:r>
            <a:r>
              <a:rPr lang="vi-VN" sz="4000" b="1" dirty="0">
                <a:solidFill>
                  <a:srgbClr val="FF0000"/>
                </a:solidFill>
                <a:latin typeface="inherit"/>
              </a:rPr>
              <a:t> </a:t>
            </a:r>
            <a:r>
              <a:rPr lang="vi-VN" sz="4000" b="1" dirty="0">
                <a:solidFill>
                  <a:srgbClr val="FF0000"/>
                </a:solidFill>
                <a:latin typeface="Times New Roman" panose="02020603050405020304" pitchFamily="18" charset="0"/>
                <a:cs typeface="Times New Roman" panose="02020603050405020304" pitchFamily="18" charset="0"/>
              </a:rPr>
              <a:t>Bị nhiễm phóng xạ do bom nguyên tử và bị lâm bệnh nặng.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612491" y="838200"/>
            <a:ext cx="8826909" cy="4343400"/>
          </a:xfrm>
          <a:prstGeom prst="cloudCallout">
            <a:avLst>
              <a:gd name="adj1" fmla="val -47505"/>
              <a:gd name="adj2" fmla="val 98306"/>
            </a:avLst>
          </a:prstGeom>
          <a:solidFill>
            <a:srgbClr val="FFFF00"/>
          </a:solidFill>
          <a:ln w="9525">
            <a:solidFill>
              <a:schemeClr val="bg1"/>
            </a:solidFill>
            <a:round/>
          </a:ln>
          <a:effectLst>
            <a:prstShdw prst="shdw13" dist="157090" dir="15357825">
              <a:srgbClr val="FF3300">
                <a:alpha val="50000"/>
              </a:srgbClr>
            </a:prstShdw>
          </a:effectLst>
        </p:spPr>
        <p:txBody>
          <a:bodyPr/>
          <a:lstStyle/>
          <a:p>
            <a:pPr algn="just"/>
            <a:r>
              <a:rPr lang="vi-VN" sz="4800" b="1" dirty="0">
                <a:solidFill>
                  <a:srgbClr val="7030A0"/>
                </a:solidFill>
                <a:latin typeface="Arial" panose="020B0604020202020204"/>
              </a:rPr>
              <a:t>(2) Xa-xa-cô đã làm gì để hi vọng kéo dài cuộc sông?</a:t>
            </a:r>
            <a:endParaRPr lang="en-US" sz="4800" b="1" dirty="0">
              <a:solidFill>
                <a:srgbClr val="7030A0"/>
              </a:solidFill>
            </a:endParaRPr>
          </a:p>
        </p:txBody>
      </p:sp>
      <p:pic>
        <p:nvPicPr>
          <p:cNvPr id="3"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2491" y="90948"/>
            <a:ext cx="1005051" cy="1371600"/>
          </a:xfrm>
          <a:prstGeom prst="rect">
            <a:avLst/>
          </a:prstGeom>
          <a:solidFill>
            <a:srgbClr val="00B0F0"/>
          </a:solidFill>
          <a:ln>
            <a:noFill/>
          </a:ln>
        </p:spPr>
      </p:pic>
      <p:sp>
        <p:nvSpPr>
          <p:cNvPr id="5" name="AutoShape 10"/>
          <p:cNvSpPr>
            <a:spLocks noChangeArrowheads="1"/>
          </p:cNvSpPr>
          <p:nvPr/>
        </p:nvSpPr>
        <p:spPr bwMode="auto">
          <a:xfrm>
            <a:off x="9272155" y="228600"/>
            <a:ext cx="2590801" cy="2266336"/>
          </a:xfrm>
          <a:prstGeom prst="star32">
            <a:avLst>
              <a:gd name="adj" fmla="val 11069"/>
            </a:avLst>
          </a:prstGeom>
          <a:solidFill>
            <a:srgbClr val="33CC33"/>
          </a:solidFill>
          <a:ln w="28575" algn="ctr">
            <a:solidFill>
              <a:srgbClr val="FF0000"/>
            </a:solidFill>
            <a:miter lim="800000"/>
          </a:ln>
        </p:spPr>
        <p:txBody>
          <a:bodyPr wrap="none" lIns="91431" tIns="45716" rIns="91431" bIns="45716" anchor="ctr"/>
          <a:lstStyle/>
          <a:p>
            <a:pPr algn="ctr" fontAlgn="base">
              <a:spcBef>
                <a:spcPct val="0"/>
              </a:spcBef>
              <a:spcAft>
                <a:spcPct val="0"/>
              </a:spcAft>
            </a:pPr>
            <a:endParaRPr lang="vi-VN">
              <a:solidFill>
                <a:srgbClr val="000000"/>
              </a:solidFill>
            </a:endParaRPr>
          </a:p>
        </p:txBody>
      </p:sp>
      <p:sp>
        <p:nvSpPr>
          <p:cNvPr id="6" name="AutoShape 10"/>
          <p:cNvSpPr>
            <a:spLocks noChangeArrowheads="1"/>
          </p:cNvSpPr>
          <p:nvPr/>
        </p:nvSpPr>
        <p:spPr bwMode="auto">
          <a:xfrm>
            <a:off x="3962400" y="4360355"/>
            <a:ext cx="3221421" cy="2091530"/>
          </a:xfrm>
          <a:prstGeom prst="star32">
            <a:avLst>
              <a:gd name="adj" fmla="val 0"/>
            </a:avLst>
          </a:prstGeom>
          <a:solidFill>
            <a:srgbClr val="33CC33"/>
          </a:solidFill>
          <a:ln w="28575" algn="ctr">
            <a:solidFill>
              <a:srgbClr val="FF0000"/>
            </a:solidFill>
            <a:miter lim="800000"/>
          </a:ln>
        </p:spPr>
        <p:txBody>
          <a:bodyPr wrap="none" lIns="91431" tIns="45716" rIns="91431" bIns="45716" anchor="ctr"/>
          <a:lstStyle/>
          <a:p>
            <a:pPr algn="ctr" fontAlgn="base">
              <a:spcBef>
                <a:spcPct val="0"/>
              </a:spcBef>
              <a:spcAft>
                <a:spcPct val="0"/>
              </a:spcAft>
            </a:pPr>
            <a:endParaRPr lang="vi-VN">
              <a:solidFill>
                <a:srgbClr val="000000"/>
              </a:solidFill>
            </a:endParaRPr>
          </a:p>
        </p:txBody>
      </p:sp>
      <p:pic>
        <p:nvPicPr>
          <p:cNvPr id="7" name="Picture 9" descr="003[1]"/>
          <p:cNvPicPr>
            <a:picLocks noChangeAspect="1" noChangeArrowheads="1" noCrop="1"/>
          </p:cNvPicPr>
          <p:nvPr/>
        </p:nvPicPr>
        <p:blipFill>
          <a:blip r:embed="rId3"/>
          <a:srcRect/>
          <a:stretch>
            <a:fillRect/>
          </a:stretch>
        </p:blipFill>
        <p:spPr bwMode="auto">
          <a:xfrm>
            <a:off x="1555806" y="4766470"/>
            <a:ext cx="1445640" cy="127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5"/>
                                        </p:tgtEl>
                                        <p:attrNameLst>
                                          <p:attrName>r</p:attrName>
                                        </p:attrNameLst>
                                      </p:cBhvr>
                                    </p:animRot>
                                  </p:childTnLst>
                                </p:cTn>
                              </p:par>
                              <p:par>
                                <p:cTn id="12" presetID="8" presetClass="emph" presetSubtype="0" fill="hold" grpId="2" nodeType="withEffect">
                                  <p:stCondLst>
                                    <p:cond delay="0"/>
                                  </p:stCondLst>
                                  <p:childTnLst>
                                    <p:animRot by="21600000">
                                      <p:cBhvr>
                                        <p:cTn id="13" dur="2000" fill="hold"/>
                                        <p:tgtEl>
                                          <p:spTgt spid="5"/>
                                        </p:tgtEl>
                                        <p:attrNameLst>
                                          <p:attrName>r</p:attrName>
                                        </p:attrNameLst>
                                      </p:cBhvr>
                                    </p:animRot>
                                  </p:childTnLst>
                                </p:cTn>
                              </p:par>
                              <p:par>
                                <p:cTn id="14" presetID="5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8" presetClass="emph" presetSubtype="0" repeatCount="indefinite" fill="hold" grpId="1" nodeType="withEffect">
                                  <p:stCondLst>
                                    <p:cond delay="0"/>
                                  </p:stCondLst>
                                  <p:childTnLst>
                                    <p:animRot by="21600000">
                                      <p:cBhvr>
                                        <p:cTn id="24" dur="2000" fill="hold"/>
                                        <p:tgtEl>
                                          <p:spTgt spid="6"/>
                                        </p:tgtEl>
                                        <p:attrNameLst>
                                          <p:attrName>r</p:attrName>
                                        </p:attrNameLst>
                                      </p:cBhvr>
                                    </p:animRot>
                                  </p:childTnLst>
                                </p:cTn>
                              </p:par>
                              <p:par>
                                <p:cTn id="25" presetID="8" presetClass="emph" presetSubtype="0" fill="hold" grpId="2" nodeType="withEffect">
                                  <p:stCondLst>
                                    <p:cond delay="0"/>
                                  </p:stCondLst>
                                  <p:childTnLst>
                                    <p:animRot by="21600000">
                                      <p:cBhvr>
                                        <p:cTn id="26" dur="2000" fill="hold"/>
                                        <p:tgtEl>
                                          <p:spTgt spid="6"/>
                                        </p:tgtEl>
                                        <p:attrNameLst>
                                          <p:attrName>r</p:attrName>
                                        </p:attrNameLst>
                                      </p:cBhvr>
                                    </p:animRot>
                                  </p:childTnLst>
                                </p:cTn>
                              </p:par>
                              <p:par>
                                <p:cTn id="27" presetID="5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70" decel="100000"/>
                                        <p:tgtEl>
                                          <p:spTgt spid="6"/>
                                        </p:tgtEl>
                                      </p:cBhvr>
                                    </p:animEffect>
                                    <p:animScale>
                                      <p:cBhvr>
                                        <p:cTn id="30" dur="770" decel="100000"/>
                                        <p:tgtEl>
                                          <p:spTgt spid="6"/>
                                        </p:tgtEl>
                                      </p:cBhvr>
                                      <p:from x="10000" y="10000"/>
                                      <p:to x="200000" y="450000"/>
                                    </p:animScale>
                                    <p:animScale>
                                      <p:cBhvr>
                                        <p:cTn id="31" dur="1230" accel="100000" fill="hold">
                                          <p:stCondLst>
                                            <p:cond delay="770"/>
                                          </p:stCondLst>
                                        </p:cTn>
                                        <p:tgtEl>
                                          <p:spTgt spid="6"/>
                                        </p:tgtEl>
                                      </p:cBhvr>
                                      <p:from x="200000" y="450000"/>
                                      <p:to x="100000" y="100000"/>
                                    </p:animScale>
                                    <p:set>
                                      <p:cBhvr>
                                        <p:cTn id="32" dur="770" fill="hold"/>
                                        <p:tgtEl>
                                          <p:spTgt spid="6"/>
                                        </p:tgtEl>
                                        <p:attrNameLst>
                                          <p:attrName>ppt_x</p:attrName>
                                        </p:attrNameLst>
                                      </p:cBhvr>
                                      <p:to>
                                        <p:strVal val="(0.5)"/>
                                      </p:to>
                                    </p:set>
                                    <p:anim from="(0.5)" to="(#ppt_x)" calcmode="lin" valueType="num">
                                      <p:cBhvr>
                                        <p:cTn id="33" dur="1230" accel="100000" fill="hold">
                                          <p:stCondLst>
                                            <p:cond delay="770"/>
                                          </p:stCondLst>
                                        </p:cTn>
                                        <p:tgtEl>
                                          <p:spTgt spid="6"/>
                                        </p:tgtEl>
                                        <p:attrNameLst>
                                          <p:attrName>ppt_x</p:attrName>
                                        </p:attrNameLst>
                                      </p:cBhvr>
                                    </p:anim>
                                    <p:set>
                                      <p:cBhvr>
                                        <p:cTn id="34" dur="770" fill="hold"/>
                                        <p:tgtEl>
                                          <p:spTgt spid="6"/>
                                        </p:tgtEl>
                                        <p:attrNameLst>
                                          <p:attrName>ppt_y</p:attrName>
                                        </p:attrNameLst>
                                      </p:cBhvr>
                                      <p:to>
                                        <p:strVal val="(#ppt_y+0.4)"/>
                                      </p:to>
                                    </p:set>
                                    <p:anim from="(#ppt_y+0.4)" to="(#ppt_y)" calcmode="lin" valueType="num">
                                      <p:cBhvr>
                                        <p:cTn id="35"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5" grpId="2" animBg="1"/>
      <p:bldP spid="6" grpId="0" animBg="1"/>
      <p:bldP spid="6" grpId="1" animBg="1"/>
      <p:bldP spid="6"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5791200" y="228600"/>
            <a:ext cx="6172199"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Xa-xa-cô</a:t>
            </a:r>
            <a:r>
              <a:rPr lang="en-GB" altLang="en-US" sz="4400" b="1" dirty="0">
                <a:solidFill>
                  <a:srgbClr val="7030A0"/>
                </a:solidFill>
                <a:latin typeface="Times New Roman" panose="02020603050405020304" pitchFamily="18" charset="0"/>
                <a:cs typeface="Times New Roman" panose="02020603050405020304" pitchFamily="18" charset="0"/>
              </a:rPr>
              <a:t> hi </a:t>
            </a:r>
            <a:r>
              <a:rPr lang="en-GB" altLang="en-US" sz="4400" b="1" dirty="0" err="1">
                <a:solidFill>
                  <a:srgbClr val="7030A0"/>
                </a:solidFill>
                <a:latin typeface="Times New Roman" panose="02020603050405020304" pitchFamily="18" charset="0"/>
                <a:cs typeface="Times New Roman" panose="02020603050405020304" pitchFamily="18" charset="0"/>
              </a:rPr>
              <a:t>vọng</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kéo</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dài</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cuộc</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sống</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của</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mình</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bằng</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cách</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ngày</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ngày</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gấp</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sếu</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vì</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em</a:t>
            </a:r>
            <a:r>
              <a:rPr lang="en-GB" altLang="en-US" sz="4400" b="1" dirty="0">
                <a:solidFill>
                  <a:srgbClr val="7030A0"/>
                </a:solidFill>
                <a:latin typeface="Times New Roman" panose="02020603050405020304" pitchFamily="18" charset="0"/>
                <a:cs typeface="Times New Roman" panose="02020603050405020304" pitchFamily="18" charset="0"/>
              </a:rPr>
              <a:t> tin </a:t>
            </a:r>
            <a:r>
              <a:rPr lang="en-GB" altLang="en-US" sz="4400" b="1" dirty="0" err="1">
                <a:solidFill>
                  <a:srgbClr val="7030A0"/>
                </a:solidFill>
                <a:latin typeface="Times New Roman" panose="02020603050405020304" pitchFamily="18" charset="0"/>
                <a:cs typeface="Times New Roman" panose="02020603050405020304" pitchFamily="18" charset="0"/>
              </a:rPr>
              <a:t>vào</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một</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truyền</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thuyết</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nói</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rằng</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nếu</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gấp</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đủ</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một</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nghìn</a:t>
            </a:r>
            <a:r>
              <a:rPr lang="en-GB" altLang="en-US" sz="4400" b="1" dirty="0">
                <a:solidFill>
                  <a:srgbClr val="7030A0"/>
                </a:solidFill>
                <a:latin typeface="Times New Roman" panose="02020603050405020304" pitchFamily="18" charset="0"/>
                <a:cs typeface="Times New Roman" panose="02020603050405020304" pitchFamily="18" charset="0"/>
              </a:rPr>
              <a:t> con </a:t>
            </a:r>
            <a:r>
              <a:rPr lang="en-GB" altLang="en-US" sz="4400" b="1" dirty="0" err="1">
                <a:solidFill>
                  <a:srgbClr val="7030A0"/>
                </a:solidFill>
                <a:latin typeface="Times New Roman" panose="02020603050405020304" pitchFamily="18" charset="0"/>
                <a:cs typeface="Times New Roman" panose="02020603050405020304" pitchFamily="18" charset="0"/>
              </a:rPr>
              <a:t>sếu</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giấy</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treo</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quanh</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phòng</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em</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sẽ</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khỏi</a:t>
            </a:r>
            <a:r>
              <a:rPr lang="en-GB" altLang="en-US" sz="4400" b="1" dirty="0">
                <a:solidFill>
                  <a:srgbClr val="7030A0"/>
                </a:solidFill>
                <a:latin typeface="Times New Roman" panose="02020603050405020304" pitchFamily="18" charset="0"/>
                <a:cs typeface="Times New Roman" panose="02020603050405020304" pitchFamily="18" charset="0"/>
              </a:rPr>
              <a:t> </a:t>
            </a:r>
            <a:r>
              <a:rPr lang="en-GB" altLang="en-US" sz="4400" b="1" dirty="0" err="1">
                <a:solidFill>
                  <a:srgbClr val="7030A0"/>
                </a:solidFill>
                <a:latin typeface="Times New Roman" panose="02020603050405020304" pitchFamily="18" charset="0"/>
                <a:cs typeface="Times New Roman" panose="02020603050405020304" pitchFamily="18" charset="0"/>
              </a:rPr>
              <a:t>bệnh</a:t>
            </a:r>
            <a:r>
              <a:rPr lang="en-GB" altLang="en-US" sz="4400" b="1" dirty="0">
                <a:solidFill>
                  <a:srgbClr val="7030A0"/>
                </a:solidFill>
                <a:latin typeface="Times New Roman" panose="02020603050405020304" pitchFamily="18" charset="0"/>
                <a:cs typeface="Times New Roman" panose="02020603050405020304" pitchFamily="18" charset="0"/>
              </a:rPr>
              <a:t>.</a:t>
            </a:r>
            <a:endParaRPr lang="en-US" altLang="en-US" sz="4400" b="1" dirty="0">
              <a:solidFill>
                <a:srgbClr val="7030A0"/>
              </a:solidFill>
              <a:latin typeface="Times New Roman" panose="02020603050405020304" pitchFamily="18" charset="0"/>
              <a:cs typeface="Times New Roman" panose="02020603050405020304" pitchFamily="18" charset="0"/>
            </a:endParaRPr>
          </a:p>
        </p:txBody>
      </p:sp>
      <p:pic>
        <p:nvPicPr>
          <p:cNvPr id="3" name="Picture 4" descr="Nhung con seu bang gi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583" y="914400"/>
            <a:ext cx="5185238" cy="4114800"/>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10026"/>
            <a:ext cx="11734800" cy="1568450"/>
          </a:xfrm>
          <a:prstGeom prst="rect">
            <a:avLst/>
          </a:prstGeom>
        </p:spPr>
        <p:txBody>
          <a:bodyPr wrap="square">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(3) Các bạn nhỏ đã làm gì?</a:t>
            </a:r>
          </a:p>
          <a:p>
            <a:pPr algn="just"/>
            <a:r>
              <a:rPr lang="vi-VN" sz="3200" b="1" dirty="0">
                <a:solidFill>
                  <a:srgbClr val="7030A0"/>
                </a:solidFill>
                <a:latin typeface="Times New Roman" panose="02020603050405020304" pitchFamily="18" charset="0"/>
                <a:cs typeface="Times New Roman" panose="02020603050405020304" pitchFamily="18" charset="0"/>
              </a:rPr>
              <a:t>- Để thể hiện mong ước thiết tha cho Xa-xa-cô được sống.</a:t>
            </a:r>
          </a:p>
          <a:p>
            <a:pPr algn="just"/>
            <a:r>
              <a:rPr lang="vi-VN" sz="3200" b="1" dirty="0">
                <a:solidFill>
                  <a:srgbClr val="7030A0"/>
                </a:solidFill>
                <a:latin typeface="Times New Roman" panose="02020603050405020304" pitchFamily="18" charset="0"/>
                <a:cs typeface="Times New Roman" panose="02020603050405020304" pitchFamily="18" charset="0"/>
              </a:rPr>
              <a:t>- Để bày tỏ nguyện vọng hòa bình.</a:t>
            </a:r>
          </a:p>
        </p:txBody>
      </p:sp>
      <p:sp>
        <p:nvSpPr>
          <p:cNvPr id="5" name="Rectangle 4"/>
          <p:cNvSpPr/>
          <p:nvPr/>
        </p:nvSpPr>
        <p:spPr>
          <a:xfrm>
            <a:off x="193964" y="1676400"/>
            <a:ext cx="11734800" cy="4030980"/>
          </a:xfrm>
          <a:prstGeom prst="rect">
            <a:avLst/>
          </a:prstGeom>
        </p:spPr>
        <p:txBody>
          <a:bodyPr wrap="square">
            <a:spAutoFit/>
          </a:bodyPr>
          <a:lstStyle/>
          <a:p>
            <a:pPr algn="just">
              <a:buFont typeface="Arial" panose="020B0604020202020204"/>
              <a:buChar char="•"/>
            </a:pPr>
            <a:r>
              <a:rPr lang="vi-VN" sz="3200" b="1" dirty="0">
                <a:solidFill>
                  <a:srgbClr val="FF0000"/>
                </a:solidFill>
                <a:latin typeface="inherit"/>
              </a:rPr>
              <a:t> </a:t>
            </a:r>
            <a:r>
              <a:rPr lang="vi-VN" sz="3200" b="1" dirty="0">
                <a:solidFill>
                  <a:srgbClr val="FF0000"/>
                </a:solidFill>
                <a:latin typeface="Times New Roman" panose="02020603050405020304" pitchFamily="18" charset="0"/>
                <a:cs typeface="Times New Roman" panose="02020603050405020304" pitchFamily="18" charset="0"/>
              </a:rPr>
              <a:t>Để thể hiện mong ước thiết tha cho Xa-xa-cô được sống</a:t>
            </a:r>
            <a:r>
              <a:rPr lang="vi-VN" sz="3200" b="1" dirty="0">
                <a:solidFill>
                  <a:srgbClr val="7030A0"/>
                </a:solidFill>
                <a:latin typeface="Times New Roman" panose="02020603050405020304" pitchFamily="18" charset="0"/>
                <a:cs typeface="Times New Roman" panose="02020603050405020304" pitchFamily="18" charset="0"/>
              </a:rPr>
              <a:t>: các bạn nhỏ trên toàn nước Nhật và nhiều nơi trên thế giới đã tới tấp gửi đến cho Xa – xa – cô hàng ngàn con sếu bằng giấy.</a:t>
            </a:r>
          </a:p>
          <a:p>
            <a:pPr algn="just">
              <a:buFont typeface="Arial" panose="020B0604020202020204"/>
              <a:buChar char="•"/>
            </a:pPr>
            <a:r>
              <a:rPr lang="vi-VN" sz="3200" b="1" dirty="0">
                <a:solidFill>
                  <a:srgbClr val="7030A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Để bày tỏ nguyện vọng hoà bình: </a:t>
            </a:r>
            <a:r>
              <a:rPr lang="vi-VN" sz="3200" b="1" dirty="0">
                <a:solidFill>
                  <a:srgbClr val="7030A0"/>
                </a:solidFill>
                <a:latin typeface="Times New Roman" panose="02020603050405020304" pitchFamily="18" charset="0"/>
                <a:cs typeface="Times New Roman" panose="02020603050405020304" pitchFamily="18" charset="0"/>
              </a:rPr>
              <a:t>Khi Xa – xa – cô mất, các bạn nhỏ đã quyên góp tiền xây tượng đài tưởng nhớ những nạn nhân bị bom nguyên tử sát hại. Trên đỉnh tượng đài cao 9m là hình ảnh một bé gái giơ cao hai tay nâng một con sếu. Dưới chân tượng đài khắc dòng chữ: "Chúng tôi muốn thế giới này mãi mãi hòa bình".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PaperCran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3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6"/>
          <p:cNvSpPr txBox="1">
            <a:spLocks noChangeArrowheads="1"/>
          </p:cNvSpPr>
          <p:nvPr/>
        </p:nvSpPr>
        <p:spPr bwMode="auto">
          <a:xfrm>
            <a:off x="1524000" y="5257800"/>
            <a:ext cx="10134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GB" altLang="en-US" sz="4400" b="1" dirty="0" err="1">
                <a:solidFill>
                  <a:schemeClr val="bg1"/>
                </a:solidFill>
                <a:latin typeface="Times New Roman" panose="02020603050405020304" pitchFamily="18" charset="0"/>
              </a:rPr>
              <a:t>Những</a:t>
            </a:r>
            <a:r>
              <a:rPr lang="en-GB" altLang="en-US" sz="4400" b="1" dirty="0">
                <a:solidFill>
                  <a:schemeClr val="bg1"/>
                </a:solidFill>
                <a:latin typeface="Times New Roman" panose="02020603050405020304" pitchFamily="18" charset="0"/>
              </a:rPr>
              <a:t> con </a:t>
            </a:r>
            <a:r>
              <a:rPr lang="vi-VN" altLang="en-US" sz="4400" b="1" dirty="0">
                <a:solidFill>
                  <a:schemeClr val="bg1"/>
                </a:solidFill>
                <a:latin typeface="Times New Roman" panose="02020603050405020304" pitchFamily="18" charset="0"/>
              </a:rPr>
              <a:t>sếu bằng </a:t>
            </a:r>
            <a:r>
              <a:rPr lang="en-GB" altLang="en-US" sz="4400" b="1" dirty="0" err="1">
                <a:solidFill>
                  <a:schemeClr val="bg1"/>
                </a:solidFill>
                <a:latin typeface="Times New Roman" panose="02020603050405020304" pitchFamily="18" charset="0"/>
              </a:rPr>
              <a:t>giấy</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được</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trẻ</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em</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Nhật</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Bản</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gấp</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để</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cầu</a:t>
            </a:r>
            <a:r>
              <a:rPr lang="en-GB" altLang="en-US" sz="4400" b="1" dirty="0">
                <a:solidFill>
                  <a:schemeClr val="bg1"/>
                </a:solidFill>
                <a:latin typeface="Times New Roman" panose="02020603050405020304" pitchFamily="18" charset="0"/>
              </a:rPr>
              <a:t> mong </a:t>
            </a:r>
            <a:r>
              <a:rPr lang="en-GB" altLang="en-US" sz="4400" b="1" dirty="0" err="1">
                <a:solidFill>
                  <a:schemeClr val="bg1"/>
                </a:solidFill>
                <a:latin typeface="Times New Roman" panose="02020603050405020304" pitchFamily="18" charset="0"/>
              </a:rPr>
              <a:t>cho</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hòa</a:t>
            </a:r>
            <a:r>
              <a:rPr lang="en-GB" altLang="en-US" sz="4400" b="1" dirty="0">
                <a:solidFill>
                  <a:schemeClr val="bg1"/>
                </a:solidFill>
                <a:latin typeface="Times New Roman" panose="02020603050405020304" pitchFamily="18" charset="0"/>
              </a:rPr>
              <a:t> </a:t>
            </a:r>
            <a:r>
              <a:rPr lang="en-GB" altLang="en-US" sz="4400" b="1" dirty="0" err="1">
                <a:solidFill>
                  <a:schemeClr val="bg1"/>
                </a:solidFill>
                <a:latin typeface="Times New Roman" panose="02020603050405020304" pitchFamily="18" charset="0"/>
              </a:rPr>
              <a:t>bình</a:t>
            </a:r>
            <a:r>
              <a:rPr lang="vi-VN" altLang="en-US" sz="4400" b="1" dirty="0">
                <a:solidFill>
                  <a:schemeClr val="bg1"/>
                </a:solidFill>
                <a:latin typeface="Times New Roman" panose="02020603050405020304" pitchFamily="18" charset="0"/>
              </a:rPr>
              <a:t>.</a:t>
            </a:r>
            <a:endParaRPr lang="en-GB" altLang="en-US" sz="4400" b="1" dirty="0">
              <a:solidFill>
                <a:schemeClr val="bg1"/>
              </a:solidFill>
              <a:latin typeface="Times New Roman" panose="02020603050405020304" pitchFamily="18" charset="0"/>
            </a:endParaRPr>
          </a:p>
        </p:txBody>
      </p:sp>
      <p:sp>
        <p:nvSpPr>
          <p:cNvPr id="12292" name="Rectangle 36"/>
          <p:cNvSpPr>
            <a:spLocks noChangeArrowheads="1"/>
          </p:cNvSpPr>
          <p:nvPr/>
        </p:nvSpPr>
        <p:spPr bwMode="auto">
          <a:xfrm>
            <a:off x="0" y="26988"/>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solidFill>
                <a:prstClr val="black"/>
              </a:solidFill>
              <a:latin typeface="Times New Roman" panose="02020603050405020304" pitchFamily="18" charset="0"/>
            </a:endParaRPr>
          </a:p>
        </p:txBody>
      </p:sp>
    </p:spTree>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612491" y="838200"/>
            <a:ext cx="8826909" cy="4343400"/>
          </a:xfrm>
          <a:prstGeom prst="cloudCallout">
            <a:avLst>
              <a:gd name="adj1" fmla="val -47505"/>
              <a:gd name="adj2" fmla="val 98306"/>
            </a:avLst>
          </a:prstGeom>
          <a:solidFill>
            <a:srgbClr val="0070C0"/>
          </a:solidFill>
          <a:ln w="9525">
            <a:solidFill>
              <a:schemeClr val="bg1"/>
            </a:solidFill>
            <a:round/>
          </a:ln>
          <a:effectLst>
            <a:prstShdw prst="shdw13" dist="157090" dir="15357825">
              <a:srgbClr val="FF3300">
                <a:alpha val="50000"/>
              </a:srgbClr>
            </a:prstShdw>
          </a:effectLst>
        </p:spPr>
        <p:txBody>
          <a:bodyPr/>
          <a:lstStyle/>
          <a:p>
            <a:pPr>
              <a:spcBef>
                <a:spcPct val="50000"/>
              </a:spcBef>
              <a:buFontTx/>
              <a:buNone/>
            </a:pPr>
            <a:r>
              <a:rPr lang="vi-VN" sz="4800" b="1" dirty="0">
                <a:solidFill>
                  <a:srgbClr val="FFFF00"/>
                </a:solidFill>
                <a:latin typeface="Arial" panose="020B0604020202020204"/>
              </a:rPr>
              <a:t>(4)</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Nếu</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được</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đứng</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trước</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tượng</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đài</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em</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sẽ</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nói</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gì</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với</a:t>
            </a:r>
            <a:r>
              <a:rPr lang="en-US" altLang="en-US" sz="4800" b="1" dirty="0">
                <a:solidFill>
                  <a:srgbClr val="FFFF00"/>
                </a:solidFill>
                <a:latin typeface="Times New Roman" panose="02020603050405020304" pitchFamily="18" charset="0"/>
                <a:cs typeface="Times New Roman" panose="02020603050405020304" pitchFamily="18" charset="0"/>
              </a:rPr>
              <a:t> </a:t>
            </a:r>
            <a:r>
              <a:rPr lang="en-US" altLang="en-US" sz="4800" b="1" dirty="0" err="1">
                <a:solidFill>
                  <a:srgbClr val="FFFF00"/>
                </a:solidFill>
                <a:latin typeface="Times New Roman" panose="02020603050405020304" pitchFamily="18" charset="0"/>
                <a:cs typeface="Times New Roman" panose="02020603050405020304" pitchFamily="18" charset="0"/>
              </a:rPr>
              <a:t>Xa-xa-cô</a:t>
            </a:r>
            <a:r>
              <a:rPr lang="en-US" altLang="en-US" sz="4800" b="1" dirty="0">
                <a:solidFill>
                  <a:srgbClr val="FFFF00"/>
                </a:solidFill>
                <a:latin typeface="Times New Roman" panose="02020603050405020304" pitchFamily="18" charset="0"/>
                <a:cs typeface="Times New Roman" panose="02020603050405020304" pitchFamily="18" charset="0"/>
              </a:rPr>
              <a:t>?</a:t>
            </a:r>
          </a:p>
        </p:txBody>
      </p:sp>
      <p:pic>
        <p:nvPicPr>
          <p:cNvPr id="3"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2491" y="90948"/>
            <a:ext cx="1005051" cy="1371600"/>
          </a:xfrm>
          <a:prstGeom prst="rect">
            <a:avLst/>
          </a:prstGeom>
          <a:solidFill>
            <a:srgbClr val="00B0F0"/>
          </a:solidFill>
          <a:ln>
            <a:noFill/>
          </a:ln>
        </p:spPr>
      </p:pic>
      <p:sp>
        <p:nvSpPr>
          <p:cNvPr id="5" name="AutoShape 10"/>
          <p:cNvSpPr>
            <a:spLocks noChangeArrowheads="1"/>
          </p:cNvSpPr>
          <p:nvPr/>
        </p:nvSpPr>
        <p:spPr bwMode="auto">
          <a:xfrm>
            <a:off x="7716242" y="90948"/>
            <a:ext cx="2590801" cy="2266336"/>
          </a:xfrm>
          <a:prstGeom prst="star32">
            <a:avLst>
              <a:gd name="adj" fmla="val 11069"/>
            </a:avLst>
          </a:prstGeom>
          <a:solidFill>
            <a:srgbClr val="33CC33"/>
          </a:solidFill>
          <a:ln w="28575" algn="ctr">
            <a:solidFill>
              <a:srgbClr val="FF0000"/>
            </a:solidFill>
            <a:miter lim="800000"/>
          </a:ln>
        </p:spPr>
        <p:txBody>
          <a:bodyPr wrap="none" lIns="91431" tIns="45716" rIns="91431" bIns="45716" anchor="ctr"/>
          <a:lstStyle/>
          <a:p>
            <a:pPr algn="ctr" fontAlgn="base">
              <a:spcBef>
                <a:spcPct val="0"/>
              </a:spcBef>
              <a:spcAft>
                <a:spcPct val="0"/>
              </a:spcAft>
            </a:pPr>
            <a:endParaRPr lang="vi-VN">
              <a:solidFill>
                <a:srgbClr val="000000"/>
              </a:solidFill>
            </a:endParaRPr>
          </a:p>
        </p:txBody>
      </p:sp>
      <p:sp>
        <p:nvSpPr>
          <p:cNvPr id="6" name="AutoShape 10"/>
          <p:cNvSpPr>
            <a:spLocks noChangeArrowheads="1"/>
          </p:cNvSpPr>
          <p:nvPr/>
        </p:nvSpPr>
        <p:spPr bwMode="auto">
          <a:xfrm>
            <a:off x="4415234" y="4766470"/>
            <a:ext cx="3221421" cy="2091530"/>
          </a:xfrm>
          <a:prstGeom prst="star32">
            <a:avLst>
              <a:gd name="adj" fmla="val 0"/>
            </a:avLst>
          </a:prstGeom>
          <a:solidFill>
            <a:srgbClr val="33CC33"/>
          </a:solidFill>
          <a:ln w="28575" algn="ctr">
            <a:solidFill>
              <a:srgbClr val="FF0000"/>
            </a:solidFill>
            <a:miter lim="800000"/>
          </a:ln>
        </p:spPr>
        <p:txBody>
          <a:bodyPr wrap="none" lIns="91431" tIns="45716" rIns="91431" bIns="45716" anchor="ctr"/>
          <a:lstStyle/>
          <a:p>
            <a:pPr algn="ctr" fontAlgn="base">
              <a:spcBef>
                <a:spcPct val="0"/>
              </a:spcBef>
              <a:spcAft>
                <a:spcPct val="0"/>
              </a:spcAft>
            </a:pPr>
            <a:endParaRPr lang="vi-VN">
              <a:solidFill>
                <a:srgbClr val="000000"/>
              </a:solidFill>
            </a:endParaRPr>
          </a:p>
        </p:txBody>
      </p:sp>
      <p:pic>
        <p:nvPicPr>
          <p:cNvPr id="7" name="Picture 9" descr="003[1]"/>
          <p:cNvPicPr>
            <a:picLocks noChangeAspect="1" noChangeArrowheads="1" noCrop="1"/>
          </p:cNvPicPr>
          <p:nvPr/>
        </p:nvPicPr>
        <p:blipFill>
          <a:blip r:embed="rId3"/>
          <a:srcRect/>
          <a:stretch>
            <a:fillRect/>
          </a:stretch>
        </p:blipFill>
        <p:spPr bwMode="auto">
          <a:xfrm>
            <a:off x="1555806" y="4766470"/>
            <a:ext cx="1445640" cy="127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0 địa điểm du lịch đáng đến tại Nhật Bản - Univiet Travel - Unique Always"/>
          <p:cNvPicPr>
            <a:picLocks noChangeAspect="1" noChangeArrowheads="1"/>
          </p:cNvPicPr>
          <p:nvPr/>
        </p:nvPicPr>
        <p:blipFill rotWithShape="1">
          <a:blip r:embed="rId4">
            <a:extLst>
              <a:ext uri="{28A0092B-C50C-407E-A947-70E740481C1C}">
                <a14:useLocalDpi xmlns:a14="http://schemas.microsoft.com/office/drawing/2010/main" val="0"/>
              </a:ext>
            </a:extLst>
          </a:blip>
          <a:srcRect l="9086" r="2026"/>
          <a:stretch>
            <a:fillRect/>
          </a:stretch>
        </p:blipFill>
        <p:spPr bwMode="auto">
          <a:xfrm>
            <a:off x="7836495" y="4728914"/>
            <a:ext cx="2672107" cy="21666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5"/>
                                        </p:tgtEl>
                                        <p:attrNameLst>
                                          <p:attrName>r</p:attrName>
                                        </p:attrNameLst>
                                      </p:cBhvr>
                                    </p:animRot>
                                  </p:childTnLst>
                                </p:cTn>
                              </p:par>
                              <p:par>
                                <p:cTn id="12" presetID="8" presetClass="emph" presetSubtype="0" fill="hold" grpId="2" nodeType="withEffect">
                                  <p:stCondLst>
                                    <p:cond delay="0"/>
                                  </p:stCondLst>
                                  <p:childTnLst>
                                    <p:animRot by="21600000">
                                      <p:cBhvr>
                                        <p:cTn id="13" dur="2000" fill="hold"/>
                                        <p:tgtEl>
                                          <p:spTgt spid="5"/>
                                        </p:tgtEl>
                                        <p:attrNameLst>
                                          <p:attrName>r</p:attrName>
                                        </p:attrNameLst>
                                      </p:cBhvr>
                                    </p:animRot>
                                  </p:childTnLst>
                                </p:cTn>
                              </p:par>
                              <p:par>
                                <p:cTn id="14" presetID="5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8" presetClass="emph" presetSubtype="0" repeatCount="indefinite" fill="hold" grpId="1" nodeType="withEffect">
                                  <p:stCondLst>
                                    <p:cond delay="0"/>
                                  </p:stCondLst>
                                  <p:childTnLst>
                                    <p:animRot by="21600000">
                                      <p:cBhvr>
                                        <p:cTn id="24" dur="2000" fill="hold"/>
                                        <p:tgtEl>
                                          <p:spTgt spid="6"/>
                                        </p:tgtEl>
                                        <p:attrNameLst>
                                          <p:attrName>r</p:attrName>
                                        </p:attrNameLst>
                                      </p:cBhvr>
                                    </p:animRot>
                                  </p:childTnLst>
                                </p:cTn>
                              </p:par>
                              <p:par>
                                <p:cTn id="25" presetID="8" presetClass="emph" presetSubtype="0" fill="hold" grpId="2" nodeType="withEffect">
                                  <p:stCondLst>
                                    <p:cond delay="0"/>
                                  </p:stCondLst>
                                  <p:childTnLst>
                                    <p:animRot by="21600000">
                                      <p:cBhvr>
                                        <p:cTn id="26" dur="2000" fill="hold"/>
                                        <p:tgtEl>
                                          <p:spTgt spid="6"/>
                                        </p:tgtEl>
                                        <p:attrNameLst>
                                          <p:attrName>r</p:attrName>
                                        </p:attrNameLst>
                                      </p:cBhvr>
                                    </p:animRot>
                                  </p:childTnLst>
                                </p:cTn>
                              </p:par>
                              <p:par>
                                <p:cTn id="27" presetID="5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70" decel="100000"/>
                                        <p:tgtEl>
                                          <p:spTgt spid="6"/>
                                        </p:tgtEl>
                                      </p:cBhvr>
                                    </p:animEffect>
                                    <p:animScale>
                                      <p:cBhvr>
                                        <p:cTn id="30" dur="770" decel="100000"/>
                                        <p:tgtEl>
                                          <p:spTgt spid="6"/>
                                        </p:tgtEl>
                                      </p:cBhvr>
                                      <p:from x="10000" y="10000"/>
                                      <p:to x="200000" y="450000"/>
                                    </p:animScale>
                                    <p:animScale>
                                      <p:cBhvr>
                                        <p:cTn id="31" dur="1230" accel="100000" fill="hold">
                                          <p:stCondLst>
                                            <p:cond delay="770"/>
                                          </p:stCondLst>
                                        </p:cTn>
                                        <p:tgtEl>
                                          <p:spTgt spid="6"/>
                                        </p:tgtEl>
                                      </p:cBhvr>
                                      <p:from x="200000" y="450000"/>
                                      <p:to x="100000" y="100000"/>
                                    </p:animScale>
                                    <p:set>
                                      <p:cBhvr>
                                        <p:cTn id="32" dur="770" fill="hold"/>
                                        <p:tgtEl>
                                          <p:spTgt spid="6"/>
                                        </p:tgtEl>
                                        <p:attrNameLst>
                                          <p:attrName>ppt_x</p:attrName>
                                        </p:attrNameLst>
                                      </p:cBhvr>
                                      <p:to>
                                        <p:strVal val="(0.5)"/>
                                      </p:to>
                                    </p:set>
                                    <p:anim from="(0.5)" to="(#ppt_x)" calcmode="lin" valueType="num">
                                      <p:cBhvr>
                                        <p:cTn id="33" dur="1230" accel="100000" fill="hold">
                                          <p:stCondLst>
                                            <p:cond delay="770"/>
                                          </p:stCondLst>
                                        </p:cTn>
                                        <p:tgtEl>
                                          <p:spTgt spid="6"/>
                                        </p:tgtEl>
                                        <p:attrNameLst>
                                          <p:attrName>ppt_x</p:attrName>
                                        </p:attrNameLst>
                                      </p:cBhvr>
                                    </p:anim>
                                    <p:set>
                                      <p:cBhvr>
                                        <p:cTn id="34" dur="770" fill="hold"/>
                                        <p:tgtEl>
                                          <p:spTgt spid="6"/>
                                        </p:tgtEl>
                                        <p:attrNameLst>
                                          <p:attrName>ppt_y</p:attrName>
                                        </p:attrNameLst>
                                      </p:cBhvr>
                                      <p:to>
                                        <p:strVal val="(#ppt_y+0.4)"/>
                                      </p:to>
                                    </p:set>
                                    <p:anim from="(#ppt_y+0.4)" to="(#ppt_y)" calcmode="lin" valueType="num">
                                      <p:cBhvr>
                                        <p:cTn id="35"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5" grpId="2" animBg="1"/>
      <p:bldP spid="6" grpId="0" animBg="1"/>
      <p:bldP spid="6" grpId="1" animBg="1"/>
      <p:bldP spid="6"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7" name="Picture 6" descr="A picture containing toy, drawing&#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r="953" b="8149"/>
          <a:stretch>
            <a:fillRect/>
          </a:stretch>
        </p:blipFill>
        <p:spPr>
          <a:xfrm>
            <a:off x="2971800" y="152400"/>
            <a:ext cx="4038600" cy="2438400"/>
          </a:xfrm>
          <a:prstGeom prst="rect">
            <a:avLst/>
          </a:prstGeom>
        </p:spPr>
      </p:pic>
      <p:sp>
        <p:nvSpPr>
          <p:cNvPr id="5" name="Rectangle: Rounded Corners 3"/>
          <p:cNvSpPr/>
          <p:nvPr/>
        </p:nvSpPr>
        <p:spPr>
          <a:xfrm>
            <a:off x="838200" y="2819401"/>
            <a:ext cx="10363200" cy="3200399"/>
          </a:xfrm>
          <a:prstGeom prst="roundRect">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just">
              <a:spcBef>
                <a:spcPct val="50000"/>
              </a:spcBef>
            </a:pPr>
            <a:r>
              <a:rPr lang="vi-VN"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Nếu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được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đứng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trước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tượng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đài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em</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sẽ</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nói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với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Xa-xa-cô</a:t>
            </a:r>
            <a:r>
              <a:rPr lang="vi-VN" altLang="en-US" sz="4000" b="1" dirty="0">
                <a:solidFill>
                  <a:schemeClr val="tx1"/>
                </a:solidFill>
                <a:latin typeface="Times New Roman" panose="02020603050405020304" pitchFamily="18" charset="0"/>
                <a:cs typeface="Times New Roman" panose="02020603050405020304" pitchFamily="18" charset="0"/>
              </a:rPr>
              <a:t> rằng: «</a:t>
            </a:r>
            <a:r>
              <a:rPr lang="vi-VN" sz="4000" b="1" dirty="0">
                <a:solidFill>
                  <a:schemeClr val="tx1"/>
                </a:solidFill>
                <a:latin typeface="Times New Roman" panose="02020603050405020304" pitchFamily="18" charset="0"/>
                <a:cs typeface="Times New Roman" panose="02020603050405020304" pitchFamily="18" charset="0"/>
              </a:rPr>
              <a:t>Chúng tôi căm ghét chiến tranh, sự ra đi của bạn nhắc nhở mọi người trên thế giới cần chống lại chiến tranh, bảo vệ hòa bình cho thế giới".</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6" name="Picture 4" descr="10 địa điểm du lịch đáng đến tại Nhật Bản - Univiet Travel - Unique Always"/>
          <p:cNvPicPr>
            <a:picLocks noChangeAspect="1" noChangeArrowheads="1"/>
          </p:cNvPicPr>
          <p:nvPr/>
        </p:nvPicPr>
        <p:blipFill rotWithShape="1">
          <a:blip r:embed="rId4">
            <a:extLst>
              <a:ext uri="{28A0092B-C50C-407E-A947-70E740481C1C}">
                <a14:useLocalDpi xmlns:a14="http://schemas.microsoft.com/office/drawing/2010/main" val="0"/>
              </a:ext>
            </a:extLst>
          </a:blip>
          <a:srcRect l="9086" r="2026"/>
          <a:stretch>
            <a:fillRect/>
          </a:stretch>
        </p:blipFill>
        <p:spPr bwMode="auto">
          <a:xfrm>
            <a:off x="7239000" y="3808"/>
            <a:ext cx="3262418" cy="2735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8" descr="Tranh minh hoa chu de Canh chim hoa bin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76200"/>
            <a:ext cx="9067800" cy="6851074"/>
          </a:xfrm>
          <a:prstGeom prst="rect">
            <a:avLst/>
          </a:prstGeom>
          <a:noFill/>
          <a:ln w="9525">
            <a:solidFill>
              <a:srgbClr val="66FF33"/>
            </a:solidFill>
            <a:miter lim="800000"/>
            <a:headEnd/>
            <a:tailEnd/>
          </a:ln>
          <a:extLst>
            <a:ext uri="{909E8E84-426E-40DD-AFC4-6F175D3DCCD1}">
              <a14:hiddenFill xmlns:a14="http://schemas.microsoft.com/office/drawing/2010/main">
                <a:solidFill>
                  <a:srgbClr val="FFFFFF"/>
                </a:solidFill>
              </a14:hiddenFill>
            </a:ext>
          </a:extLst>
        </p:spPr>
      </p:pic>
      <p:sp>
        <p:nvSpPr>
          <p:cNvPr id="4104" name="Rectangle 36"/>
          <p:cNvSpPr>
            <a:spLocks noChangeArrowheads="1"/>
          </p:cNvSpPr>
          <p:nvPr/>
        </p:nvSpPr>
        <p:spPr bwMode="auto">
          <a:xfrm>
            <a:off x="0" y="26988"/>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solidFill>
                <a:prstClr val="black"/>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68"/>
                                        </p:tgtEl>
                                        <p:attrNameLst>
                                          <p:attrName>style.visibility</p:attrName>
                                        </p:attrNameLst>
                                      </p:cBhvr>
                                      <p:to>
                                        <p:strVal val="visible"/>
                                      </p:to>
                                    </p:set>
                                    <p:anim calcmode="lin" valueType="num">
                                      <p:cBhvr additive="base">
                                        <p:cTn id="7" dur="500" fill="hold"/>
                                        <p:tgtEl>
                                          <p:spTgt spid="2068"/>
                                        </p:tgtEl>
                                        <p:attrNameLst>
                                          <p:attrName>ppt_x</p:attrName>
                                        </p:attrNameLst>
                                      </p:cBhvr>
                                      <p:tavLst>
                                        <p:tav tm="0">
                                          <p:val>
                                            <p:strVal val="#ppt_x"/>
                                          </p:val>
                                        </p:tav>
                                        <p:tav tm="100000">
                                          <p:val>
                                            <p:strVal val="#ppt_x"/>
                                          </p:val>
                                        </p:tav>
                                      </p:tavLst>
                                    </p:anim>
                                    <p:anim calcmode="lin" valueType="num">
                                      <p:cBhvr additive="base">
                                        <p:cTn id="8" dur="500" fill="hold"/>
                                        <p:tgtEl>
                                          <p:spTgt spid="2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10 địa điểm du lịch đáng đến tại Nhật Bản - Univiet Travel - Unique Always"/>
          <p:cNvPicPr>
            <a:picLocks noChangeAspect="1" noChangeArrowheads="1"/>
          </p:cNvPicPr>
          <p:nvPr/>
        </p:nvPicPr>
        <p:blipFill rotWithShape="1">
          <a:blip r:embed="rId2">
            <a:extLst>
              <a:ext uri="{28A0092B-C50C-407E-A947-70E740481C1C}">
                <a14:useLocalDpi xmlns:a14="http://schemas.microsoft.com/office/drawing/2010/main" val="0"/>
              </a:ext>
            </a:extLst>
          </a:blip>
          <a:srcRect l="9086" r="202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ownload Paper Crane - Origami - Full Size PNG Image - PNGk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0937" y="5227353"/>
            <a:ext cx="941123" cy="6725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oạn bài – Tập đọc: Những con sếu bằng giấy | Giải bài tập Tiếng Việt lớp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5236" y="2764659"/>
            <a:ext cx="2171700" cy="129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6248401" y="1070650"/>
            <a:ext cx="1751135" cy="14586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p:cNvSpPr txBox="1"/>
          <p:nvPr/>
        </p:nvSpPr>
        <p:spPr>
          <a:xfrm rot="19030488">
            <a:off x="6720746" y="1584921"/>
            <a:ext cx="1321840"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1945</a:t>
            </a:r>
          </a:p>
        </p:txBody>
      </p:sp>
      <p:pic>
        <p:nvPicPr>
          <p:cNvPr id="7174" name="Picture 6" descr="Quốc kỳ Hoa Kỳ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214911">
            <a:off x="5109318" y="1819593"/>
            <a:ext cx="1582200" cy="83273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6698064" y="1517656"/>
            <a:ext cx="492872" cy="3808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AutoShape 8" descr="Quốc kỳ Nhật Bản – Wikipedia tiếng Việt"/>
          <p:cNvSpPr>
            <a:spLocks noChangeAspect="1" noChangeArrowheads="1"/>
          </p:cNvSpPr>
          <p:nvPr/>
        </p:nvSpPr>
        <p:spPr bwMode="auto">
          <a:xfrm>
            <a:off x="5791200" y="31775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pic>
        <p:nvPicPr>
          <p:cNvPr id="7180" name="Picture 12" descr="VISA NHẬT ỦY THÁC – MỘT LẦN – THĂM THÂN – COFFEE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174299">
            <a:off x="6908574" y="467626"/>
            <a:ext cx="1312022" cy="7872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flipV="1">
            <a:off x="7920940" y="503030"/>
            <a:ext cx="883822" cy="63477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8883187" y="119808"/>
            <a:ext cx="2394413" cy="1200329"/>
          </a:xfrm>
          <a:prstGeom prst="rect">
            <a:avLst/>
          </a:prstGeom>
          <a:solidFill>
            <a:srgbClr val="FFFF00"/>
          </a:solidFill>
        </p:spPr>
        <p:txBody>
          <a:bodyPr wrap="square" rtlCol="0">
            <a:spAutoFit/>
          </a:bodyPr>
          <a:lstStyle/>
          <a:p>
            <a:pPr algn="ctr"/>
            <a:r>
              <a:rPr lang="en-US" sz="3600" b="1" dirty="0" err="1">
                <a:solidFill>
                  <a:srgbClr val="7030A0"/>
                </a:solidFill>
                <a:latin typeface="Times New Roman" panose="02020603050405020304" pitchFamily="18" charset="0"/>
                <a:cs typeface="Times New Roman" panose="02020603050405020304" pitchFamily="18" charset="0"/>
              </a:rPr>
              <a:t>Nửa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triệu</a:t>
            </a:r>
            <a:r>
              <a:rPr lang="en-US" sz="3600" b="1" dirty="0">
                <a:solidFill>
                  <a:srgbClr val="7030A0"/>
                </a:solidFill>
                <a:latin typeface="Times New Roman" panose="02020603050405020304" pitchFamily="18" charset="0"/>
                <a:cs typeface="Times New Roman" panose="02020603050405020304" pitchFamily="18" charset="0"/>
              </a:rPr>
              <a:t> ng</a:t>
            </a:r>
            <a:r>
              <a:rPr lang="vi-VN" sz="3600" b="1" dirty="0">
                <a:solidFill>
                  <a:srgbClr val="7030A0"/>
                </a:solidFill>
                <a:latin typeface="Times New Roman" panose="02020603050405020304" pitchFamily="18" charset="0"/>
                <a:cs typeface="Times New Roman" panose="02020603050405020304" pitchFamily="18" charset="0"/>
              </a:rPr>
              <a:t>ư</a:t>
            </a:r>
            <a:r>
              <a:rPr lang="en-US" sz="3600" b="1" dirty="0" err="1">
                <a:solidFill>
                  <a:srgbClr val="7030A0"/>
                </a:solidFill>
                <a:latin typeface="Times New Roman" panose="02020603050405020304" pitchFamily="18" charset="0"/>
                <a:cs typeface="Times New Roman" panose="02020603050405020304" pitchFamily="18" charset="0"/>
              </a:rPr>
              <a:t>ời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chết</a:t>
            </a:r>
            <a:endParaRPr lang="en-US" sz="3600" b="1" dirty="0">
              <a:solidFill>
                <a:srgbClr val="7030A0"/>
              </a:solidFill>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a:off x="7920940" y="1099315"/>
            <a:ext cx="726802" cy="48696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0" name="TextBox 29"/>
          <p:cNvSpPr txBox="1"/>
          <p:nvPr/>
        </p:nvSpPr>
        <p:spPr>
          <a:xfrm>
            <a:off x="8701805" y="1502472"/>
            <a:ext cx="3261595" cy="1754326"/>
          </a:xfrm>
          <a:prstGeom prst="rect">
            <a:avLst/>
          </a:prstGeom>
          <a:solidFill>
            <a:srgbClr val="FFFF00"/>
          </a:solidFill>
        </p:spPr>
        <p:txBody>
          <a:bodyPr wrap="square" rtlCol="0">
            <a:spAutoFit/>
          </a:bodyPr>
          <a:lstStyle/>
          <a:p>
            <a:pPr algn="ctr"/>
            <a:r>
              <a:rPr lang="en-US" sz="3600" b="1" dirty="0">
                <a:solidFill>
                  <a:srgbClr val="7030A0"/>
                </a:solidFill>
                <a:latin typeface="Times New Roman" panose="02020603050405020304" pitchFamily="18" charset="0"/>
                <a:cs typeface="Times New Roman" panose="02020603050405020304" pitchFamily="18" charset="0"/>
              </a:rPr>
              <a:t>100 000 ng</a:t>
            </a:r>
            <a:r>
              <a:rPr lang="vi-VN" sz="3600" b="1" dirty="0">
                <a:solidFill>
                  <a:srgbClr val="7030A0"/>
                </a:solidFill>
                <a:latin typeface="Times New Roman" panose="02020603050405020304" pitchFamily="18" charset="0"/>
                <a:cs typeface="Times New Roman" panose="02020603050405020304" pitchFamily="18" charset="0"/>
              </a:rPr>
              <a:t>ư</a:t>
            </a:r>
            <a:r>
              <a:rPr lang="en-US" sz="3600" b="1" dirty="0" err="1">
                <a:solidFill>
                  <a:srgbClr val="7030A0"/>
                </a:solidFill>
                <a:latin typeface="Times New Roman" panose="02020603050405020304" pitchFamily="18" charset="0"/>
                <a:cs typeface="Times New Roman" panose="02020603050405020304" pitchFamily="18" charset="0"/>
              </a:rPr>
              <a:t>ời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chết</a:t>
            </a:r>
            <a:r>
              <a:rPr lang="en-US" sz="3600" b="1" dirty="0">
                <a:solidFill>
                  <a:srgbClr val="7030A0"/>
                </a:solidFill>
                <a:latin typeface="Times New Roman" panose="02020603050405020304" pitchFamily="18" charset="0"/>
                <a:cs typeface="Times New Roman" panose="02020603050405020304" pitchFamily="18" charset="0"/>
              </a:rPr>
              <a:t> do </a:t>
            </a:r>
            <a:r>
              <a:rPr lang="en-US" sz="3600" b="1" dirty="0" err="1">
                <a:solidFill>
                  <a:srgbClr val="7030A0"/>
                </a:solidFill>
                <a:latin typeface="Times New Roman" panose="02020603050405020304" pitchFamily="18" charset="0"/>
                <a:cs typeface="Times New Roman" panose="02020603050405020304" pitchFamily="18" charset="0"/>
              </a:rPr>
              <a:t>nhiễm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phóng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xạ</a:t>
            </a:r>
            <a:endParaRPr lang="en-US" sz="3600" b="1" dirty="0">
              <a:solidFill>
                <a:srgbClr val="7030A0"/>
              </a:solidFill>
              <a:latin typeface="Times New Roman" panose="02020603050405020304" pitchFamily="18" charset="0"/>
              <a:cs typeface="Times New Roman" panose="02020603050405020304" pitchFamily="18" charset="0"/>
            </a:endParaRPr>
          </a:p>
        </p:txBody>
      </p:sp>
      <p:pic>
        <p:nvPicPr>
          <p:cNvPr id="7182" name="Picture 14" descr="Explosion Boom PNG | PNG A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069156">
            <a:off x="7634809" y="1985387"/>
            <a:ext cx="1285062" cy="1224824"/>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a:off x="6528187" y="3820492"/>
            <a:ext cx="1325501" cy="1295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TextBox 34"/>
          <p:cNvSpPr txBox="1"/>
          <p:nvPr/>
        </p:nvSpPr>
        <p:spPr>
          <a:xfrm rot="2745915">
            <a:off x="6383081" y="3387530"/>
            <a:ext cx="1615711" cy="2062103"/>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Khát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vọng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Xa-xa-cô</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7184" name="Picture 16" descr="Sadako and the Thousand Cranes on Behan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7373" y="3609322"/>
            <a:ext cx="2629811" cy="3262759"/>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p:nvPr/>
        </p:nvCxnSpPr>
        <p:spPr>
          <a:xfrm flipH="1">
            <a:off x="4231225" y="3756849"/>
            <a:ext cx="1263492" cy="6617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4" name="Picture 4" descr="10 địa điểm du lịch đáng đến tại Nhật Bản - Univiet Travel - Unique Alway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086" r="2026"/>
          <a:stretch>
            <a:fillRect/>
          </a:stretch>
        </p:blipFill>
        <p:spPr bwMode="auto">
          <a:xfrm>
            <a:off x="1186354" y="5538"/>
            <a:ext cx="3582116" cy="3831417"/>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Box 7170"/>
          <p:cNvSpPr txBox="1"/>
          <p:nvPr/>
        </p:nvSpPr>
        <p:spPr>
          <a:xfrm>
            <a:off x="228601" y="4050649"/>
            <a:ext cx="3645252" cy="1754326"/>
          </a:xfrm>
          <a:prstGeom prst="rect">
            <a:avLst/>
          </a:prstGeom>
          <a:solidFill>
            <a:srgbClr val="FFFF00"/>
          </a:solidFill>
        </p:spPr>
        <p:txBody>
          <a:bodyPr wrap="square" rtlCol="0">
            <a:spAutoFit/>
          </a:bodyPr>
          <a:lstStyle/>
          <a:p>
            <a:pPr algn="just"/>
            <a:r>
              <a:rPr lang="en-US" sz="3600" b="1" dirty="0">
                <a:solidFill>
                  <a:srgbClr val="7030A0"/>
                </a:solidFill>
                <a:latin typeface="Times New Roman" panose="02020603050405020304" pitchFamily="18" charset="0"/>
                <a:cs typeface="Times New Roman" panose="02020603050405020304" pitchFamily="18" charset="0"/>
              </a:rPr>
              <a:t>“</a:t>
            </a:r>
            <a:r>
              <a:rPr lang="en-US" sz="3600" b="1" dirty="0" err="1">
                <a:solidFill>
                  <a:srgbClr val="7030A0"/>
                </a:solidFill>
                <a:latin typeface="Times New Roman" panose="02020603050405020304" pitchFamily="18" charset="0"/>
                <a:cs typeface="Times New Roman" panose="02020603050405020304" pitchFamily="18" charset="0"/>
              </a:rPr>
              <a:t>Chúng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tôi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muốn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thế</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giới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mãi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mãi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hòa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bình</a:t>
            </a:r>
            <a:r>
              <a:rPr lang="en-US" sz="3600" b="1" dirty="0">
                <a:solidFill>
                  <a:srgbClr val="7030A0"/>
                </a:solidFill>
                <a:latin typeface="Times New Roman" panose="02020603050405020304" pitchFamily="18" charset="0"/>
                <a:cs typeface="Times New Roman" panose="02020603050405020304" pitchFamily="18" charset="0"/>
              </a:rPr>
              <a:t>.”</a:t>
            </a:r>
          </a:p>
        </p:txBody>
      </p:sp>
      <p:sp>
        <p:nvSpPr>
          <p:cNvPr id="55" name="TextBox 54"/>
          <p:cNvSpPr txBox="1"/>
          <p:nvPr/>
        </p:nvSpPr>
        <p:spPr>
          <a:xfrm rot="19932544">
            <a:off x="4100032" y="3562627"/>
            <a:ext cx="1615711" cy="1569660"/>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Mong</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hòa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bình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287248" y="5926029"/>
            <a:ext cx="7536202" cy="685124"/>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h1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0" y="27709"/>
            <a:ext cx="12192000" cy="6830646"/>
          </a:xfrm>
          <a:noFill/>
          <a:ln w="28575">
            <a:solidFill>
              <a:srgbClr val="FF0000"/>
            </a:solidFill>
            <a:miter lim="800000"/>
            <a:headEnd/>
            <a:tailEnd/>
          </a:ln>
        </p:spPr>
      </p:pic>
      <p:sp>
        <p:nvSpPr>
          <p:cNvPr id="56323" name="Text Box 8"/>
          <p:cNvSpPr txBox="1">
            <a:spLocks noChangeArrowheads="1"/>
          </p:cNvSpPr>
          <p:nvPr/>
        </p:nvSpPr>
        <p:spPr bwMode="auto">
          <a:xfrm>
            <a:off x="-27709" y="152400"/>
            <a:ext cx="12192000" cy="584775"/>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latin typeface="Times New Roman" panose="02020603050405020304" pitchFamily="18" charset="0"/>
              </a:rPr>
              <a:t>Thành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phô</a:t>
            </a:r>
            <a:r>
              <a:rPr lang="en-US" altLang="en-US" sz="3200" b="1" dirty="0">
                <a:latin typeface="Times New Roman" panose="02020603050405020304" pitchFamily="18" charset="0"/>
              </a:rPr>
              <a:t>́ Hi-</a:t>
            </a:r>
            <a:r>
              <a:rPr lang="en-US" altLang="en-US" sz="3200" b="1" dirty="0" err="1">
                <a:latin typeface="Times New Roman" panose="02020603050405020304" pitchFamily="18" charset="0"/>
              </a:rPr>
              <a:t>rô</a:t>
            </a:r>
            <a:r>
              <a:rPr lang="en-US" altLang="en-US" sz="3200" b="1" dirty="0">
                <a:latin typeface="Times New Roman" panose="02020603050405020304" pitchFamily="18" charset="0"/>
              </a:rPr>
              <a:t>-</a:t>
            </a:r>
            <a:r>
              <a:rPr lang="en-US" altLang="en-US" sz="3200" b="1" dirty="0" err="1">
                <a:latin typeface="Times New Roman" panose="02020603050405020304" pitchFamily="18" charset="0"/>
              </a:rPr>
              <a:t>si</a:t>
            </a:r>
            <a:r>
              <a:rPr lang="en-US" altLang="en-US" sz="3200" b="1" dirty="0">
                <a:latin typeface="Times New Roman" panose="02020603050405020304" pitchFamily="18" charset="0"/>
              </a:rPr>
              <a:t>-ma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khi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bị</a:t>
            </a:r>
            <a:r>
              <a:rPr lang="en-US" altLang="en-US" sz="3200" b="1" dirty="0">
                <a:latin typeface="Times New Roman" panose="02020603050405020304" pitchFamily="18" charset="0"/>
              </a:rPr>
              <a:t> M</a:t>
            </a:r>
            <a:r>
              <a:rPr lang="vi-VN" altLang="en-US" sz="3200" b="1" dirty="0">
                <a:latin typeface="Times New Roman" panose="02020603050405020304" pitchFamily="18" charset="0"/>
              </a:rPr>
              <a:t>ĩ</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ném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bom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ngày</a:t>
            </a:r>
            <a:r>
              <a:rPr lang="en-US" altLang="en-US" sz="3200" b="1" dirty="0">
                <a:latin typeface="Times New Roman" panose="02020603050405020304" pitchFamily="18" charset="0"/>
              </a:rPr>
              <a:t> 6-8-1945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circle(in)">
                                      <p:cBhvr>
                                        <p:cTn id="7" dur="20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6323"/>
                                        </p:tgtEl>
                                        <p:attrNameLst>
                                          <p:attrName>style.visibility</p:attrName>
                                        </p:attrNameLst>
                                      </p:cBhvr>
                                      <p:to>
                                        <p:strVal val="visible"/>
                                      </p:to>
                                    </p:set>
                                    <p:animEffect transition="in" filter="circle(in)">
                                      <p:cBhvr>
                                        <p:cTn id="12" dur="20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090806095811-419-8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45790"/>
          </a:xfrm>
          <a:noFill/>
          <a:ln w="28575">
            <a:solidFill>
              <a:srgbClr val="FF0000"/>
            </a:solidFill>
            <a:miter lim="800000"/>
            <a:headEnd/>
            <a:tailEnd/>
          </a:ln>
        </p:spPr>
      </p:pic>
      <p:sp>
        <p:nvSpPr>
          <p:cNvPr id="52227" name="Text Box 5"/>
          <p:cNvSpPr txBox="1">
            <a:spLocks noChangeArrowheads="1"/>
          </p:cNvSpPr>
          <p:nvPr/>
        </p:nvSpPr>
        <p:spPr bwMode="auto">
          <a:xfrm>
            <a:off x="1524001" y="5732463"/>
            <a:ext cx="9143999" cy="1077218"/>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t>   </a:t>
            </a:r>
            <a:r>
              <a:rPr lang="en-US" altLang="en-US" sz="3200" b="1" dirty="0" err="1">
                <a:latin typeface="Times New Roman" panose="02020603050405020304" pitchFamily="18" charset="0"/>
              </a:rPr>
              <a:t>Thành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phô</a:t>
            </a:r>
            <a:r>
              <a:rPr lang="en-US" altLang="en-US" sz="3200" b="1" dirty="0">
                <a:latin typeface="Times New Roman" panose="02020603050405020304" pitchFamily="18" charset="0"/>
              </a:rPr>
              <a:t>́ Hi-</a:t>
            </a:r>
            <a:r>
              <a:rPr lang="en-US" altLang="en-US" sz="3200" b="1" dirty="0" err="1">
                <a:latin typeface="Times New Roman" panose="02020603050405020304" pitchFamily="18" charset="0"/>
              </a:rPr>
              <a:t>rô</a:t>
            </a:r>
            <a:r>
              <a:rPr lang="en-US" altLang="en-US" sz="3200" b="1" dirty="0">
                <a:latin typeface="Times New Roman" panose="02020603050405020304" pitchFamily="18" charset="0"/>
              </a:rPr>
              <a:t>-</a:t>
            </a:r>
            <a:r>
              <a:rPr lang="en-US" altLang="en-US" sz="3200" b="1" dirty="0" err="1">
                <a:latin typeface="Times New Roman" panose="02020603050405020304" pitchFamily="18" charset="0"/>
              </a:rPr>
              <a:t>si</a:t>
            </a:r>
            <a:r>
              <a:rPr lang="en-US" altLang="en-US" sz="3200" b="1" dirty="0">
                <a:latin typeface="Times New Roman" panose="02020603050405020304" pitchFamily="18" charset="0"/>
              </a:rPr>
              <a:t>-ma </a:t>
            </a:r>
            <a:r>
              <a:rPr lang="en-US" altLang="en-US" sz="3200" b="1" dirty="0" err="1">
                <a:latin typeface="Times New Roman" panose="02020603050405020304" pitchFamily="18" charset="0"/>
              </a:rPr>
              <a:t>gần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như</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bị</a:t>
            </a:r>
            <a:r>
              <a:rPr lang="en-US" altLang="en-US" sz="3200" b="1" dirty="0">
                <a:latin typeface="Times New Roman" panose="02020603050405020304" pitchFamily="18" charset="0"/>
              </a:rPr>
              <a:t> san </a:t>
            </a:r>
            <a:r>
              <a:rPr lang="en-US" altLang="en-US" sz="3200" b="1" dirty="0" err="1">
                <a:latin typeface="Times New Roman" panose="02020603050405020304" pitchFamily="18" charset="0"/>
              </a:rPr>
              <a:t>phẳng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khi</a:t>
            </a:r>
            <a:r>
              <a:rPr lang="en-US" altLang="en-US" sz="3200" b="1" dirty="0">
                <a:latin typeface="Times New Roman" panose="02020603050405020304" pitchFamily="18" charset="0"/>
              </a:rPr>
              <a:t> M</a:t>
            </a:r>
            <a:r>
              <a:rPr lang="vi-VN" altLang="en-US" sz="3200" b="1" dirty="0">
                <a:latin typeface="Times New Roman" panose="02020603050405020304" pitchFamily="18" charset="0"/>
              </a:rPr>
              <a:t>ĩ</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ném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bom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nguyên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tử</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ngày</a:t>
            </a:r>
            <a:r>
              <a:rPr lang="en-US" altLang="en-US" sz="3200" b="1" dirty="0">
                <a:latin typeface="Times New Roman" panose="02020603050405020304" pitchFamily="18" charset="0"/>
              </a:rPr>
              <a:t> 6-8-1945.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gtEl>
                                        <p:attrNameLst>
                                          <p:attrName>style.visibility</p:attrName>
                                        </p:attrNameLst>
                                      </p:cBhvr>
                                      <p:to>
                                        <p:strVal val="visible"/>
                                      </p:to>
                                    </p:set>
                                    <p:anim calcmode="lin" valueType="num">
                                      <p:cBhvr additive="base">
                                        <p:cTn id="13" dur="500" fill="hold"/>
                                        <p:tgtEl>
                                          <p:spTgt spid="52227"/>
                                        </p:tgtEl>
                                        <p:attrNameLst>
                                          <p:attrName>ppt_x</p:attrName>
                                        </p:attrNameLst>
                                      </p:cBhvr>
                                      <p:tavLst>
                                        <p:tav tm="0">
                                          <p:val>
                                            <p:strVal val="#ppt_x"/>
                                          </p:val>
                                        </p:tav>
                                        <p:tav tm="100000">
                                          <p:val>
                                            <p:strVal val="#ppt_x"/>
                                          </p:val>
                                        </p:tav>
                                      </p:tavLst>
                                    </p:anim>
                                    <p:anim calcmode="lin" valueType="num">
                                      <p:cBhvr additive="base">
                                        <p:cTn id="14" dur="500" fill="hold"/>
                                        <p:tgtEl>
                                          <p:spTgt spid="52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cms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82" y="0"/>
            <a:ext cx="12171218" cy="6840403"/>
          </a:xfrm>
          <a:noFill/>
          <a:ln w="28575">
            <a:solidFill>
              <a:srgbClr val="FF0000"/>
            </a:solidFill>
            <a:miter lim="800000"/>
            <a:headEnd/>
            <a:tailEnd/>
          </a:ln>
        </p:spPr>
      </p:pic>
      <p:sp>
        <p:nvSpPr>
          <p:cNvPr id="53251" name="Text Box 6"/>
          <p:cNvSpPr txBox="1">
            <a:spLocks noChangeArrowheads="1"/>
          </p:cNvSpPr>
          <p:nvPr/>
        </p:nvSpPr>
        <p:spPr bwMode="auto">
          <a:xfrm>
            <a:off x="2474914" y="6088064"/>
            <a:ext cx="6213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solidFill>
                <a:prstClr val="black"/>
              </a:solidFill>
            </a:endParaRPr>
          </a:p>
        </p:txBody>
      </p:sp>
      <p:sp>
        <p:nvSpPr>
          <p:cNvPr id="53252" name="Text Box 7"/>
          <p:cNvSpPr txBox="1">
            <a:spLocks noChangeArrowheads="1"/>
          </p:cNvSpPr>
          <p:nvPr/>
        </p:nvSpPr>
        <p:spPr bwMode="auto">
          <a:xfrm>
            <a:off x="1524000" y="5747891"/>
            <a:ext cx="8964612" cy="1077218"/>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dirty="0">
                <a:solidFill>
                  <a:prstClr val="black"/>
                </a:solidFill>
              </a:rPr>
              <a:t>   </a:t>
            </a:r>
            <a:r>
              <a:rPr lang="en-US" altLang="en-US" sz="3200" b="1" dirty="0" err="1">
                <a:solidFill>
                  <a:srgbClr val="C00000"/>
                </a:solidFill>
                <a:latin typeface="Times New Roman" panose="02020603050405020304" pitchFamily="18" charset="0"/>
              </a:rPr>
              <a:t>Thành</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phô</a:t>
            </a:r>
            <a:r>
              <a:rPr lang="en-US" altLang="en-US" sz="3200" b="1" dirty="0">
                <a:solidFill>
                  <a:srgbClr val="C00000"/>
                </a:solidFill>
                <a:latin typeface="Times New Roman" panose="02020603050405020304" pitchFamily="18" charset="0"/>
              </a:rPr>
              <a:t>́ Na-</a:t>
            </a:r>
            <a:r>
              <a:rPr lang="en-US" altLang="en-US" sz="3200" b="1" dirty="0" err="1">
                <a:solidFill>
                  <a:srgbClr val="C00000"/>
                </a:solidFill>
                <a:latin typeface="Times New Roman" panose="02020603050405020304" pitchFamily="18" charset="0"/>
              </a:rPr>
              <a:t>ga</a:t>
            </a:r>
            <a:r>
              <a:rPr lang="en-US" altLang="en-US" sz="3200" b="1" dirty="0">
                <a:solidFill>
                  <a:srgbClr val="C00000"/>
                </a:solidFill>
                <a:latin typeface="Times New Roman" panose="02020603050405020304" pitchFamily="18" charset="0"/>
              </a:rPr>
              <a:t>-</a:t>
            </a:r>
            <a:r>
              <a:rPr lang="en-US" altLang="en-US" sz="3200" b="1" dirty="0" err="1">
                <a:solidFill>
                  <a:srgbClr val="C00000"/>
                </a:solidFill>
                <a:latin typeface="Times New Roman" panose="02020603050405020304" pitchFamily="18" charset="0"/>
              </a:rPr>
              <a:t>xa-ki</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sau</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khi</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bị</a:t>
            </a:r>
            <a:r>
              <a:rPr lang="en-US" altLang="en-US" sz="3200" b="1" dirty="0">
                <a:solidFill>
                  <a:srgbClr val="C00000"/>
                </a:solidFill>
                <a:latin typeface="Times New Roman" panose="02020603050405020304" pitchFamily="18" charset="0"/>
              </a:rPr>
              <a:t> Mỹ </a:t>
            </a:r>
            <a:r>
              <a:rPr lang="en-US" altLang="en-US" sz="3200" b="1" dirty="0" err="1">
                <a:solidFill>
                  <a:srgbClr val="C00000"/>
                </a:solidFill>
                <a:latin typeface="Times New Roman" panose="02020603050405020304" pitchFamily="18" charset="0"/>
              </a:rPr>
              <a:t>ném</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bom</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nguyên</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tư</a:t>
            </a:r>
            <a:r>
              <a:rPr lang="en-US" altLang="en-US" sz="3200" b="1" dirty="0">
                <a:solidFill>
                  <a:srgbClr val="C00000"/>
                </a:solidFill>
                <a:latin typeface="Times New Roman" panose="02020603050405020304" pitchFamily="18" charset="0"/>
              </a:rPr>
              <a:t>̉</a:t>
            </a:r>
            <a:r>
              <a:rPr lang="vi-VN"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ngày</a:t>
            </a:r>
            <a:r>
              <a:rPr lang="en-US" altLang="en-US" sz="3200" b="1" dirty="0">
                <a:solidFill>
                  <a:srgbClr val="C00000"/>
                </a:solidFill>
                <a:latin typeface="Times New Roman" panose="02020603050405020304" pitchFamily="18" charset="0"/>
              </a:rPr>
              <a:t> 9-8-1945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circle(in)">
                                      <p:cBhvr>
                                        <p:cTn id="7" dur="20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ppt_x"/>
                                          </p:val>
                                        </p:tav>
                                        <p:tav tm="100000">
                                          <p:val>
                                            <p:strVal val="#ppt_x"/>
                                          </p:val>
                                        </p:tav>
                                      </p:tavLst>
                                    </p:anim>
                                    <p:anim calcmode="lin" valueType="num">
                                      <p:cBhvr additive="base">
                                        <p:cTn id="1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Một trong hàng trăm ngàn nạn nhân của vụ tấn công thảm kh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0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6"/>
          <p:cNvSpPr txBox="1">
            <a:spLocks noChangeArrowheads="1"/>
          </p:cNvSpPr>
          <p:nvPr/>
        </p:nvSpPr>
        <p:spPr bwMode="auto">
          <a:xfrm>
            <a:off x="3071814" y="6092826"/>
            <a:ext cx="578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solidFill>
                <a:prstClr val="black"/>
              </a:solidFill>
            </a:endParaRPr>
          </a:p>
        </p:txBody>
      </p:sp>
      <p:sp>
        <p:nvSpPr>
          <p:cNvPr id="57348" name="Text Box 7"/>
          <p:cNvSpPr txBox="1">
            <a:spLocks noChangeArrowheads="1"/>
          </p:cNvSpPr>
          <p:nvPr/>
        </p:nvSpPr>
        <p:spPr bwMode="auto">
          <a:xfrm>
            <a:off x="742157" y="5752654"/>
            <a:ext cx="10439399" cy="1077218"/>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t>   </a:t>
            </a:r>
            <a:r>
              <a:rPr lang="en-US" altLang="en-US" sz="3200" b="1" dirty="0" err="1">
                <a:latin typeface="Times New Roman" panose="02020603050405020304" pitchFamily="18" charset="0"/>
              </a:rPr>
              <a:t>Một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trong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hàng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trăm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ngàn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bệnh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nhân</a:t>
            </a:r>
            <a:r>
              <a:rPr lang="en-US" altLang="en-US" sz="3200" b="1" dirty="0">
                <a:latin typeface="Times New Roman" panose="02020603050405020304" pitchFamily="18" charset="0"/>
              </a:rPr>
              <a:t> ở </a:t>
            </a:r>
            <a:r>
              <a:rPr lang="en-US" altLang="en-US" sz="3200" b="1" dirty="0" err="1">
                <a:latin typeface="Times New Roman" panose="02020603050405020304" pitchFamily="18" charset="0"/>
              </a:rPr>
              <a:t>Nhật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Bản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bị</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nhiễm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phóng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xa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nguyên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tư</a:t>
            </a:r>
            <a:r>
              <a:rPr lang="en-US" altLang="en-US" sz="3200" b="1" dirty="0">
                <a:latin typeface="Times New Roman" panose="02020603050405020304" pitchFamily="18" charset="0"/>
              </a:rPr>
              <a:t>̉ do M</a:t>
            </a:r>
            <a:r>
              <a:rPr lang="vi-VN" altLang="en-US" sz="3200" b="1" dirty="0">
                <a:latin typeface="Times New Roman" panose="02020603050405020304" pitchFamily="18" charset="0"/>
              </a:rPr>
              <a:t>ĩ</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gây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ra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năm</a:t>
            </a:r>
            <a:r>
              <a:rPr lang="en-US" altLang="en-US" sz="3200" b="1" dirty="0">
                <a:latin typeface="Times New Roman" panose="02020603050405020304" pitchFamily="18" charset="0"/>
              </a:rPr>
              <a:t> 1945</a:t>
            </a:r>
            <a:r>
              <a:rPr lang="vi-VN" altLang="en-US" sz="3200" b="1" dirty="0">
                <a:latin typeface="Times New Roman" panose="02020603050405020304" pitchFamily="18" charset="0"/>
              </a:rPr>
              <a:t>.</a:t>
            </a:r>
            <a:endParaRPr lang="en-US" altLang="en-US" sz="32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wheel(1)">
                                      <p:cBhvr>
                                        <p:cTn id="7" dur="2000"/>
                                        <p:tgtEl>
                                          <p:spTgt spid="573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circle(in)">
                                      <p:cBhvr>
                                        <p:cTn id="12" dur="20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altLang="en-US"/>
          </a:p>
        </p:txBody>
      </p:sp>
      <p:sp>
        <p:nvSpPr>
          <p:cNvPr id="63491" name="Rectangle 3"/>
          <p:cNvSpPr>
            <a:spLocks noGrp="1" noChangeArrowheads="1"/>
          </p:cNvSpPr>
          <p:nvPr>
            <p:ph type="body" idx="1"/>
          </p:nvPr>
        </p:nvSpPr>
        <p:spPr/>
        <p:txBody>
          <a:bodyPr/>
          <a:lstStyle/>
          <a:p>
            <a:pPr eaLnBrk="1" hangingPunct="1"/>
            <a:endParaRPr lang="en-US" altLang="en-US"/>
          </a:p>
        </p:txBody>
      </p:sp>
      <p:pic>
        <p:nvPicPr>
          <p:cNvPr id="63492" name="Picture 5" descr="A-Bomb_Dome_close-u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9"/>
            <a:ext cx="12192000" cy="686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6"/>
          <p:cNvSpPr>
            <a:spLocks noChangeArrowheads="1"/>
          </p:cNvSpPr>
          <p:nvPr/>
        </p:nvSpPr>
        <p:spPr bwMode="auto">
          <a:xfrm>
            <a:off x="101600" y="5675894"/>
            <a:ext cx="1198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GB" altLang="en-US" sz="4000" b="1" dirty="0" err="1">
                <a:solidFill>
                  <a:schemeClr val="bg1"/>
                </a:solidFill>
                <a:latin typeface="Times New Roman" panose="02020603050405020304" pitchFamily="18" charset="0"/>
                <a:cs typeface="Times New Roman" panose="02020603050405020304" pitchFamily="18" charset="0"/>
              </a:rPr>
              <a:t>Khu</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tưởng</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niệm</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Hòa</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Bình</a:t>
            </a:r>
            <a:r>
              <a:rPr lang="en-GB" altLang="en-US" sz="4000" b="1" dirty="0">
                <a:solidFill>
                  <a:schemeClr val="bg1"/>
                </a:solidFill>
                <a:latin typeface="Times New Roman" panose="02020603050405020304" pitchFamily="18" charset="0"/>
                <a:cs typeface="Times New Roman" panose="02020603050405020304" pitchFamily="18" charset="0"/>
              </a:rPr>
              <a:t> Hi- </a:t>
            </a:r>
            <a:r>
              <a:rPr lang="en-GB" altLang="en-US" sz="4000" b="1" dirty="0" err="1">
                <a:solidFill>
                  <a:schemeClr val="bg1"/>
                </a:solidFill>
                <a:latin typeface="Times New Roman" panose="02020603050405020304" pitchFamily="18" charset="0"/>
                <a:cs typeface="Times New Roman" panose="02020603050405020304" pitchFamily="18" charset="0"/>
              </a:rPr>
              <a:t>rô</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si</a:t>
            </a:r>
            <a:r>
              <a:rPr lang="en-GB" altLang="en-US" sz="4000" b="1" dirty="0">
                <a:solidFill>
                  <a:schemeClr val="bg1"/>
                </a:solidFill>
                <a:latin typeface="Times New Roman" panose="02020603050405020304" pitchFamily="18" charset="0"/>
                <a:cs typeface="Times New Roman" panose="02020603050405020304" pitchFamily="18" charset="0"/>
              </a:rPr>
              <a:t>- ma </a:t>
            </a:r>
            <a:r>
              <a:rPr lang="en-GB" altLang="en-US" sz="4000" b="1" dirty="0" err="1">
                <a:solidFill>
                  <a:schemeClr val="bg1"/>
                </a:solidFill>
                <a:latin typeface="Times New Roman" panose="02020603050405020304" pitchFamily="18" charset="0"/>
                <a:cs typeface="Times New Roman" panose="02020603050405020304" pitchFamily="18" charset="0"/>
              </a:rPr>
              <a:t>được</a:t>
            </a:r>
            <a:r>
              <a:rPr lang="en-GB" altLang="en-US" sz="4000" b="1" dirty="0">
                <a:solidFill>
                  <a:schemeClr val="bg1"/>
                </a:solidFill>
                <a:latin typeface="Times New Roman" panose="02020603050405020304" pitchFamily="18" charset="0"/>
                <a:cs typeface="Times New Roman" panose="02020603050405020304" pitchFamily="18" charset="0"/>
              </a:rPr>
              <a:t> UNESCO </a:t>
            </a:r>
            <a:r>
              <a:rPr lang="en-GB" altLang="en-US" sz="4000" b="1" dirty="0" err="1">
                <a:solidFill>
                  <a:schemeClr val="bg1"/>
                </a:solidFill>
                <a:latin typeface="Times New Roman" panose="02020603050405020304" pitchFamily="18" charset="0"/>
                <a:cs typeface="Times New Roman" panose="02020603050405020304" pitchFamily="18" charset="0"/>
              </a:rPr>
              <a:t>đưa</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vào</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danh</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sách</a:t>
            </a:r>
            <a:r>
              <a:rPr lang="en-GB" altLang="en-US" sz="4000" b="1" dirty="0">
                <a:solidFill>
                  <a:schemeClr val="bg1"/>
                </a:solidFill>
                <a:latin typeface="Times New Roman" panose="02020603050405020304" pitchFamily="18" charset="0"/>
                <a:cs typeface="Times New Roman" panose="02020603050405020304" pitchFamily="18" charset="0"/>
              </a:rPr>
              <a:t> di </a:t>
            </a:r>
            <a:r>
              <a:rPr lang="en-GB" altLang="en-US" sz="4000" b="1" dirty="0" err="1">
                <a:solidFill>
                  <a:schemeClr val="bg1"/>
                </a:solidFill>
                <a:latin typeface="Times New Roman" panose="02020603050405020304" pitchFamily="18" charset="0"/>
                <a:cs typeface="Times New Roman" panose="02020603050405020304" pitchFamily="18" charset="0"/>
              </a:rPr>
              <a:t>sản</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thế</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giới</a:t>
            </a:r>
            <a:r>
              <a:rPr lang="en-GB" altLang="en-US" sz="4000" b="1" dirty="0">
                <a:solidFill>
                  <a:schemeClr val="bg1"/>
                </a:solidFill>
                <a:latin typeface="Times New Roman" panose="02020603050405020304" pitchFamily="18" charset="0"/>
                <a:cs typeface="Times New Roman" panose="02020603050405020304" pitchFamily="18" charset="0"/>
              </a:rPr>
              <a:t> </a:t>
            </a:r>
            <a:r>
              <a:rPr lang="en-GB" altLang="en-US" sz="4000" b="1" dirty="0" err="1">
                <a:solidFill>
                  <a:schemeClr val="bg1"/>
                </a:solidFill>
                <a:latin typeface="Times New Roman" panose="02020603050405020304" pitchFamily="18" charset="0"/>
                <a:cs typeface="Times New Roman" panose="02020603050405020304" pitchFamily="18" charset="0"/>
              </a:rPr>
              <a:t>năm</a:t>
            </a:r>
            <a:r>
              <a:rPr lang="en-GB" altLang="en-US" sz="4000" b="1" dirty="0">
                <a:solidFill>
                  <a:schemeClr val="bg1"/>
                </a:solidFill>
                <a:latin typeface="Times New Roman" panose="02020603050405020304" pitchFamily="18" charset="0"/>
                <a:cs typeface="Times New Roman" panose="02020603050405020304" pitchFamily="18" charset="0"/>
              </a:rPr>
              <a:t> 1996</a:t>
            </a:r>
          </a:p>
        </p:txBody>
      </p:sp>
    </p:spTree>
  </p:cSld>
  <p:clrMapOvr>
    <a:masterClrMapping/>
  </p:clrMapOvr>
  <p:transition spd="med">
    <p:pull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altLang="en-US"/>
          </a:p>
        </p:txBody>
      </p:sp>
      <p:sp>
        <p:nvSpPr>
          <p:cNvPr id="64515" name="Rectangle 3"/>
          <p:cNvSpPr>
            <a:spLocks noGrp="1" noChangeArrowheads="1"/>
          </p:cNvSpPr>
          <p:nvPr>
            <p:ph type="body" idx="1"/>
          </p:nvPr>
        </p:nvSpPr>
        <p:spPr/>
        <p:txBody>
          <a:bodyPr/>
          <a:lstStyle/>
          <a:p>
            <a:pPr eaLnBrk="1" hangingPunct="1"/>
            <a:endParaRPr lang="en-US" altLang="en-US"/>
          </a:p>
        </p:txBody>
      </p:sp>
      <p:pic>
        <p:nvPicPr>
          <p:cNvPr id="64516" name="Picture 5" descr="090806122947-248-7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18"/>
            <a:ext cx="12192000" cy="687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6"/>
          <p:cNvSpPr txBox="1">
            <a:spLocks noChangeArrowheads="1"/>
          </p:cNvSpPr>
          <p:nvPr/>
        </p:nvSpPr>
        <p:spPr bwMode="auto">
          <a:xfrm>
            <a:off x="1219200" y="5534561"/>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defRPr/>
            </a:pPr>
            <a:r>
              <a:rPr lang="en-GB" altLang="en-US" sz="4000" b="1" dirty="0" err="1">
                <a:solidFill>
                  <a:srgbClr val="FFFF00"/>
                </a:solidFill>
                <a:latin typeface="Times New Roman" panose="02020603050405020304" pitchFamily="18" charset="0"/>
                <a:cs typeface="Times New Roman" panose="02020603050405020304" pitchFamily="18" charset="0"/>
              </a:rPr>
              <a:t>Lễ</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tưởng</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niệm</a:t>
            </a:r>
            <a:r>
              <a:rPr lang="en-GB" altLang="en-US" sz="4000" b="1" dirty="0">
                <a:solidFill>
                  <a:srgbClr val="FFFF00"/>
                </a:solidFill>
                <a:latin typeface="Times New Roman" panose="02020603050405020304" pitchFamily="18" charset="0"/>
                <a:cs typeface="Times New Roman" panose="02020603050405020304" pitchFamily="18" charset="0"/>
              </a:rPr>
              <a:t> 65 </a:t>
            </a:r>
            <a:r>
              <a:rPr lang="en-GB" altLang="en-US" sz="4000" b="1" dirty="0" err="1">
                <a:solidFill>
                  <a:srgbClr val="FFFF00"/>
                </a:solidFill>
                <a:latin typeface="Times New Roman" panose="02020603050405020304" pitchFamily="18" charset="0"/>
                <a:cs typeface="Times New Roman" panose="02020603050405020304" pitchFamily="18" charset="0"/>
              </a:rPr>
              <a:t>năm</a:t>
            </a:r>
            <a:r>
              <a:rPr lang="en-GB" altLang="en-US" sz="4000" b="1" dirty="0">
                <a:solidFill>
                  <a:srgbClr val="FFFF00"/>
                </a:solidFill>
                <a:latin typeface="Times New Roman" panose="02020603050405020304" pitchFamily="18" charset="0"/>
                <a:cs typeface="Times New Roman" panose="02020603050405020304" pitchFamily="18" charset="0"/>
              </a:rPr>
              <a:t> </a:t>
            </a:r>
          </a:p>
          <a:p>
            <a:pPr algn="ctr" eaLnBrk="1" fontAlgn="base" hangingPunct="1">
              <a:spcBef>
                <a:spcPct val="0"/>
              </a:spcBef>
              <a:spcAft>
                <a:spcPct val="0"/>
              </a:spcAft>
              <a:defRPr/>
            </a:pPr>
            <a:r>
              <a:rPr lang="en-GB" altLang="en-US" sz="4000" b="1" dirty="0" err="1">
                <a:solidFill>
                  <a:srgbClr val="FFFF00"/>
                </a:solidFill>
                <a:latin typeface="Times New Roman" panose="02020603050405020304" pitchFamily="18" charset="0"/>
                <a:cs typeface="Times New Roman" panose="02020603050405020304" pitchFamily="18" charset="0"/>
              </a:rPr>
              <a:t>Mỹ</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ném</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bom</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nguyên</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tử</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xuống</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Nhật</a:t>
            </a:r>
            <a:r>
              <a:rPr lang="en-GB" altLang="en-US" sz="4000" b="1" dirty="0">
                <a:solidFill>
                  <a:srgbClr val="FFFF00"/>
                </a:solidFill>
                <a:latin typeface="Times New Roman" panose="02020603050405020304" pitchFamily="18" charset="0"/>
                <a:cs typeface="Times New Roman" panose="02020603050405020304" pitchFamily="18" charset="0"/>
              </a:rPr>
              <a:t> </a:t>
            </a:r>
            <a:r>
              <a:rPr lang="en-GB" altLang="en-US" sz="4000" b="1" dirty="0" err="1">
                <a:solidFill>
                  <a:srgbClr val="FFFF00"/>
                </a:solidFill>
                <a:latin typeface="Times New Roman" panose="02020603050405020304" pitchFamily="18" charset="0"/>
                <a:cs typeface="Times New Roman" panose="02020603050405020304" pitchFamily="18" charset="0"/>
              </a:rPr>
              <a:t>Bản</a:t>
            </a:r>
            <a:r>
              <a:rPr lang="en-GB" altLang="en-US" sz="4000" b="1" dirty="0">
                <a:solidFill>
                  <a:srgbClr val="FFFF00"/>
                </a:solidFill>
                <a:latin typeface="Times New Roman" panose="02020603050405020304" pitchFamily="18" charset="0"/>
                <a:cs typeface="Times New Roman" panose="02020603050405020304" pitchFamily="18" charset="0"/>
              </a:rPr>
              <a:t> </a:t>
            </a:r>
          </a:p>
        </p:txBody>
      </p:sp>
    </p:spTree>
  </p:cSld>
  <p:clrMapOvr>
    <a:masterClrMapping/>
  </p:clrMapOvr>
  <p:transition spd="med">
    <p:strips/>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Up Ribbon 6"/>
          <p:cNvSpPr/>
          <p:nvPr/>
        </p:nvSpPr>
        <p:spPr>
          <a:xfrm>
            <a:off x="1780765" y="2209800"/>
            <a:ext cx="8506238" cy="1447800"/>
          </a:xfrm>
          <a:prstGeom prst="ribbon2">
            <a:avLst>
              <a:gd name="adj1" fmla="val 16667"/>
              <a:gd name="adj2" fmla="val 7150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4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4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nói</a:t>
            </a:r>
            <a:r>
              <a:rPr lang="en-US" sz="4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em</a:t>
            </a:r>
            <a:r>
              <a:rPr lang="en-US" sz="4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13" descr="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0403" y="725559"/>
            <a:ext cx="1005051" cy="1371600"/>
          </a:xfrm>
          <a:prstGeom prst="rect">
            <a:avLst/>
          </a:prstGeom>
          <a:solidFill>
            <a:srgbClr val="00B0F0"/>
          </a:solidFill>
          <a:ln>
            <a:noFill/>
          </a:ln>
        </p:spPr>
      </p:pic>
      <p:sp>
        <p:nvSpPr>
          <p:cNvPr id="6" name="AutoShape 10"/>
          <p:cNvSpPr>
            <a:spLocks noChangeArrowheads="1"/>
          </p:cNvSpPr>
          <p:nvPr/>
        </p:nvSpPr>
        <p:spPr bwMode="auto">
          <a:xfrm>
            <a:off x="4572003" y="3402000"/>
            <a:ext cx="2590801" cy="2057400"/>
          </a:xfrm>
          <a:prstGeom prst="star32">
            <a:avLst>
              <a:gd name="adj" fmla="val 11069"/>
            </a:avLst>
          </a:prstGeom>
          <a:solidFill>
            <a:srgbClr val="33CC33"/>
          </a:solidFill>
          <a:ln w="28575" algn="ctr">
            <a:solidFill>
              <a:srgbClr val="FF0000"/>
            </a:solidFill>
            <a:miter lim="800000"/>
          </a:ln>
        </p:spPr>
        <p:txBody>
          <a:bodyPr wrap="none" lIns="91431" tIns="45716" rIns="91431" bIns="45716" anchor="ctr"/>
          <a:lstStyle/>
          <a:p>
            <a:pPr algn="ctr" fontAlgn="base">
              <a:spcBef>
                <a:spcPct val="0"/>
              </a:spcBef>
              <a:spcAft>
                <a:spcPct val="0"/>
              </a:spcAft>
            </a:pPr>
            <a:endParaRPr lang="vi-VN">
              <a:solidFill>
                <a:srgbClr val="000000"/>
              </a:solidFill>
            </a:endParaRPr>
          </a:p>
        </p:txBody>
      </p:sp>
      <p:pic>
        <p:nvPicPr>
          <p:cNvPr id="9" name="Picture 17" descr="addemoticons172[1]"/>
          <p:cNvPicPr>
            <a:picLocks noChangeAspect="1" noChangeArrowheads="1" noCrop="1"/>
          </p:cNvPicPr>
          <p:nvPr/>
        </p:nvPicPr>
        <p:blipFill>
          <a:blip r:embed="rId4"/>
          <a:srcRect/>
          <a:stretch>
            <a:fillRect/>
          </a:stretch>
        </p:blipFill>
        <p:spPr bwMode="auto">
          <a:xfrm>
            <a:off x="8153402" y="642941"/>
            <a:ext cx="2133601" cy="1572333"/>
          </a:xfrm>
          <a:prstGeom prst="rect">
            <a:avLst/>
          </a:prstGeom>
          <a:noFill/>
          <a:ln w="9525">
            <a:noFill/>
            <a:miter lim="800000"/>
            <a:headEnd/>
            <a:tailEnd/>
          </a:ln>
        </p:spPr>
      </p:pic>
      <p:pic>
        <p:nvPicPr>
          <p:cNvPr id="10" name="Picture 4" descr="Nhung con seu bang gi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1523" y="339087"/>
            <a:ext cx="3533278" cy="1758073"/>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8" presetClass="emph" presetSubtype="0" repeatCount="indefinite" fill="hold" grpId="1" nodeType="withEffect">
                                  <p:stCondLst>
                                    <p:cond delay="0"/>
                                  </p:stCondLst>
                                  <p:childTnLst>
                                    <p:animRot by="21600000">
                                      <p:cBhvr>
                                        <p:cTn id="9" dur="2000" fill="hold"/>
                                        <p:tgtEl>
                                          <p:spTgt spid="6"/>
                                        </p:tgtEl>
                                        <p:attrNameLst>
                                          <p:attrName>r</p:attrName>
                                        </p:attrNameLst>
                                      </p:cBhvr>
                                    </p:animRot>
                                  </p:childTnLst>
                                </p:cTn>
                              </p:par>
                              <p:par>
                                <p:cTn id="10" presetID="8" presetClass="emph" presetSubtype="0" fill="hold" grpId="2" nodeType="withEffect">
                                  <p:stCondLst>
                                    <p:cond delay="0"/>
                                  </p:stCondLst>
                                  <p:childTnLst>
                                    <p:animRot by="21600000">
                                      <p:cBhvr>
                                        <p:cTn id="11" dur="2000" fill="hold"/>
                                        <p:tgtEl>
                                          <p:spTgt spid="6"/>
                                        </p:tgtEl>
                                        <p:attrNameLst>
                                          <p:attrName>r</p:attrName>
                                        </p:attrNameLst>
                                      </p:cBhvr>
                                    </p:animRot>
                                  </p:childTnLst>
                                </p:cTn>
                              </p:par>
                              <p:par>
                                <p:cTn id="12" presetID="5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70" decel="100000"/>
                                        <p:tgtEl>
                                          <p:spTgt spid="6"/>
                                        </p:tgtEl>
                                      </p:cBhvr>
                                    </p:animEffect>
                                    <p:animScale>
                                      <p:cBhvr>
                                        <p:cTn id="15" dur="770" decel="100000"/>
                                        <p:tgtEl>
                                          <p:spTgt spid="6"/>
                                        </p:tgtEl>
                                      </p:cBhvr>
                                      <p:from x="10000" y="10000"/>
                                      <p:to x="200000" y="450000"/>
                                    </p:animScale>
                                    <p:animScale>
                                      <p:cBhvr>
                                        <p:cTn id="16" dur="1230" accel="100000" fill="hold">
                                          <p:stCondLst>
                                            <p:cond delay="770"/>
                                          </p:stCondLst>
                                        </p:cTn>
                                        <p:tgtEl>
                                          <p:spTgt spid="6"/>
                                        </p:tgtEl>
                                      </p:cBhvr>
                                      <p:from x="200000" y="450000"/>
                                      <p:to x="100000" y="100000"/>
                                    </p:animScale>
                                    <p:set>
                                      <p:cBhvr>
                                        <p:cTn id="17" dur="770" fill="hold"/>
                                        <p:tgtEl>
                                          <p:spTgt spid="6"/>
                                        </p:tgtEl>
                                        <p:attrNameLst>
                                          <p:attrName>ppt_x</p:attrName>
                                        </p:attrNameLst>
                                      </p:cBhvr>
                                      <p:to>
                                        <p:strVal val="(0.5)"/>
                                      </p:to>
                                    </p:set>
                                    <p:anim from="(0.5)" to="(#ppt_x)" calcmode="lin" valueType="num">
                                      <p:cBhvr>
                                        <p:cTn id="18" dur="1230" accel="100000" fill="hold">
                                          <p:stCondLst>
                                            <p:cond delay="770"/>
                                          </p:stCondLst>
                                        </p:cTn>
                                        <p:tgtEl>
                                          <p:spTgt spid="6"/>
                                        </p:tgtEl>
                                        <p:attrNameLst>
                                          <p:attrName>ppt_x</p:attrName>
                                        </p:attrNameLst>
                                      </p:cBhvr>
                                    </p:anim>
                                    <p:set>
                                      <p:cBhvr>
                                        <p:cTn id="19" dur="770" fill="hold"/>
                                        <p:tgtEl>
                                          <p:spTgt spid="6"/>
                                        </p:tgtEl>
                                        <p:attrNameLst>
                                          <p:attrName>ppt_y</p:attrName>
                                        </p:attrNameLst>
                                      </p:cBhvr>
                                      <p:to>
                                        <p:strVal val="(#ppt_y+0.4)"/>
                                      </p:to>
                                    </p:set>
                                    <p:anim from="(#ppt_y+0.4)" to="(#ppt_y)" calcmode="lin" valueType="num">
                                      <p:cBhvr>
                                        <p:cTn id="20" dur="1230" accel="100000" fill="hold">
                                          <p:stCondLst>
                                            <p:cond delay="770"/>
                                          </p:stCondLst>
                                        </p:cTn>
                                        <p:tgtEl>
                                          <p:spTgt spid="6"/>
                                        </p:tgtEl>
                                        <p:attrNameLst>
                                          <p:attrName>ppt_y</p:attrName>
                                        </p:attrNameLst>
                                      </p:cBhvr>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6"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5791200" y="360218"/>
            <a:ext cx="6248400" cy="5715000"/>
          </a:xfrm>
          <a:prstGeom prst="cloudCallout">
            <a:avLst>
              <a:gd name="adj1" fmla="val -47505"/>
              <a:gd name="adj2" fmla="val 98306"/>
            </a:avLst>
          </a:prstGeom>
          <a:solidFill>
            <a:srgbClr val="FFFF00"/>
          </a:solidFill>
          <a:ln w="9525">
            <a:solidFill>
              <a:schemeClr val="bg1"/>
            </a:solidFill>
            <a:round/>
          </a:ln>
          <a:effectLst>
            <a:prstShdw prst="shdw13" dist="157090" dir="15357825">
              <a:srgbClr val="FF3300">
                <a:alpha val="50000"/>
              </a:srgbClr>
            </a:prstShdw>
          </a:effectLst>
        </p:spPr>
        <p:txBody>
          <a:bodyPr/>
          <a:lstStyle/>
          <a:p>
            <a:pPr algn="just"/>
            <a:r>
              <a:rPr lang="vi-VN" sz="3600" b="1" dirty="0">
                <a:solidFill>
                  <a:srgbClr val="7030A0"/>
                </a:solidFill>
                <a:latin typeface="Times New Roman" panose="02020603050405020304" pitchFamily="18" charset="0"/>
                <a:cs typeface="Times New Roman" panose="02020603050405020304" pitchFamily="18" charset="0"/>
              </a:rPr>
              <a:t>Quan sát bức tranh chủ điểm </a:t>
            </a:r>
            <a:r>
              <a:rPr lang="vi-VN" sz="3600" b="1" dirty="0">
                <a:solidFill>
                  <a:srgbClr val="FF0000"/>
                </a:solidFill>
                <a:latin typeface="Times New Roman" panose="02020603050405020304" pitchFamily="18" charset="0"/>
                <a:cs typeface="Times New Roman" panose="02020603050405020304" pitchFamily="18" charset="0"/>
              </a:rPr>
              <a:t>Cánh chim hoà bình </a:t>
            </a:r>
            <a:r>
              <a:rPr lang="vi-VN" sz="3600" b="1" dirty="0">
                <a:solidFill>
                  <a:srgbClr val="7030A0"/>
                </a:solidFill>
                <a:latin typeface="Times New Roman" panose="02020603050405020304" pitchFamily="18" charset="0"/>
                <a:cs typeface="Times New Roman" panose="02020603050405020304" pitchFamily="18" charset="0"/>
              </a:rPr>
              <a:t>và trả lời câu hỏi: Bức tranh vẽ cảnh gì?</a:t>
            </a:r>
            <a:endParaRPr lang="en-US" altLang="en-US" sz="3600" b="1" dirty="0">
              <a:solidFill>
                <a:srgbClr val="7030A0"/>
              </a:solidFill>
              <a:latin typeface="Times New Roman" panose="02020603050405020304" pitchFamily="18" charset="0"/>
              <a:cs typeface="Times New Roman" panose="02020603050405020304" pitchFamily="18" charset="0"/>
            </a:endParaRPr>
          </a:p>
        </p:txBody>
      </p:sp>
      <p:sp>
        <p:nvSpPr>
          <p:cNvPr id="6" name="AutoShape 10"/>
          <p:cNvSpPr>
            <a:spLocks noChangeArrowheads="1"/>
          </p:cNvSpPr>
          <p:nvPr/>
        </p:nvSpPr>
        <p:spPr bwMode="auto">
          <a:xfrm>
            <a:off x="9144000" y="4953000"/>
            <a:ext cx="2611821" cy="1710530"/>
          </a:xfrm>
          <a:prstGeom prst="star32">
            <a:avLst>
              <a:gd name="adj" fmla="val 0"/>
            </a:avLst>
          </a:prstGeom>
          <a:solidFill>
            <a:srgbClr val="33CC33"/>
          </a:solidFill>
          <a:ln w="28575" algn="ctr">
            <a:solidFill>
              <a:srgbClr val="FF0000"/>
            </a:solidFill>
            <a:miter lim="800000"/>
          </a:ln>
        </p:spPr>
        <p:txBody>
          <a:bodyPr wrap="none" lIns="91431" tIns="45716" rIns="91431" bIns="45716" anchor="ctr"/>
          <a:lstStyle/>
          <a:p>
            <a:pPr algn="ctr" fontAlgn="base">
              <a:spcBef>
                <a:spcPct val="0"/>
              </a:spcBef>
              <a:spcAft>
                <a:spcPct val="0"/>
              </a:spcAft>
            </a:pPr>
            <a:endParaRPr lang="vi-VN">
              <a:solidFill>
                <a:srgbClr val="000000"/>
              </a:solidFill>
            </a:endParaRPr>
          </a:p>
        </p:txBody>
      </p:sp>
      <p:pic>
        <p:nvPicPr>
          <p:cNvPr id="8" name="Picture 2" descr="https://i.vdoc.vn/data/image/2021/09/24/giai-tieng-viet-lop-5-vnen-bai-4a-hoa-binh-cho-the-gio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0" y="0"/>
            <a:ext cx="567418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
                                        </p:tgtEl>
                                        <p:attrNameLst>
                                          <p:attrName>r</p:attrName>
                                        </p:attrNameLst>
                                      </p:cBhvr>
                                    </p:animRot>
                                  </p:childTnLst>
                                </p:cTn>
                              </p:par>
                              <p:par>
                                <p:cTn id="12" presetID="8" presetClass="emph" presetSubtype="0" fill="hold" grpId="2" nodeType="withEffect">
                                  <p:stCondLst>
                                    <p:cond delay="0"/>
                                  </p:stCondLst>
                                  <p:childTnLst>
                                    <p:animRot by="21600000">
                                      <p:cBhvr>
                                        <p:cTn id="13" dur="2000" fill="hold"/>
                                        <p:tgtEl>
                                          <p:spTgt spid="6"/>
                                        </p:tgtEl>
                                        <p:attrNameLst>
                                          <p:attrName>r</p:attrName>
                                        </p:attrNameLst>
                                      </p:cBhvr>
                                    </p:animRot>
                                  </p:childTnLst>
                                </p:cTn>
                              </p:par>
                              <p:par>
                                <p:cTn id="14" presetID="5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70" decel="100000"/>
                                        <p:tgtEl>
                                          <p:spTgt spid="6"/>
                                        </p:tgtEl>
                                      </p:cBhvr>
                                    </p:animEffect>
                                    <p:animScale>
                                      <p:cBhvr>
                                        <p:cTn id="17" dur="770" decel="100000"/>
                                        <p:tgtEl>
                                          <p:spTgt spid="6"/>
                                        </p:tgtEl>
                                      </p:cBhvr>
                                      <p:from x="10000" y="10000"/>
                                      <p:to x="200000" y="450000"/>
                                    </p:animScale>
                                    <p:animScale>
                                      <p:cBhvr>
                                        <p:cTn id="18" dur="1230" accel="100000" fill="hold">
                                          <p:stCondLst>
                                            <p:cond delay="770"/>
                                          </p:stCondLst>
                                        </p:cTn>
                                        <p:tgtEl>
                                          <p:spTgt spid="6"/>
                                        </p:tgtEl>
                                      </p:cBhvr>
                                      <p:from x="200000" y="450000"/>
                                      <p:to x="100000" y="100000"/>
                                    </p:animScale>
                                    <p:set>
                                      <p:cBhvr>
                                        <p:cTn id="19" dur="770" fill="hold"/>
                                        <p:tgtEl>
                                          <p:spTgt spid="6"/>
                                        </p:tgtEl>
                                        <p:attrNameLst>
                                          <p:attrName>ppt_x</p:attrName>
                                        </p:attrNameLst>
                                      </p:cBhvr>
                                      <p:to>
                                        <p:strVal val="(0.5)"/>
                                      </p:to>
                                    </p:set>
                                    <p:anim from="(0.5)" to="(#ppt_x)" calcmode="lin" valueType="num">
                                      <p:cBhvr>
                                        <p:cTn id="20" dur="1230" accel="100000" fill="hold">
                                          <p:stCondLst>
                                            <p:cond delay="770"/>
                                          </p:stCondLst>
                                        </p:cTn>
                                        <p:tgtEl>
                                          <p:spTgt spid="6"/>
                                        </p:tgtEl>
                                        <p:attrNameLst>
                                          <p:attrName>ppt_x</p:attrName>
                                        </p:attrNameLst>
                                      </p:cBhvr>
                                    </p:anim>
                                    <p:set>
                                      <p:cBhvr>
                                        <p:cTn id="21" dur="770" fill="hold"/>
                                        <p:tgtEl>
                                          <p:spTgt spid="6"/>
                                        </p:tgtEl>
                                        <p:attrNameLst>
                                          <p:attrName>ppt_y</p:attrName>
                                        </p:attrNameLst>
                                      </p:cBhvr>
                                      <p:to>
                                        <p:strVal val="(#ppt_y+0.4)"/>
                                      </p:to>
                                    </p:set>
                                    <p:anim from="(#ppt_y+0.4)" to="(#ppt_y)" calcmode="lin" valueType="num">
                                      <p:cBhvr>
                                        <p:cTn id="22"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6"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2362200" y="2590800"/>
            <a:ext cx="7543800" cy="2123658"/>
          </a:xfrm>
          <a:prstGeom prst="rect">
            <a:avLst/>
          </a:prstGeom>
          <a:noFill/>
        </p:spPr>
        <p:txBody>
          <a:bodyPr wrap="square">
            <a:spAutoFit/>
          </a:bodyPr>
          <a:lstStyle/>
          <a:p>
            <a:pPr algn="just"/>
            <a:r>
              <a:rPr lang="vi-VN" sz="36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Tố</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cáo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tội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ác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chiến</a:t>
            </a:r>
            <a:r>
              <a:rPr lang="vi-VN" sz="4400" b="1" dirty="0">
                <a:solidFill>
                  <a:srgbClr val="C00000"/>
                </a:solidFill>
                <a:latin typeface="Times New Roman" panose="02020603050405020304" pitchFamily="18" charset="0"/>
                <a:cs typeface="Times New Roman" panose="02020603050405020304" pitchFamily="18" charset="0"/>
              </a:rPr>
              <a:t> tranh; thể hiện khát vọng sống, khát vọng hòa bình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của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trẻ</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em</a:t>
            </a:r>
            <a:r>
              <a:rPr lang="en-US" sz="4400" b="1" dirty="0">
                <a:solidFill>
                  <a:srgbClr val="C00000"/>
                </a:solidFill>
                <a:latin typeface="Times New Roman" panose="02020603050405020304" pitchFamily="18" charset="0"/>
                <a:cs typeface="Times New Roman" panose="02020603050405020304" pitchFamily="18" charset="0"/>
              </a:rPr>
              <a:t>.</a:t>
            </a:r>
          </a:p>
        </p:txBody>
      </p:sp>
      <p:sp>
        <p:nvSpPr>
          <p:cNvPr id="4" name="Up Ribbon 3"/>
          <p:cNvSpPr/>
          <p:nvPr/>
        </p:nvSpPr>
        <p:spPr>
          <a:xfrm>
            <a:off x="4038600" y="1519084"/>
            <a:ext cx="4648200" cy="914400"/>
          </a:xfrm>
          <a:prstGeom prst="ribbon2">
            <a:avLst>
              <a:gd name="adj1" fmla="val 16667"/>
              <a:gd name="adj2" fmla="val 71502"/>
            </a:avLst>
          </a:prstGeom>
          <a:solidFill>
            <a:srgbClr val="FF0000"/>
          </a:solidFill>
          <a:ln w="25400" cap="flat" cmpd="sng" algn="ctr">
            <a:solidFill>
              <a:srgbClr val="F0A22E">
                <a:shade val="50000"/>
              </a:srgbClr>
            </a:solidFill>
            <a:prstDash val="solid"/>
          </a:ln>
          <a:effectLst/>
        </p:spPr>
        <p:txBody>
          <a:bodyPr rtlCol="0" anchor="ctr"/>
          <a:lstStyle/>
          <a:p>
            <a:pPr algn="ctr">
              <a:lnSpc>
                <a:spcPct val="107000"/>
              </a:lnSpc>
              <a:spcAft>
                <a:spcPts val="800"/>
              </a:spcAft>
              <a:defRPr/>
            </a:pPr>
            <a:r>
              <a:rPr lang="vi-VN" sz="4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NỘI DUNG</a:t>
            </a:r>
            <a:endParaRPr lang="en-US" sz="4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1828800" y="1600200"/>
            <a:ext cx="8763000" cy="3444789"/>
          </a:xfrm>
          <a:prstGeom prst="rect">
            <a:avLst/>
          </a:prstGeom>
        </p:spPr>
        <p:txBody>
          <a:bodyPr wrap="square">
            <a:spAutoFit/>
          </a:bodyPr>
          <a:lstStyle/>
          <a:p>
            <a:pPr algn="just">
              <a:lnSpc>
                <a:spcPct val="115000"/>
              </a:lnSpc>
            </a:pPr>
            <a:r>
              <a:rPr lang="vi-VN" sz="3200" b="1" dirty="0">
                <a:highlight>
                  <a:srgbClr val="FFFFFF"/>
                </a:highlight>
                <a:latin typeface="Times New Roman" panose="02020603050405020304"/>
                <a:ea typeface="Calibri" panose="020F0502020204030204"/>
                <a:cs typeface="Times New Roman" panose="02020603050405020304"/>
              </a:rPr>
              <a:t>Hãy tưởng tượng em sang thăm nước Nhật và sẽ đến tượng đài Xa-xa-cô. Em muốn nói gì với Xa-xa-cô để tỏ tình đoàn kết của trẻ em khắp năm châu và khát vọng thế giới được sống cuộc sống hòa bình? Hãy viết đoạn văn ghi lại những điều em muốn nói.</a:t>
            </a:r>
            <a:endParaRPr lang="en-US" sz="3200" b="1" dirty="0">
              <a:highlight>
                <a:srgbClr val="FFFFFF"/>
              </a:highlight>
              <a:latin typeface="Times New Roman" panose="02020603050405020304"/>
              <a:ea typeface="Calibri" panose="020F05020202040302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8" name="Scroll: Horizontal 7"/>
          <p:cNvSpPr/>
          <p:nvPr/>
        </p:nvSpPr>
        <p:spPr>
          <a:xfrm>
            <a:off x="2667000" y="0"/>
            <a:ext cx="6727224" cy="1143000"/>
          </a:xfrm>
          <a:prstGeom prst="horizontalScroll">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LUYỆN ĐỌC DIỄN CẢM</a:t>
            </a:r>
          </a:p>
        </p:txBody>
      </p:sp>
      <p:sp>
        <p:nvSpPr>
          <p:cNvPr id="9" name="Rectangle 8"/>
          <p:cNvSpPr/>
          <p:nvPr/>
        </p:nvSpPr>
        <p:spPr>
          <a:xfrm>
            <a:off x="1752600" y="1406058"/>
            <a:ext cx="8382000" cy="4154984"/>
          </a:xfrm>
          <a:prstGeom prst="rect">
            <a:avLst/>
          </a:prstGeom>
        </p:spPr>
        <p:txBody>
          <a:bodyPr wrap="square">
            <a:spAutoFit/>
          </a:bodyPr>
          <a:lstStyle/>
          <a:p>
            <a:pPr algn="just"/>
            <a:r>
              <a:rPr lang="en-US" sz="2800" dirty="0">
                <a:solidFill>
                  <a:prstClr val="black"/>
                </a:solidFill>
                <a:latin typeface="Times New Roman" panose="02020603050405020304" pitchFamily="18" charset="0"/>
                <a:ea typeface="Times New Roman" panose="02020603050405020304" pitchFamily="18" charset="0"/>
              </a:rPr>
              <a:t>   </a:t>
            </a:r>
            <a:r>
              <a:rPr lang="en-US" sz="4400" b="1" dirty="0">
                <a:solidFill>
                  <a:srgbClr val="7030A0"/>
                </a:solidFill>
                <a:latin typeface="Times New Roman" panose="02020603050405020304" pitchFamily="18" charset="0"/>
                <a:ea typeface="Times New Roman" panose="02020603050405020304" pitchFamily="18" charset="0"/>
              </a:rPr>
              <a:t>Đ</a:t>
            </a:r>
            <a:r>
              <a:rPr lang="vi-VN" sz="4400" b="1" dirty="0">
                <a:solidFill>
                  <a:srgbClr val="7030A0"/>
                </a:solidFill>
                <a:latin typeface="Times New Roman" panose="02020603050405020304" pitchFamily="18" charset="0"/>
                <a:ea typeface="Times New Roman" panose="02020603050405020304" pitchFamily="18" charset="0"/>
              </a:rPr>
              <a:t>ọ</a:t>
            </a:r>
            <a:r>
              <a:rPr lang="en-US" sz="4400" b="1" dirty="0">
                <a:solidFill>
                  <a:srgbClr val="7030A0"/>
                </a:solidFill>
                <a:latin typeface="Times New Roman" panose="02020603050405020304" pitchFamily="18" charset="0"/>
                <a:ea typeface="Times New Roman" panose="02020603050405020304" pitchFamily="18" charset="0"/>
              </a:rPr>
              <a:t>c </a:t>
            </a:r>
            <a:r>
              <a:rPr lang="en-US" sz="4400" b="1" dirty="0" err="1">
                <a:solidFill>
                  <a:srgbClr val="7030A0"/>
                </a:solidFill>
                <a:latin typeface="Times New Roman" panose="02020603050405020304" pitchFamily="18" charset="0"/>
                <a:ea typeface="Times New Roman" panose="02020603050405020304" pitchFamily="18" charset="0"/>
              </a:rPr>
              <a:t>giọng</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trầm</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buồn</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nhấn</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giọng</a:t>
            </a:r>
            <a:r>
              <a:rPr lang="en-US" sz="4400" b="1" dirty="0">
                <a:solidFill>
                  <a:srgbClr val="7030A0"/>
                </a:solidFill>
                <a:latin typeface="Times New Roman" panose="02020603050405020304" pitchFamily="18" charset="0"/>
                <a:ea typeface="Times New Roman" panose="02020603050405020304" pitchFamily="18" charset="0"/>
              </a:rPr>
              <a:t> ở </a:t>
            </a:r>
            <a:r>
              <a:rPr lang="en-US" sz="4400" b="1" dirty="0" err="1">
                <a:solidFill>
                  <a:srgbClr val="7030A0"/>
                </a:solidFill>
                <a:latin typeface="Times New Roman" panose="02020603050405020304" pitchFamily="18" charset="0"/>
                <a:ea typeface="Times New Roman" panose="02020603050405020304" pitchFamily="18" charset="0"/>
              </a:rPr>
              <a:t>những</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từ</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ngữ</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miêu</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tả</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hậu</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quả</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nặng</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nề</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của</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chiến</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tranh</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hạt</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nhân</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khát</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vọng</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sống</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của</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cô</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bé</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Xa-xa-cô</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và</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mơ</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ước</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hòa</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bình</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của</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thiếu</a:t>
            </a:r>
            <a:r>
              <a:rPr lang="en-US" sz="4400" b="1" dirty="0">
                <a:solidFill>
                  <a:srgbClr val="7030A0"/>
                </a:solidFill>
                <a:latin typeface="Times New Roman" panose="02020603050405020304" pitchFamily="18" charset="0"/>
                <a:ea typeface="Times New Roman" panose="02020603050405020304" pitchFamily="18" charset="0"/>
              </a:rPr>
              <a:t> </a:t>
            </a:r>
            <a:r>
              <a:rPr lang="en-US" sz="4400" b="1" dirty="0" err="1">
                <a:solidFill>
                  <a:srgbClr val="7030A0"/>
                </a:solidFill>
                <a:latin typeface="Times New Roman" panose="02020603050405020304" pitchFamily="18" charset="0"/>
                <a:ea typeface="Times New Roman" panose="02020603050405020304" pitchFamily="18" charset="0"/>
              </a:rPr>
              <a:t>nhi</a:t>
            </a:r>
            <a:r>
              <a:rPr lang="en-US" sz="4400" b="1" dirty="0">
                <a:solidFill>
                  <a:srgbClr val="7030A0"/>
                </a:solidFill>
                <a:latin typeface="Times New Roman" panose="02020603050405020304" pitchFamily="18" charset="0"/>
                <a:ea typeface="Times New Roman" panose="02020603050405020304" pitchFamily="18" charset="0"/>
              </a:rPr>
              <a:t>.</a:t>
            </a:r>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724401"/>
            <a:ext cx="5889024" cy="20991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croll: Horizontal 7"/>
          <p:cNvSpPr/>
          <p:nvPr/>
        </p:nvSpPr>
        <p:spPr>
          <a:xfrm>
            <a:off x="2732388" y="381000"/>
            <a:ext cx="6727224" cy="1143000"/>
          </a:xfrm>
          <a:prstGeom prst="horizontalScroll">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LUYỆN ĐỌC DIỄN CẢM</a:t>
            </a:r>
          </a:p>
        </p:txBody>
      </p:sp>
      <p:sp>
        <p:nvSpPr>
          <p:cNvPr id="2" name="Rectangle 1"/>
          <p:cNvSpPr/>
          <p:nvPr/>
        </p:nvSpPr>
        <p:spPr>
          <a:xfrm>
            <a:off x="1905000" y="1676401"/>
            <a:ext cx="8382000" cy="4524315"/>
          </a:xfrm>
          <a:prstGeom prst="rect">
            <a:avLst/>
          </a:prstGeom>
        </p:spPr>
        <p:txBody>
          <a:bodyPr wrap="square">
            <a:spAutoFit/>
          </a:bodyPr>
          <a:lstStyle/>
          <a:p>
            <a:pPr algn="just"/>
            <a:r>
              <a:rPr lang="en-US" sz="3200" b="1" dirty="0">
                <a:solidFill>
                  <a:prstClr val="black"/>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Nằm</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trong</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bệnh</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viện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nhẩm</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đếm</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từng</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ngày</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còn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lại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của</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đời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mình</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cô</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bé</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ngây</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thơ</a:t>
            </a:r>
            <a:r>
              <a:rPr lang="en-US" sz="3200" b="1" dirty="0">
                <a:solidFill>
                  <a:srgbClr val="7030A0"/>
                </a:solidFill>
                <a:latin typeface="Times New Roman" panose="02020603050405020304" pitchFamily="18" charset="0"/>
                <a:ea typeface="Times New Roman" panose="02020603050405020304" pitchFamily="18" charset="0"/>
              </a:rPr>
              <a:t> tin </a:t>
            </a:r>
            <a:r>
              <a:rPr lang="en-US" sz="3200" b="1" dirty="0" err="1">
                <a:solidFill>
                  <a:srgbClr val="7030A0"/>
                </a:solidFill>
                <a:latin typeface="Times New Roman" panose="02020603050405020304" pitchFamily="18" charset="0"/>
                <a:ea typeface="Times New Roman" panose="02020603050405020304" pitchFamily="18" charset="0"/>
              </a:rPr>
              <a:t>vào</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một</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truyền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thuyết</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nói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rằng</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nếu</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gấp</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đủ</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một</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nghìn</a:t>
            </a:r>
            <a:r>
              <a:rPr lang="en-US" sz="3200" b="1" dirty="0">
                <a:solidFill>
                  <a:srgbClr val="7030A0"/>
                </a:solidFill>
                <a:latin typeface="Times New Roman" panose="02020603050405020304" pitchFamily="18" charset="0"/>
                <a:ea typeface="Times New Roman" panose="02020603050405020304" pitchFamily="18" charset="0"/>
              </a:rPr>
              <a:t> con </a:t>
            </a:r>
            <a:r>
              <a:rPr lang="en-US" sz="3200" b="1" dirty="0" err="1">
                <a:solidFill>
                  <a:srgbClr val="7030A0"/>
                </a:solidFill>
                <a:latin typeface="Times New Roman" panose="02020603050405020304" pitchFamily="18" charset="0"/>
                <a:ea typeface="Times New Roman" panose="02020603050405020304" pitchFamily="18" charset="0"/>
              </a:rPr>
              <a:t>sếu</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bằng</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giấy</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treo</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quanh</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phòng</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em</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sẽ</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khỏi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bệnh</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Em</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liền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lặng</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lẽ</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gấp</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sếu</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Biết</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chuyện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trẻ</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em</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toàn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nước</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Nhật</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và</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nhiều</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nơi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trên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thế</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giới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đã</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tới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tấp</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gửi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hàng</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nghìn</a:t>
            </a:r>
            <a:r>
              <a:rPr lang="en-US" sz="3200" b="1" dirty="0">
                <a:solidFill>
                  <a:srgbClr val="7030A0"/>
                </a:solidFill>
                <a:latin typeface="Times New Roman" panose="02020603050405020304" pitchFamily="18" charset="0"/>
                <a:ea typeface="Times New Roman" panose="02020603050405020304" pitchFamily="18" charset="0"/>
              </a:rPr>
              <a:t> con </a:t>
            </a:r>
            <a:r>
              <a:rPr lang="en-US" sz="3200" b="1" dirty="0" err="1">
                <a:solidFill>
                  <a:srgbClr val="7030A0"/>
                </a:solidFill>
                <a:latin typeface="Times New Roman" panose="02020603050405020304" pitchFamily="18" charset="0"/>
                <a:ea typeface="Times New Roman" panose="02020603050405020304" pitchFamily="18" charset="0"/>
              </a:rPr>
              <a:t>sếu</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giấy</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đến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cho</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Xa</a:t>
            </a:r>
            <a:r>
              <a:rPr lang="en-US" sz="3200" b="1" dirty="0">
                <a:solidFill>
                  <a:srgbClr val="7030A0"/>
                </a:solidFill>
                <a:latin typeface="Times New Roman" panose="02020603050405020304" pitchFamily="18" charset="0"/>
                <a:ea typeface="Times New Roman" panose="02020603050405020304" pitchFamily="18" charset="0"/>
              </a:rPr>
              <a:t>-da-</a:t>
            </a:r>
            <a:r>
              <a:rPr lang="en-US" sz="3200" b="1" dirty="0" err="1">
                <a:solidFill>
                  <a:srgbClr val="7030A0"/>
                </a:solidFill>
                <a:latin typeface="Times New Roman" panose="02020603050405020304" pitchFamily="18" charset="0"/>
                <a:ea typeface="Times New Roman" panose="02020603050405020304" pitchFamily="18" charset="0"/>
              </a:rPr>
              <a:t>cô</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Nhưng</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Xa</a:t>
            </a:r>
            <a:r>
              <a:rPr lang="en-US" sz="3200" b="1" dirty="0">
                <a:solidFill>
                  <a:srgbClr val="7030A0"/>
                </a:solidFill>
                <a:latin typeface="Times New Roman" panose="02020603050405020304" pitchFamily="18" charset="0"/>
                <a:ea typeface="Times New Roman" panose="02020603050405020304" pitchFamily="18" charset="0"/>
              </a:rPr>
              <a:t>-da-</a:t>
            </a:r>
            <a:r>
              <a:rPr lang="en-US" sz="3200" b="1" dirty="0" err="1">
                <a:solidFill>
                  <a:srgbClr val="7030A0"/>
                </a:solidFill>
                <a:latin typeface="Times New Roman" panose="02020603050405020304" pitchFamily="18" charset="0"/>
                <a:ea typeface="Times New Roman" panose="02020603050405020304" pitchFamily="18" charset="0"/>
              </a:rPr>
              <a:t>cô</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chết</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khi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em</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mới</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gấp</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được</a:t>
            </a:r>
            <a:r>
              <a:rPr lang="en-US" sz="3200" b="1" dirty="0">
                <a:solidFill>
                  <a:srgbClr val="7030A0"/>
                </a:solidFill>
                <a:latin typeface="Times New Roman" panose="02020603050405020304" pitchFamily="18" charset="0"/>
                <a:ea typeface="Times New Roman" panose="02020603050405020304" pitchFamily="18" charset="0"/>
              </a:rPr>
              <a:t> 644 con..</a:t>
            </a:r>
          </a:p>
        </p:txBody>
      </p:sp>
      <p:cxnSp>
        <p:nvCxnSpPr>
          <p:cNvPr id="4" name="Straight Connector 3"/>
          <p:cNvCxnSpPr/>
          <p:nvPr/>
        </p:nvCxnSpPr>
        <p:spPr>
          <a:xfrm>
            <a:off x="7810252" y="2180304"/>
            <a:ext cx="24767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1981200" y="2667000"/>
            <a:ext cx="457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6400800" y="2667000"/>
            <a:ext cx="1600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7859412" y="3124200"/>
            <a:ext cx="227518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966452" y="3628104"/>
            <a:ext cx="609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8475408" y="4603956"/>
            <a:ext cx="1066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9535812" y="5562600"/>
            <a:ext cx="751188" cy="0"/>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5622823" y="2599650"/>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3048000" y="5029200"/>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3" name="TextBox 22"/>
          <p:cNvSpPr txBox="1"/>
          <p:nvPr/>
        </p:nvSpPr>
        <p:spPr>
          <a:xfrm>
            <a:off x="5533103" y="5035593"/>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103" y="2988243"/>
            <a:ext cx="1898374"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677" y="2471552"/>
            <a:ext cx="2325291"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6150967"/>
            <a:ext cx="9144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4727" y="5971610"/>
            <a:ext cx="2386013"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6680" y="5292255"/>
            <a:ext cx="1091803"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6906" y="5098246"/>
            <a:ext cx="1283494"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9165" y="-152400"/>
            <a:ext cx="8151575" cy="3800090"/>
          </a:xfrm>
          <a:prstGeom prst="rect">
            <a:avLst/>
          </a:prstGeom>
        </p:spPr>
      </p:pic>
      <p:sp>
        <p:nvSpPr>
          <p:cNvPr id="10" name="文本框 9"/>
          <p:cNvSpPr txBox="1"/>
          <p:nvPr/>
        </p:nvSpPr>
        <p:spPr>
          <a:xfrm>
            <a:off x="2997414" y="1201278"/>
            <a:ext cx="5517857" cy="1421928"/>
          </a:xfrm>
          <a:prstGeom prst="rect">
            <a:avLst/>
          </a:prstGeom>
          <a:noFill/>
        </p:spPr>
        <p:txBody>
          <a:bodyPr wrap="square" rtlCol="0">
            <a:spAutoFit/>
          </a:bodyPr>
          <a:lstStyle/>
          <a:p>
            <a:pPr algn="ctr">
              <a:lnSpc>
                <a:spcPct val="120000"/>
              </a:lnSpc>
            </a:pPr>
            <a:r>
              <a:rPr lang="vi-VN"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 lại bài và học thuộc nội dung. Chuẩn bị bài sau.</a:t>
            </a:r>
            <a:endParaRPr lang="zh-CN" altLang="en-US"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fill="hold" grpId="0"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hia sẻ file Corel 12 Phông nền Mầm Non #5 - Quảng Cáo Yên Bá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 y="4445"/>
            <a:ext cx="12310745" cy="692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1676400" y="152400"/>
            <a:ext cx="9819640" cy="411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lnSpc>
                <a:spcPct val="150000"/>
              </a:lnSpc>
              <a:spcBef>
                <a:spcPct val="0"/>
              </a:spcBef>
              <a:spcAft>
                <a:spcPct val="0"/>
              </a:spcAft>
            </a:pPr>
            <a:r>
              <a:rPr lang="en-US" sz="4000" b="1" dirty="0">
                <a:solidFill>
                  <a:srgbClr val="FF0000"/>
                </a:solidFill>
                <a:latin typeface="Times New Roman" panose="02020603050405020304" pitchFamily="18" charset="0"/>
                <a:cs typeface="Times New Roman" panose="02020603050405020304" pitchFamily="18" charset="0"/>
              </a:rPr>
              <a:t>CHÚC CÁC EM: </a:t>
            </a:r>
          </a:p>
          <a:p>
            <a:pPr algn="ctr" eaLnBrk="1" fontAlgn="base" hangingPunct="1">
              <a:lnSpc>
                <a:spcPct val="150000"/>
              </a:lnSpc>
              <a:spcBef>
                <a:spcPct val="0"/>
              </a:spcBef>
              <a:spcAft>
                <a:spcPct val="0"/>
              </a:spcAft>
            </a:pPr>
            <a:r>
              <a:rPr lang="en-US" sz="4000" b="1" dirty="0">
                <a:solidFill>
                  <a:srgbClr val="FF0000"/>
                </a:solidFill>
                <a:latin typeface="Times New Roman" panose="02020603050405020304" pitchFamily="18" charset="0"/>
                <a:cs typeface="Times New Roman" panose="02020603050405020304" pitchFamily="18" charset="0"/>
              </a:rPr>
              <a:t>CHĂM NGOAN, HỌC TỐT!</a:t>
            </a:r>
          </a:p>
          <a:p>
            <a:pPr algn="ctr" eaLnBrk="1" fontAlgn="base" hangingPunct="1">
              <a:lnSpc>
                <a:spcPct val="150000"/>
              </a:lnSpc>
              <a:spcBef>
                <a:spcPct val="0"/>
              </a:spcBef>
              <a:spcAft>
                <a:spcPct val="0"/>
              </a:spcAft>
            </a:pPr>
            <a:r>
              <a:rPr lang="en-US" sz="4400" b="1" dirty="0">
                <a:solidFill>
                  <a:srgbClr val="0000FF"/>
                </a:solidFill>
                <a:latin typeface="Times New Roman" panose="02020603050405020304" pitchFamily="18" charset="0"/>
                <a:cs typeface="Times New Roman" panose="02020603050405020304" pitchFamily="18" charset="0"/>
              </a:rPr>
              <a:t>CHÀO TẠM BIỆT </a:t>
            </a:r>
          </a:p>
          <a:p>
            <a:pPr algn="ctr" eaLnBrk="1" fontAlgn="base" hangingPunct="1">
              <a:lnSpc>
                <a:spcPct val="150000"/>
              </a:lnSpc>
              <a:spcBef>
                <a:spcPct val="0"/>
              </a:spcBef>
              <a:spcAft>
                <a:spcPct val="0"/>
              </a:spcAft>
            </a:pPr>
            <a:r>
              <a:rPr lang="en-US" sz="4400" b="1" dirty="0">
                <a:solidFill>
                  <a:srgbClr val="0000FF"/>
                </a:solidFill>
                <a:latin typeface="Times New Roman" panose="02020603050405020304" pitchFamily="18" charset="0"/>
                <a:cs typeface="Times New Roman" panose="02020603050405020304" pitchFamily="18" charset="0"/>
              </a:rPr>
              <a:t>CÁC EM!</a:t>
            </a:r>
          </a:p>
        </p:txBody>
      </p:sp>
      <p:sp>
        <p:nvSpPr>
          <p:cNvPr id="5"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vdoc.vn/data/image/2021/09/24/giai-tieng-viet-lop-5-vnen-bai-4a-hoa-binh-cho-the-gio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72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181957"/>
            <a:ext cx="5410200" cy="5507990"/>
          </a:xfrm>
          <a:prstGeom prst="rect">
            <a:avLst/>
          </a:prstGeom>
        </p:spPr>
        <p:txBody>
          <a:bodyPr wrap="square">
            <a:spAutoFit/>
          </a:bodyPr>
          <a:lstStyle/>
          <a:p>
            <a:pPr algn="just">
              <a:buFont typeface="Arial" panose="020B0604020202020204"/>
              <a:buChar char="•"/>
            </a:pPr>
            <a:r>
              <a:rPr lang="vi-VN" sz="3200" b="1" dirty="0">
                <a:latin typeface="Times New Roman" panose="02020603050405020304" pitchFamily="18" charset="0"/>
                <a:cs typeface="Times New Roman" panose="02020603050405020304" pitchFamily="18" charset="0"/>
              </a:rPr>
              <a:t> Bức tranh vẽ cảnh anh bộ đội đang bế một em nhỏ cùng các bạn thiếu nhi đứng xung quanh nhìn lên những cánh chim bồ câu trên bầu trời.</a:t>
            </a:r>
          </a:p>
          <a:p>
            <a:pPr algn="just">
              <a:buFont typeface="Arial" panose="020B0604020202020204"/>
              <a:buChar char="•"/>
            </a:pPr>
            <a:r>
              <a:rPr lang="vi-VN" sz="3200" b="1" dirty="0">
                <a:latin typeface="Times New Roman" panose="02020603050405020304" pitchFamily="18" charset="0"/>
                <a:cs typeface="Times New Roman" panose="02020603050405020304" pitchFamily="18" charset="0"/>
              </a:rPr>
              <a:t> Những cánh chim thể hiện cho sự hoà bình.</a:t>
            </a:r>
          </a:p>
          <a:p>
            <a:pPr algn="just">
              <a:buFont typeface="Arial" panose="020B0604020202020204"/>
              <a:buChar char="•"/>
            </a:pPr>
            <a:r>
              <a:rPr lang="vi-VN" sz="3200" b="1" dirty="0">
                <a:latin typeface="Times New Roman" panose="02020603050405020304" pitchFamily="18" charset="0"/>
                <a:cs typeface="Times New Roman" panose="02020603050405020304" pitchFamily="18" charset="0"/>
              </a:rPr>
              <a:t>  Một bạn dâng tặng những bông hoa tươi thắm cho anh bộ đội khi anh đã chiến đấu  bảo vệ hoà bình cho đất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hung con seu bang giay">
            <a:extLst>
              <a:ext uri="{FF2B5EF4-FFF2-40B4-BE49-F238E27FC236}">
                <a16:creationId xmlns:a16="http://schemas.microsoft.com/office/drawing/2014/main" id="{D0C656FB-34D3-49F4-676B-49C486541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33914"/>
            <a:ext cx="11430000" cy="6851074"/>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762001" y="1996727"/>
            <a:ext cx="10896600" cy="707886"/>
          </a:xfrm>
          <a:prstGeom prst="rect">
            <a:avLst/>
          </a:prstGeom>
          <a:noFill/>
          <a:ln w="9525">
            <a:noFill/>
            <a:miter lim="800000"/>
          </a:ln>
          <a:effectLst/>
        </p:spPr>
        <p:txBody>
          <a:bodyPr wrap="square">
            <a:spAutoFit/>
          </a:bodyPr>
          <a:lstStyle/>
          <a:p>
            <a:pPr>
              <a:spcBef>
                <a:spcPct val="50000"/>
              </a:spcBef>
              <a:defRPr/>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Đoạn</a:t>
            </a:r>
            <a:r>
              <a:rPr lang="en-US" sz="4000" b="1" u="sng" dirty="0">
                <a:solidFill>
                  <a:srgbClr val="FF0000"/>
                </a:solidFill>
                <a:latin typeface="Times New Roman" panose="02020603050405020304" pitchFamily="18" charset="0"/>
                <a:cs typeface="Times New Roman" panose="02020603050405020304" pitchFamily="18" charset="0"/>
              </a:rPr>
              <a:t> 1</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đầu</a:t>
            </a:r>
            <a:r>
              <a:rPr lang="en-US"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Nhật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Bản</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10" name="Text Box 5"/>
          <p:cNvSpPr txBox="1">
            <a:spLocks noChangeArrowheads="1"/>
          </p:cNvSpPr>
          <p:nvPr/>
        </p:nvSpPr>
        <p:spPr bwMode="auto">
          <a:xfrm>
            <a:off x="755074" y="2673647"/>
            <a:ext cx="10896600" cy="707886"/>
          </a:xfrm>
          <a:prstGeom prst="rect">
            <a:avLst/>
          </a:prstGeom>
          <a:noFill/>
          <a:ln w="9525">
            <a:noFill/>
            <a:miter lim="800000"/>
          </a:ln>
          <a:effectLst/>
        </p:spPr>
        <p:txBody>
          <a:bodyPr wrap="square">
            <a:spAutoFit/>
          </a:bodyPr>
          <a:lstStyle/>
          <a:p>
            <a:pPr>
              <a:spcBef>
                <a:spcPct val="50000"/>
              </a:spcBef>
              <a:defRPr/>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Đoạn</a:t>
            </a:r>
            <a:r>
              <a:rPr lang="en-US" sz="4000" b="1" u="sng" dirty="0">
                <a:solidFill>
                  <a:srgbClr val="FF0000"/>
                </a:solidFill>
                <a:latin typeface="Times New Roman" panose="02020603050405020304" pitchFamily="18" charset="0"/>
                <a:cs typeface="Times New Roman" panose="02020603050405020304" pitchFamily="18" charset="0"/>
              </a:rPr>
              <a:t> 2</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i="1" dirty="0">
                <a:solidFill>
                  <a:srgbClr val="FF0000"/>
                </a:solidFill>
                <a:latin typeface="Times New Roman" panose="02020603050405020304" pitchFamily="18" charset="0"/>
                <a:cs typeface="Times New Roman" panose="02020603050405020304" pitchFamily="18" charset="0"/>
              </a:rPr>
              <a:t>Hai </a:t>
            </a:r>
            <a:r>
              <a:rPr lang="en-US" sz="4000" b="1" i="1" dirty="0" err="1">
                <a:solidFill>
                  <a:srgbClr val="FF0000"/>
                </a:solidFill>
                <a:latin typeface="Times New Roman" panose="02020603050405020304" pitchFamily="18" charset="0"/>
                <a:cs typeface="Times New Roman" panose="02020603050405020304" pitchFamily="18" charset="0"/>
              </a:rPr>
              <a:t>quả</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bom</a:t>
            </a:r>
            <a:r>
              <a:rPr lang="en-US" sz="4000" b="1" i="1" dirty="0">
                <a:solidFill>
                  <a:srgbClr val="FF0000"/>
                </a:solidFill>
                <a:latin typeface="Times New Roman" panose="02020603050405020304" pitchFamily="18" charset="0"/>
                <a:cs typeface="Times New Roman" panose="02020603050405020304" pitchFamily="18" charset="0"/>
              </a:rPr>
              <a:t> ….. </a:t>
            </a:r>
            <a:r>
              <a:rPr lang="en-US" sz="4000" b="1" i="1" dirty="0" err="1">
                <a:solidFill>
                  <a:srgbClr val="FF0000"/>
                </a:solidFill>
                <a:latin typeface="Times New Roman" panose="02020603050405020304" pitchFamily="18" charset="0"/>
                <a:cs typeface="Times New Roman" panose="02020603050405020304" pitchFamily="18" charset="0"/>
              </a:rPr>
              <a:t>phóng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xạ</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nguyên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tử</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11" name="Text Box 6"/>
          <p:cNvSpPr txBox="1">
            <a:spLocks noChangeArrowheads="1"/>
          </p:cNvSpPr>
          <p:nvPr/>
        </p:nvSpPr>
        <p:spPr bwMode="auto">
          <a:xfrm>
            <a:off x="782783" y="3418233"/>
            <a:ext cx="10903527" cy="707886"/>
          </a:xfrm>
          <a:prstGeom prst="rect">
            <a:avLst/>
          </a:prstGeom>
          <a:noFill/>
          <a:ln w="9525">
            <a:noFill/>
            <a:miter lim="800000"/>
          </a:ln>
          <a:effectLst/>
        </p:spPr>
        <p:txBody>
          <a:bodyPr wrap="square">
            <a:spAutoFit/>
          </a:bodyPr>
          <a:lstStyle/>
          <a:p>
            <a:pPr>
              <a:spcBef>
                <a:spcPct val="50000"/>
              </a:spcBef>
              <a:defRPr/>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Đoạn</a:t>
            </a:r>
            <a:r>
              <a:rPr lang="en-US" sz="4000" b="1" u="sng" dirty="0">
                <a:solidFill>
                  <a:srgbClr val="FF0000"/>
                </a:solidFill>
                <a:latin typeface="Times New Roman" panose="02020603050405020304" pitchFamily="18" charset="0"/>
                <a:cs typeface="Times New Roman" panose="02020603050405020304" pitchFamily="18" charset="0"/>
              </a:rPr>
              <a:t> 3</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Khi</a:t>
            </a:r>
            <a:r>
              <a:rPr lang="en-US" sz="4000" b="1" i="1" dirty="0">
                <a:solidFill>
                  <a:srgbClr val="FF0000"/>
                </a:solidFill>
                <a:latin typeface="Times New Roman" panose="02020603050405020304" pitchFamily="18" charset="0"/>
                <a:cs typeface="Times New Roman" panose="02020603050405020304" pitchFamily="18" charset="0"/>
              </a:rPr>
              <a:t> Hi-</a:t>
            </a:r>
            <a:r>
              <a:rPr lang="en-US" sz="4000" b="1" i="1" dirty="0" err="1">
                <a:solidFill>
                  <a:srgbClr val="FF0000"/>
                </a:solidFill>
                <a:latin typeface="Times New Roman" panose="02020603050405020304" pitchFamily="18" charset="0"/>
                <a:cs typeface="Times New Roman" panose="02020603050405020304" pitchFamily="18" charset="0"/>
              </a:rPr>
              <a:t>rô</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si</a:t>
            </a:r>
            <a:r>
              <a:rPr lang="en-US" sz="4000" b="1" i="1" dirty="0">
                <a:solidFill>
                  <a:srgbClr val="FF0000"/>
                </a:solidFill>
                <a:latin typeface="Times New Roman" panose="02020603050405020304" pitchFamily="18" charset="0"/>
                <a:cs typeface="Times New Roman" panose="02020603050405020304" pitchFamily="18" charset="0"/>
              </a:rPr>
              <a:t>-ma … </a:t>
            </a:r>
            <a:r>
              <a:rPr lang="vi-VN" sz="4000" b="1" i="1" dirty="0">
                <a:solidFill>
                  <a:srgbClr val="FF0000"/>
                </a:solidFill>
                <a:latin typeface="Times New Roman" panose="02020603050405020304" pitchFamily="18" charset="0"/>
                <a:cs typeface="Times New Roman" panose="02020603050405020304" pitchFamily="18" charset="0"/>
              </a:rPr>
              <a:t>gấp được </a:t>
            </a:r>
            <a:r>
              <a:rPr lang="en-US" sz="4000" b="1" i="1" dirty="0">
                <a:solidFill>
                  <a:srgbClr val="FF0000"/>
                </a:solidFill>
                <a:latin typeface="Times New Roman" panose="02020603050405020304" pitchFamily="18" charset="0"/>
                <a:cs typeface="Times New Roman" panose="02020603050405020304" pitchFamily="18" charset="0"/>
              </a:rPr>
              <a:t>644 con.</a:t>
            </a:r>
          </a:p>
        </p:txBody>
      </p:sp>
      <p:sp>
        <p:nvSpPr>
          <p:cNvPr id="16" name="Text Box 7"/>
          <p:cNvSpPr txBox="1">
            <a:spLocks noChangeArrowheads="1"/>
          </p:cNvSpPr>
          <p:nvPr/>
        </p:nvSpPr>
        <p:spPr bwMode="auto">
          <a:xfrm>
            <a:off x="748147" y="4162819"/>
            <a:ext cx="10903527" cy="707886"/>
          </a:xfrm>
          <a:prstGeom prst="rect">
            <a:avLst/>
          </a:prstGeom>
          <a:noFill/>
          <a:ln w="9525">
            <a:noFill/>
            <a:miter lim="800000"/>
          </a:ln>
          <a:effectLst/>
        </p:spPr>
        <p:txBody>
          <a:bodyPr wrap="square">
            <a:spAutoFit/>
          </a:bodyPr>
          <a:lstStyle/>
          <a:p>
            <a:pPr>
              <a:spcBef>
                <a:spcPct val="50000"/>
              </a:spcBef>
              <a:defRPr/>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Đoạn</a:t>
            </a:r>
            <a:r>
              <a:rPr lang="en-US" sz="4000" b="1" u="sng" dirty="0">
                <a:solidFill>
                  <a:srgbClr val="FF0000"/>
                </a:solidFill>
                <a:latin typeface="Times New Roman" panose="02020603050405020304" pitchFamily="18" charset="0"/>
                <a:cs typeface="Times New Roman" panose="02020603050405020304" pitchFamily="18" charset="0"/>
              </a:rPr>
              <a:t> 4</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Xúc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động</a:t>
            </a:r>
            <a:r>
              <a:rPr lang="en-US" sz="4000" b="1" i="1" dirty="0">
                <a:solidFill>
                  <a:srgbClr val="FF0000"/>
                </a:solidFill>
                <a:latin typeface="Times New Roman" panose="02020603050405020304" pitchFamily="18" charset="0"/>
                <a:cs typeface="Times New Roman" panose="02020603050405020304" pitchFamily="18" charset="0"/>
              </a:rPr>
              <a:t> ….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hòa</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bình</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5" name="12-Point Star 4"/>
          <p:cNvSpPr/>
          <p:nvPr/>
        </p:nvSpPr>
        <p:spPr>
          <a:xfrm>
            <a:off x="1295400" y="1772381"/>
            <a:ext cx="8698546" cy="3581399"/>
          </a:xfrm>
          <a:prstGeom prst="star12">
            <a:avLst/>
          </a:prstGeom>
          <a:solidFill>
            <a:srgbClr val="00B050"/>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vi-VN" sz="4800" b="1" dirty="0">
                <a:solidFill>
                  <a:srgbClr val="FFFF00"/>
                </a:solidFill>
                <a:latin typeface="Times New Roman" panose="02020603050405020304" pitchFamily="18" charset="0"/>
                <a:cs typeface="Times New Roman" panose="02020603050405020304" pitchFamily="18" charset="0"/>
              </a:rPr>
              <a:t>văn </a:t>
            </a:r>
            <a:r>
              <a:rPr lang="en-US" sz="4800" b="1" dirty="0" err="1">
                <a:solidFill>
                  <a:srgbClr val="FFFF00"/>
                </a:solidFill>
                <a:latin typeface="Times New Roman" panose="02020603050405020304" pitchFamily="18" charset="0"/>
                <a:cs typeface="Times New Roman" panose="02020603050405020304" pitchFamily="18" charset="0"/>
              </a:rPr>
              <a:t>có</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mấy</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đoạn</a:t>
            </a:r>
            <a:r>
              <a:rPr lang="en-US" sz="4800" b="1" dirty="0">
                <a:solidFill>
                  <a:srgbClr val="FFFF00"/>
                </a:solidFill>
                <a:latin typeface="Times New Roman" panose="02020603050405020304" pitchFamily="18" charset="0"/>
                <a:cs typeface="Times New Roman" panose="02020603050405020304" pitchFamily="18" charset="0"/>
              </a:rPr>
              <a:t>?</a:t>
            </a:r>
          </a:p>
        </p:txBody>
      </p:sp>
      <p:pic>
        <p:nvPicPr>
          <p:cNvPr id="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381" y="4916921"/>
            <a:ext cx="5767388" cy="1637811"/>
          </a:xfrm>
          <a:prstGeom prst="rect">
            <a:avLst/>
          </a:prstGeom>
          <a:noFill/>
          <a:ln>
            <a:noFill/>
          </a:ln>
        </p:spPr>
      </p:pic>
      <p:sp>
        <p:nvSpPr>
          <p:cNvPr id="13" name="WordArt 2"/>
          <p:cNvSpPr>
            <a:spLocks noChangeArrowheads="1" noChangeShapeType="1" noTextEdit="1"/>
          </p:cNvSpPr>
          <p:nvPr/>
        </p:nvSpPr>
        <p:spPr bwMode="auto">
          <a:xfrm>
            <a:off x="1676401" y="19665"/>
            <a:ext cx="8712039" cy="2203702"/>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kern="10" dirty="0">
                <a:ln w="9525">
                  <a:round/>
                </a:ln>
                <a:solidFill>
                  <a:srgbClr val="7030A0"/>
                </a:solidFill>
                <a:latin typeface="Times New Roman" panose="02020603050405020304"/>
                <a:cs typeface="Times New Roman" panose="02020603050405020304"/>
              </a:rPr>
              <a:t> </a:t>
            </a:r>
            <a:r>
              <a:rPr lang="vi-VN" sz="3600" b="1" kern="10" dirty="0">
                <a:ln w="9525">
                  <a:round/>
                </a:ln>
                <a:solidFill>
                  <a:srgbClr val="7030A0"/>
                </a:solidFill>
                <a:latin typeface="Times New Roman" panose="02020603050405020304"/>
                <a:cs typeface="Times New Roman" panose="02020603050405020304"/>
              </a:rPr>
              <a:t>4</a:t>
            </a:r>
            <a:r>
              <a:rPr lang="en-US" sz="3600" b="1" kern="10" dirty="0">
                <a:ln w="9525">
                  <a:round/>
                </a:ln>
                <a:solidFill>
                  <a:srgbClr val="7030A0"/>
                </a:solidFill>
                <a:latin typeface="Times New Roman" panose="02020603050405020304"/>
                <a:cs typeface="Times New Roman" panose="02020603050405020304"/>
              </a:rPr>
              <a:t>.</a:t>
            </a:r>
            <a:r>
              <a:rPr lang="en-US" sz="3600" kern="10" dirty="0">
                <a:ln w="9525">
                  <a:round/>
                </a:ln>
                <a:solidFill>
                  <a:srgbClr val="7030A0"/>
                </a:solidFill>
                <a:latin typeface="Times New Roman" panose="02020603050405020304"/>
                <a:cs typeface="Times New Roman" panose="02020603050405020304"/>
              </a:rPr>
              <a:t> </a:t>
            </a:r>
            <a:r>
              <a:rPr lang="en-US" sz="3600" b="1" kern="10" dirty="0">
                <a:ln w="9525">
                  <a:round/>
                </a:ln>
                <a:solidFill>
                  <a:srgbClr val="7030A0"/>
                </a:solidFill>
                <a:latin typeface="Times New Roman" panose="02020603050405020304"/>
                <a:cs typeface="Times New Roman" panose="02020603050405020304"/>
              </a:rPr>
              <a:t>LUYỆN ĐỌC</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to="" calcmode="lin" valueType="num">
                                      <p:cBhvr>
                                        <p:cTn id="14" dur="1" fill="hold"/>
                                        <p:tgtEl>
                                          <p:spTgt spid="9"/>
                                        </p:tgtEl>
                                      </p:cBhvr>
                                    </p:anim>
                                  </p:childTnLst>
                                </p:cTn>
                              </p:par>
                              <p:par>
                                <p:cTn id="15" presetID="21" presetClass="exit" presetSubtype="1" fill="hold" grpId="1" nodeType="withEffect">
                                  <p:stCondLst>
                                    <p:cond delay="0"/>
                                  </p:stCondLst>
                                  <p:childTnLst>
                                    <p:animEffect transition="out" filter="wheel(1)">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0"/>
                            </p:stCondLst>
                            <p:childTnLst>
                              <p:par>
                                <p:cTn id="19" presetID="24"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to="" calcmode="lin" valueType="num">
                                      <p:cBhvr>
                                        <p:cTn id="21" dur="1" fill="hold"/>
                                        <p:tgtEl>
                                          <p:spTgt spid="10"/>
                                        </p:tgtEl>
                                      </p:cBhvr>
                                    </p:anim>
                                  </p:childTnLst>
                                </p:cTn>
                              </p:par>
                            </p:childTnLst>
                          </p:cTn>
                        </p:par>
                        <p:par>
                          <p:cTn id="22" fill="hold">
                            <p:stCondLst>
                              <p:cond delay="0"/>
                            </p:stCondLst>
                            <p:childTnLst>
                              <p:par>
                                <p:cTn id="23" presetID="24"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par>
                          <p:cTn id="26" fill="hold">
                            <p:stCondLst>
                              <p:cond delay="0"/>
                            </p:stCondLst>
                            <p:childTnLst>
                              <p:par>
                                <p:cTn id="27" presetID="24"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to="" calcmode="lin" valueType="num">
                                      <p:cBhvr>
                                        <p:cTn id="29"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rrowheads="1"/>
          </p:cNvSpPr>
          <p:nvPr/>
        </p:nvSpPr>
        <p:spPr bwMode="auto">
          <a:xfrm>
            <a:off x="838200" y="1245108"/>
            <a:ext cx="3276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000" b="1" dirty="0">
                <a:solidFill>
                  <a:srgbClr val="008000"/>
                </a:solidFill>
                <a:latin typeface="Times New Roman" panose="02020603050405020304" pitchFamily="18" charset="0"/>
                <a:cs typeface="Times New Roman" panose="02020603050405020304" pitchFamily="18" charset="0"/>
              </a:rPr>
              <a:t>* </a:t>
            </a:r>
            <a:r>
              <a:rPr lang="en-US" altLang="en-US" sz="4000" b="1" dirty="0" err="1">
                <a:solidFill>
                  <a:srgbClr val="008000"/>
                </a:solidFill>
                <a:latin typeface="Times New Roman" panose="02020603050405020304" pitchFamily="18" charset="0"/>
                <a:cs typeface="Times New Roman" panose="02020603050405020304" pitchFamily="18" charset="0"/>
              </a:rPr>
              <a:t>Đọc</a:t>
            </a:r>
            <a:r>
              <a:rPr lang="en-US" altLang="en-US" sz="4000" b="1" dirty="0">
                <a:solidFill>
                  <a:srgbClr val="008000"/>
                </a:solidFill>
                <a:latin typeface="Times New Roman" panose="02020603050405020304" pitchFamily="18" charset="0"/>
                <a:cs typeface="Times New Roman" panose="02020603050405020304" pitchFamily="18" charset="0"/>
              </a:rPr>
              <a:t> </a:t>
            </a:r>
            <a:r>
              <a:rPr lang="en-US" altLang="en-US" sz="4000" b="1" dirty="0" err="1">
                <a:solidFill>
                  <a:srgbClr val="008000"/>
                </a:solidFill>
                <a:latin typeface="Times New Roman" panose="02020603050405020304" pitchFamily="18" charset="0"/>
                <a:cs typeface="Times New Roman" panose="02020603050405020304" pitchFamily="18" charset="0"/>
              </a:rPr>
              <a:t>đúng</a:t>
            </a:r>
            <a:r>
              <a:rPr lang="en-US" altLang="en-US" sz="4000" b="1" dirty="0">
                <a:solidFill>
                  <a:srgbClr val="008000"/>
                </a:solidFill>
                <a:latin typeface="Times New Roman" panose="02020603050405020304" pitchFamily="18" charset="0"/>
                <a:cs typeface="Times New Roman" panose="02020603050405020304" pitchFamily="18" charset="0"/>
              </a:rPr>
              <a:t>:</a:t>
            </a:r>
          </a:p>
        </p:txBody>
      </p:sp>
      <p:sp>
        <p:nvSpPr>
          <p:cNvPr id="24582" name="Text Box 6"/>
          <p:cNvSpPr txBox="1">
            <a:spLocks noChangeArrowheads="1"/>
          </p:cNvSpPr>
          <p:nvPr/>
        </p:nvSpPr>
        <p:spPr bwMode="auto">
          <a:xfrm>
            <a:off x="533400" y="2043187"/>
            <a:ext cx="11125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GB" altLang="en-US" sz="4000" b="1" dirty="0">
                <a:solidFill>
                  <a:srgbClr val="0000FF"/>
                </a:solidFill>
                <a:latin typeface="Times New Roman" panose="02020603050405020304" pitchFamily="18" charset="0"/>
                <a:cs typeface="Times New Roman" panose="02020603050405020304" pitchFamily="18" charset="0"/>
              </a:rPr>
              <a:t>16- 7- 1945, Hi-</a:t>
            </a:r>
            <a:r>
              <a:rPr lang="en-GB" altLang="en-US" sz="4000" b="1" dirty="0" err="1">
                <a:solidFill>
                  <a:srgbClr val="0000FF"/>
                </a:solidFill>
                <a:latin typeface="Times New Roman" panose="02020603050405020304" pitchFamily="18" charset="0"/>
                <a:cs typeface="Times New Roman" panose="02020603050405020304" pitchFamily="18" charset="0"/>
              </a:rPr>
              <a:t>rô</a:t>
            </a:r>
            <a:r>
              <a:rPr lang="en-GB" altLang="en-US" sz="4000" b="1" dirty="0">
                <a:solidFill>
                  <a:srgbClr val="0000FF"/>
                </a:solidFill>
                <a:latin typeface="Times New Roman" panose="02020603050405020304" pitchFamily="18" charset="0"/>
                <a:cs typeface="Times New Roman" panose="02020603050405020304" pitchFamily="18" charset="0"/>
              </a:rPr>
              <a:t>-</a:t>
            </a:r>
            <a:r>
              <a:rPr lang="en-GB" altLang="en-US" sz="4000" b="1" dirty="0" err="1">
                <a:solidFill>
                  <a:srgbClr val="0000FF"/>
                </a:solidFill>
                <a:latin typeface="Times New Roman" panose="02020603050405020304" pitchFamily="18" charset="0"/>
                <a:cs typeface="Times New Roman" panose="02020603050405020304" pitchFamily="18" charset="0"/>
              </a:rPr>
              <a:t>si</a:t>
            </a:r>
            <a:r>
              <a:rPr lang="en-GB" altLang="en-US" sz="4000" b="1" dirty="0">
                <a:solidFill>
                  <a:srgbClr val="0000FF"/>
                </a:solidFill>
                <a:latin typeface="Times New Roman" panose="02020603050405020304" pitchFamily="18" charset="0"/>
                <a:cs typeface="Times New Roman" panose="02020603050405020304" pitchFamily="18" charset="0"/>
              </a:rPr>
              <a:t>-ma, Na- </a:t>
            </a:r>
            <a:r>
              <a:rPr lang="en-GB" altLang="en-US" sz="4000" b="1" dirty="0" err="1">
                <a:solidFill>
                  <a:srgbClr val="0000FF"/>
                </a:solidFill>
                <a:latin typeface="Times New Roman" panose="02020603050405020304" pitchFamily="18" charset="0"/>
                <a:cs typeface="Times New Roman" panose="02020603050405020304" pitchFamily="18" charset="0"/>
              </a:rPr>
              <a:t>ga</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xa</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ki</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Xa</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xa</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cô</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Xa</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xa</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ki</a:t>
            </a:r>
            <a:r>
              <a:rPr lang="en-US" altLang="en-US" sz="4000" b="1" dirty="0">
                <a:solidFill>
                  <a:srgbClr val="0000FF"/>
                </a:solidFill>
                <a:latin typeface="Times New Roman" panose="02020603050405020304" pitchFamily="18" charset="0"/>
                <a:cs typeface="Times New Roman" panose="02020603050405020304" pitchFamily="18" charset="0"/>
              </a:rPr>
              <a:t>,</a:t>
            </a:r>
            <a:r>
              <a:rPr lang="vi-VN" altLang="en-US" sz="4000" b="1" dirty="0">
                <a:solidFill>
                  <a:srgbClr val="0000FF"/>
                </a:solidFill>
                <a:latin typeface="Times New Roman" panose="02020603050405020304" pitchFamily="18" charset="0"/>
                <a:cs typeface="Times New Roman" panose="02020603050405020304" pitchFamily="18" charset="0"/>
              </a:rPr>
              <a:t> phóng xạ, truyền thuyết, </a:t>
            </a:r>
            <a:r>
              <a:rPr lang="en-US" altLang="en-US" sz="4000" b="1" dirty="0">
                <a:solidFill>
                  <a:srgbClr val="0000FF"/>
                </a:solidFill>
                <a:latin typeface="Times New Roman" panose="02020603050405020304" pitchFamily="18" charset="0"/>
                <a:cs typeface="Times New Roman" panose="02020603050405020304" pitchFamily="18" charset="0"/>
              </a:rPr>
              <a:t>…</a:t>
            </a:r>
          </a:p>
        </p:txBody>
      </p:sp>
      <p:sp>
        <p:nvSpPr>
          <p:cNvPr id="24583" name="Text Box 7"/>
          <p:cNvSpPr txBox="1">
            <a:spLocks noChangeArrowheads="1"/>
          </p:cNvSpPr>
          <p:nvPr/>
        </p:nvSpPr>
        <p:spPr bwMode="auto">
          <a:xfrm>
            <a:off x="838200" y="3529029"/>
            <a:ext cx="3276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000" b="1" dirty="0">
                <a:solidFill>
                  <a:srgbClr val="008000"/>
                </a:solidFill>
                <a:latin typeface="Times New Roman" panose="02020603050405020304" pitchFamily="18" charset="0"/>
                <a:cs typeface="Times New Roman" panose="02020603050405020304" pitchFamily="18" charset="0"/>
              </a:rPr>
              <a:t>* </a:t>
            </a:r>
            <a:r>
              <a:rPr lang="en-US" altLang="en-US" sz="4000" b="1" dirty="0" err="1">
                <a:solidFill>
                  <a:srgbClr val="008000"/>
                </a:solidFill>
                <a:latin typeface="Times New Roman" panose="02020603050405020304" pitchFamily="18" charset="0"/>
                <a:cs typeface="Times New Roman" panose="02020603050405020304" pitchFamily="18" charset="0"/>
              </a:rPr>
              <a:t>Ngắt</a:t>
            </a:r>
            <a:r>
              <a:rPr lang="en-US" altLang="en-US" sz="4000" b="1" dirty="0">
                <a:solidFill>
                  <a:srgbClr val="008000"/>
                </a:solidFill>
                <a:latin typeface="Times New Roman" panose="02020603050405020304" pitchFamily="18" charset="0"/>
                <a:cs typeface="Times New Roman" panose="02020603050405020304" pitchFamily="18" charset="0"/>
              </a:rPr>
              <a:t> </a:t>
            </a:r>
            <a:r>
              <a:rPr lang="en-US" altLang="en-US" sz="4000" b="1" dirty="0" err="1">
                <a:solidFill>
                  <a:srgbClr val="008000"/>
                </a:solidFill>
                <a:latin typeface="Times New Roman" panose="02020603050405020304" pitchFamily="18" charset="0"/>
                <a:cs typeface="Times New Roman" panose="02020603050405020304" pitchFamily="18" charset="0"/>
              </a:rPr>
              <a:t>câu</a:t>
            </a:r>
            <a:r>
              <a:rPr lang="en-US" altLang="en-US" sz="4000" b="1" dirty="0">
                <a:solidFill>
                  <a:srgbClr val="008000"/>
                </a:solidFill>
                <a:latin typeface="Times New Roman" panose="02020603050405020304" pitchFamily="18" charset="0"/>
                <a:cs typeface="Times New Roman" panose="02020603050405020304" pitchFamily="18" charset="0"/>
              </a:rPr>
              <a:t>:</a:t>
            </a:r>
          </a:p>
        </p:txBody>
      </p:sp>
      <p:sp>
        <p:nvSpPr>
          <p:cNvPr id="24584" name="Text Box 8"/>
          <p:cNvSpPr txBox="1">
            <a:spLocks noChangeArrowheads="1"/>
          </p:cNvSpPr>
          <p:nvPr/>
        </p:nvSpPr>
        <p:spPr bwMode="auto">
          <a:xfrm>
            <a:off x="533400" y="4340977"/>
            <a:ext cx="11277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Cô</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bé</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ngây</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thơ</a:t>
            </a:r>
            <a:r>
              <a:rPr lang="en-GB" altLang="en-US" sz="4000" b="1" dirty="0">
                <a:solidFill>
                  <a:srgbClr val="0000FF"/>
                </a:solidFill>
                <a:latin typeface="Times New Roman" panose="02020603050405020304" pitchFamily="18" charset="0"/>
                <a:cs typeface="Times New Roman" panose="02020603050405020304" pitchFamily="18" charset="0"/>
              </a:rPr>
              <a:t> tin </a:t>
            </a:r>
            <a:r>
              <a:rPr lang="en-GB" altLang="en-US" sz="4000" b="1" dirty="0" err="1">
                <a:solidFill>
                  <a:srgbClr val="0000FF"/>
                </a:solidFill>
                <a:latin typeface="Times New Roman" panose="02020603050405020304" pitchFamily="18" charset="0"/>
                <a:cs typeface="Times New Roman" panose="02020603050405020304" pitchFamily="18" charset="0"/>
              </a:rPr>
              <a:t>vào</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một</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truyền</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thuyết</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nói</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rằng</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nếu</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gấp</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đủ</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một</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nghìn</a:t>
            </a:r>
            <a:r>
              <a:rPr lang="en-GB" altLang="en-US" sz="4000" b="1" dirty="0">
                <a:solidFill>
                  <a:srgbClr val="0000FF"/>
                </a:solidFill>
                <a:latin typeface="Times New Roman" panose="02020603050405020304" pitchFamily="18" charset="0"/>
                <a:cs typeface="Times New Roman" panose="02020603050405020304" pitchFamily="18" charset="0"/>
              </a:rPr>
              <a:t> con </a:t>
            </a:r>
            <a:r>
              <a:rPr lang="en-GB" altLang="en-US" sz="4000" b="1" dirty="0" err="1">
                <a:solidFill>
                  <a:srgbClr val="0000FF"/>
                </a:solidFill>
                <a:latin typeface="Times New Roman" panose="02020603050405020304" pitchFamily="18" charset="0"/>
                <a:cs typeface="Times New Roman" panose="02020603050405020304" pitchFamily="18" charset="0"/>
              </a:rPr>
              <a:t>sếu</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bằng</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giấy</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treo</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quanh</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phòng</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em</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sẽ</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khỏi</a:t>
            </a:r>
            <a:r>
              <a:rPr lang="en-GB" altLang="en-US" sz="4000" b="1" dirty="0">
                <a:solidFill>
                  <a:srgbClr val="0000FF"/>
                </a:solidFill>
                <a:latin typeface="Times New Roman" panose="02020603050405020304" pitchFamily="18" charset="0"/>
                <a:cs typeface="Times New Roman" panose="02020603050405020304" pitchFamily="18" charset="0"/>
              </a:rPr>
              <a:t> </a:t>
            </a:r>
            <a:r>
              <a:rPr lang="en-GB" altLang="en-US" sz="4000" b="1" dirty="0" err="1">
                <a:solidFill>
                  <a:srgbClr val="0000FF"/>
                </a:solidFill>
                <a:latin typeface="Times New Roman" panose="02020603050405020304" pitchFamily="18" charset="0"/>
                <a:cs typeface="Times New Roman" panose="02020603050405020304" pitchFamily="18" charset="0"/>
              </a:rPr>
              <a:t>bệnh</a:t>
            </a:r>
            <a:r>
              <a:rPr lang="en-GB" altLang="en-US" sz="4000" b="1" dirty="0">
                <a:solidFill>
                  <a:srgbClr val="0000FF"/>
                </a:solidFill>
                <a:latin typeface="Times New Roman" panose="02020603050405020304" pitchFamily="18" charset="0"/>
                <a:cs typeface="Times New Roman" panose="02020603050405020304" pitchFamily="18" charset="0"/>
              </a:rPr>
              <a:t>.</a:t>
            </a:r>
          </a:p>
        </p:txBody>
      </p:sp>
      <p:sp>
        <p:nvSpPr>
          <p:cNvPr id="5136" name="Rectangle 36"/>
          <p:cNvSpPr>
            <a:spLocks noChangeArrowheads="1"/>
          </p:cNvSpPr>
          <p:nvPr/>
        </p:nvSpPr>
        <p:spPr bwMode="auto">
          <a:xfrm>
            <a:off x="0" y="26988"/>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solidFill>
                <a:prstClr val="black"/>
              </a:solidFill>
              <a:latin typeface="Times New Roman" panose="02020603050405020304" pitchFamily="18" charset="0"/>
            </a:endParaRPr>
          </a:p>
        </p:txBody>
      </p:sp>
      <p:sp>
        <p:nvSpPr>
          <p:cNvPr id="14" name="WordArt 2"/>
          <p:cNvSpPr>
            <a:spLocks noChangeArrowheads="1" noChangeShapeType="1" noTextEdit="1"/>
          </p:cNvSpPr>
          <p:nvPr/>
        </p:nvSpPr>
        <p:spPr bwMode="auto">
          <a:xfrm>
            <a:off x="1676400" y="113823"/>
            <a:ext cx="8970163" cy="112333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kern="10" dirty="0">
                <a:ln w="9525">
                  <a:round/>
                </a:ln>
                <a:solidFill>
                  <a:srgbClr val="7030A0"/>
                </a:solidFill>
                <a:latin typeface="Times New Roman" panose="02020603050405020304"/>
                <a:cs typeface="Times New Roman" panose="02020603050405020304"/>
              </a:rPr>
              <a:t> </a:t>
            </a:r>
            <a:r>
              <a:rPr lang="vi-VN" sz="3600" b="1" kern="10" dirty="0">
                <a:ln w="9525">
                  <a:round/>
                </a:ln>
                <a:solidFill>
                  <a:srgbClr val="FF0000"/>
                </a:solidFill>
                <a:latin typeface="Times New Roman" panose="02020603050405020304"/>
                <a:cs typeface="Times New Roman" panose="02020603050405020304"/>
              </a:rPr>
              <a:t>4</a:t>
            </a:r>
            <a:r>
              <a:rPr lang="en-US" sz="3600" b="1" kern="10" dirty="0">
                <a:ln w="9525">
                  <a:round/>
                </a:ln>
                <a:solidFill>
                  <a:srgbClr val="FF0000"/>
                </a:solidFill>
                <a:latin typeface="Times New Roman" panose="02020603050405020304"/>
                <a:cs typeface="Times New Roman" panose="02020603050405020304"/>
              </a:rPr>
              <a:t>.</a:t>
            </a:r>
            <a:r>
              <a:rPr lang="en-US" sz="3600" kern="10" dirty="0">
                <a:ln w="9525">
                  <a:round/>
                </a:ln>
                <a:solidFill>
                  <a:srgbClr val="FF0000"/>
                </a:solidFill>
                <a:latin typeface="Times New Roman" panose="02020603050405020304"/>
                <a:cs typeface="Times New Roman" panose="02020603050405020304"/>
              </a:rPr>
              <a:t> </a:t>
            </a:r>
            <a:r>
              <a:rPr lang="en-US" sz="3600" b="1" kern="10" dirty="0">
                <a:ln w="9525">
                  <a:round/>
                </a:ln>
                <a:solidFill>
                  <a:srgbClr val="FF0000"/>
                </a:solidFill>
                <a:latin typeface="Times New Roman" panose="02020603050405020304"/>
                <a:cs typeface="Times New Roman" panose="02020603050405020304"/>
              </a:rPr>
              <a:t>LUYỆN ĐỌC</a:t>
            </a: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81"/>
                                        </p:tgtEl>
                                        <p:attrNameLst>
                                          <p:attrName>style.visibility</p:attrName>
                                        </p:attrNameLst>
                                      </p:cBhvr>
                                      <p:to>
                                        <p:strVal val="visible"/>
                                      </p:to>
                                    </p:set>
                                    <p:anim calcmode="discrete" valueType="clr">
                                      <p:cBhvr override="childStyle">
                                        <p:cTn id="7" dur="80"/>
                                        <p:tgtEl>
                                          <p:spTgt spid="2458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81"/>
                                        </p:tgtEl>
                                        <p:attrNameLst>
                                          <p:attrName>fillcolor</p:attrName>
                                        </p:attrNameLst>
                                      </p:cBhvr>
                                      <p:tavLst>
                                        <p:tav tm="0">
                                          <p:val>
                                            <p:clrVal>
                                              <a:schemeClr val="accent2"/>
                                            </p:clrVal>
                                          </p:val>
                                        </p:tav>
                                        <p:tav tm="50000">
                                          <p:val>
                                            <p:clrVal>
                                              <a:schemeClr val="hlink"/>
                                            </p:clrVal>
                                          </p:val>
                                        </p:tav>
                                      </p:tavLst>
                                    </p:anim>
                                    <p:set>
                                      <p:cBhvr>
                                        <p:cTn id="9" dur="80"/>
                                        <p:tgtEl>
                                          <p:spTgt spid="2458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82"/>
                                        </p:tgtEl>
                                        <p:attrNameLst>
                                          <p:attrName>style.visibility</p:attrName>
                                        </p:attrNameLst>
                                      </p:cBhvr>
                                      <p:to>
                                        <p:strVal val="visible"/>
                                      </p:to>
                                    </p:set>
                                    <p:anim calcmode="discrete" valueType="clr">
                                      <p:cBhvr override="childStyle">
                                        <p:cTn id="14" dur="80"/>
                                        <p:tgtEl>
                                          <p:spTgt spid="2458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82"/>
                                        </p:tgtEl>
                                        <p:attrNameLst>
                                          <p:attrName>fillcolor</p:attrName>
                                        </p:attrNameLst>
                                      </p:cBhvr>
                                      <p:tavLst>
                                        <p:tav tm="0">
                                          <p:val>
                                            <p:clrVal>
                                              <a:schemeClr val="accent2"/>
                                            </p:clrVal>
                                          </p:val>
                                        </p:tav>
                                        <p:tav tm="50000">
                                          <p:val>
                                            <p:clrVal>
                                              <a:schemeClr val="hlink"/>
                                            </p:clrVal>
                                          </p:val>
                                        </p:tav>
                                      </p:tavLst>
                                    </p:anim>
                                    <p:set>
                                      <p:cBhvr>
                                        <p:cTn id="16" dur="80"/>
                                        <p:tgtEl>
                                          <p:spTgt spid="2458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4583"/>
                                        </p:tgtEl>
                                        <p:attrNameLst>
                                          <p:attrName>style.visibility</p:attrName>
                                        </p:attrNameLst>
                                      </p:cBhvr>
                                      <p:to>
                                        <p:strVal val="visible"/>
                                      </p:to>
                                    </p:set>
                                    <p:anim calcmode="discrete" valueType="clr">
                                      <p:cBhvr override="childStyle">
                                        <p:cTn id="21" dur="80"/>
                                        <p:tgtEl>
                                          <p:spTgt spid="2458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4583"/>
                                        </p:tgtEl>
                                        <p:attrNameLst>
                                          <p:attrName>fillcolor</p:attrName>
                                        </p:attrNameLst>
                                      </p:cBhvr>
                                      <p:tavLst>
                                        <p:tav tm="0">
                                          <p:val>
                                            <p:clrVal>
                                              <a:schemeClr val="accent2"/>
                                            </p:clrVal>
                                          </p:val>
                                        </p:tav>
                                        <p:tav tm="50000">
                                          <p:val>
                                            <p:clrVal>
                                              <a:schemeClr val="hlink"/>
                                            </p:clrVal>
                                          </p:val>
                                        </p:tav>
                                      </p:tavLst>
                                    </p:anim>
                                    <p:set>
                                      <p:cBhvr>
                                        <p:cTn id="23" dur="80"/>
                                        <p:tgtEl>
                                          <p:spTgt spid="2458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4584"/>
                                        </p:tgtEl>
                                        <p:attrNameLst>
                                          <p:attrName>style.visibility</p:attrName>
                                        </p:attrNameLst>
                                      </p:cBhvr>
                                      <p:to>
                                        <p:strVal val="visible"/>
                                      </p:to>
                                    </p:set>
                                    <p:anim calcmode="discrete" valueType="clr">
                                      <p:cBhvr override="childStyle">
                                        <p:cTn id="28" dur="80"/>
                                        <p:tgtEl>
                                          <p:spTgt spid="24584"/>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4584"/>
                                        </p:tgtEl>
                                        <p:attrNameLst>
                                          <p:attrName>fillcolor</p:attrName>
                                        </p:attrNameLst>
                                      </p:cBhvr>
                                      <p:tavLst>
                                        <p:tav tm="0">
                                          <p:val>
                                            <p:clrVal>
                                              <a:schemeClr val="accent2"/>
                                            </p:clrVal>
                                          </p:val>
                                        </p:tav>
                                        <p:tav tm="50000">
                                          <p:val>
                                            <p:clrVal>
                                              <a:schemeClr val="hlink"/>
                                            </p:clrVal>
                                          </p:val>
                                        </p:tav>
                                      </p:tavLst>
                                    </p:anim>
                                    <p:set>
                                      <p:cBhvr>
                                        <p:cTn id="30" dur="80"/>
                                        <p:tgtEl>
                                          <p:spTgt spid="245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p:bldP spid="24583" grpId="0"/>
      <p:bldP spid="245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612336" y="152400"/>
            <a:ext cx="9055664" cy="914400"/>
          </a:xfrm>
          <a:prstGeom prst="rect">
            <a:avLst/>
          </a:prstGeom>
          <a:solidFill>
            <a:srgbClr val="00B0F0"/>
          </a:solid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kern="10" dirty="0">
                <a:ln w="9525">
                  <a:round/>
                </a:ln>
                <a:latin typeface="Times New Roman" panose="02020603050405020304"/>
                <a:cs typeface="Times New Roman" panose="02020603050405020304"/>
              </a:rPr>
              <a:t> </a:t>
            </a:r>
            <a:r>
              <a:rPr lang="vi-VN" sz="3600" b="1" kern="10" dirty="0">
                <a:ln w="9525">
                  <a:round/>
                </a:ln>
                <a:latin typeface="Times New Roman" panose="02020603050405020304"/>
                <a:cs typeface="Times New Roman" panose="02020603050405020304"/>
              </a:rPr>
              <a:t>3</a:t>
            </a:r>
            <a:r>
              <a:rPr lang="en-US" sz="3600" b="1" kern="10" dirty="0">
                <a:ln w="9525">
                  <a:round/>
                </a:ln>
                <a:latin typeface="Times New Roman" panose="02020603050405020304"/>
                <a:cs typeface="Times New Roman" panose="02020603050405020304"/>
              </a:rPr>
              <a:t>. </a:t>
            </a:r>
            <a:r>
              <a:rPr lang="vi-VN" sz="3600" b="1" kern="10" dirty="0">
                <a:ln w="9525">
                  <a:round/>
                </a:ln>
                <a:latin typeface="Times New Roman" panose="02020603050405020304"/>
                <a:cs typeface="Times New Roman" panose="02020603050405020304"/>
              </a:rPr>
              <a:t>ĐỌC TỪ NGỮ VÀ LỜI GIẢI NGHĨA</a:t>
            </a:r>
            <a:endParaRPr lang="en-US" sz="3600" b="1" kern="10" dirty="0">
              <a:ln w="9525">
                <a:round/>
              </a:ln>
              <a:latin typeface="Times New Roman" panose="02020603050405020304"/>
              <a:cs typeface="Times New Roman" panose="02020603050405020304"/>
            </a:endParaRPr>
          </a:p>
        </p:txBody>
      </p:sp>
      <p:sp>
        <p:nvSpPr>
          <p:cNvPr id="3" name="Text Box 13"/>
          <p:cNvSpPr txBox="1">
            <a:spLocks noChangeArrowheads="1"/>
          </p:cNvSpPr>
          <p:nvPr/>
        </p:nvSpPr>
        <p:spPr bwMode="auto">
          <a:xfrm>
            <a:off x="637309" y="1191834"/>
            <a:ext cx="1089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3600" b="1" dirty="0">
                <a:solidFill>
                  <a:srgbClr val="0000FF"/>
                </a:solidFill>
                <a:latin typeface="Times New Roman" panose="02020603050405020304" pitchFamily="18" charset="0"/>
                <a:cs typeface="Times New Roman" panose="02020603050405020304" pitchFamily="18" charset="0"/>
              </a:rPr>
              <a:t>- </a:t>
            </a:r>
            <a:r>
              <a:rPr lang="vi-VN" sz="3600" dirty="0"/>
              <a:t> </a:t>
            </a:r>
            <a:r>
              <a:rPr lang="vi-VN" sz="3600" b="1" dirty="0">
                <a:solidFill>
                  <a:srgbClr val="FF0000"/>
                </a:solidFill>
              </a:rPr>
              <a:t>Bom nguyên tử</a:t>
            </a:r>
            <a:r>
              <a:rPr lang="vi-VN" sz="3600" b="1" dirty="0">
                <a:solidFill>
                  <a:srgbClr val="00B050"/>
                </a:solidFill>
              </a:rPr>
              <a:t>: bom có sức sát thương và công phá mạnh gấp nhiều lần bom thường.</a:t>
            </a:r>
            <a:endParaRPr lang="en-US" altLang="en-US" sz="3600" b="1" dirty="0">
              <a:solidFill>
                <a:srgbClr val="00B050"/>
              </a:solidFill>
              <a:latin typeface="Times New Roman" panose="02020603050405020304" pitchFamily="18" charset="0"/>
              <a:cs typeface="Times New Roman" panose="02020603050405020304" pitchFamily="18" charset="0"/>
            </a:endParaRPr>
          </a:p>
        </p:txBody>
      </p:sp>
      <p:sp>
        <p:nvSpPr>
          <p:cNvPr id="4" name="Text Box 15"/>
          <p:cNvSpPr txBox="1">
            <a:spLocks noChangeArrowheads="1"/>
          </p:cNvSpPr>
          <p:nvPr/>
        </p:nvSpPr>
        <p:spPr bwMode="auto">
          <a:xfrm>
            <a:off x="623455" y="2517197"/>
            <a:ext cx="10896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FF0000"/>
                </a:solidFill>
              </a:rPr>
              <a:t>Phóng</a:t>
            </a:r>
            <a:r>
              <a:rPr lang="en-US" sz="3600" b="1" dirty="0">
                <a:solidFill>
                  <a:srgbClr val="FF0000"/>
                </a:solidFill>
              </a:rPr>
              <a:t> </a:t>
            </a:r>
            <a:r>
              <a:rPr lang="en-US" sz="3600" b="1" dirty="0" err="1">
                <a:solidFill>
                  <a:srgbClr val="FF0000"/>
                </a:solidFill>
              </a:rPr>
              <a:t>xạ</a:t>
            </a:r>
            <a:r>
              <a:rPr lang="en-US" sz="3600" b="1" dirty="0">
                <a:solidFill>
                  <a:srgbClr val="FF0000"/>
                </a:solidFill>
              </a:rPr>
              <a:t> </a:t>
            </a:r>
            <a:r>
              <a:rPr lang="en-US" sz="3600" b="1" dirty="0" err="1">
                <a:solidFill>
                  <a:srgbClr val="FF0000"/>
                </a:solidFill>
              </a:rPr>
              <a:t>nguyên</a:t>
            </a:r>
            <a:r>
              <a:rPr lang="en-US" sz="3600" b="1" dirty="0">
                <a:solidFill>
                  <a:srgbClr val="FF0000"/>
                </a:solidFill>
              </a:rPr>
              <a:t> </a:t>
            </a:r>
            <a:r>
              <a:rPr lang="en-US" sz="3600" b="1" dirty="0" err="1">
                <a:solidFill>
                  <a:srgbClr val="FF0000"/>
                </a:solidFill>
              </a:rPr>
              <a:t>tử</a:t>
            </a:r>
            <a:r>
              <a:rPr lang="en-US" sz="3600" b="1" dirty="0">
                <a:solidFill>
                  <a:srgbClr val="00B050"/>
                </a:solidFill>
              </a:rPr>
              <a:t>: </a:t>
            </a:r>
            <a:r>
              <a:rPr lang="en-US" sz="3600" b="1" dirty="0" err="1">
                <a:solidFill>
                  <a:srgbClr val="00B050"/>
                </a:solidFill>
              </a:rPr>
              <a:t>chất</a:t>
            </a:r>
            <a:r>
              <a:rPr lang="en-US" sz="3600" b="1" dirty="0">
                <a:solidFill>
                  <a:srgbClr val="00B050"/>
                </a:solidFill>
              </a:rPr>
              <a:t> </a:t>
            </a:r>
            <a:r>
              <a:rPr lang="en-US" sz="3600" b="1" dirty="0" err="1">
                <a:solidFill>
                  <a:srgbClr val="00B050"/>
                </a:solidFill>
              </a:rPr>
              <a:t>sinh</a:t>
            </a:r>
            <a:r>
              <a:rPr lang="en-US" sz="3600" b="1" dirty="0">
                <a:solidFill>
                  <a:srgbClr val="00B050"/>
                </a:solidFill>
              </a:rPr>
              <a:t> </a:t>
            </a:r>
            <a:r>
              <a:rPr lang="en-US" sz="3600" b="1" dirty="0" err="1">
                <a:solidFill>
                  <a:srgbClr val="00B050"/>
                </a:solidFill>
              </a:rPr>
              <a:t>ra</a:t>
            </a:r>
            <a:r>
              <a:rPr lang="en-US" sz="3600" b="1" dirty="0">
                <a:solidFill>
                  <a:srgbClr val="00B050"/>
                </a:solidFill>
              </a:rPr>
              <a:t> </a:t>
            </a:r>
            <a:r>
              <a:rPr lang="en-US" sz="3600" b="1" dirty="0" err="1">
                <a:solidFill>
                  <a:srgbClr val="00B050"/>
                </a:solidFill>
              </a:rPr>
              <a:t>khi</a:t>
            </a:r>
            <a:r>
              <a:rPr lang="en-US" sz="3600" b="1" dirty="0">
                <a:solidFill>
                  <a:srgbClr val="00B050"/>
                </a:solidFill>
              </a:rPr>
              <a:t> </a:t>
            </a:r>
            <a:r>
              <a:rPr lang="en-US" sz="3600" b="1" dirty="0" err="1">
                <a:solidFill>
                  <a:srgbClr val="00B050"/>
                </a:solidFill>
              </a:rPr>
              <a:t>bom</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tử</a:t>
            </a:r>
            <a:r>
              <a:rPr lang="en-US" sz="3600" b="1" dirty="0">
                <a:solidFill>
                  <a:srgbClr val="00B050"/>
                </a:solidFill>
              </a:rPr>
              <a:t> </a:t>
            </a:r>
            <a:r>
              <a:rPr lang="en-US" sz="3600" b="1" dirty="0" err="1">
                <a:solidFill>
                  <a:srgbClr val="00B050"/>
                </a:solidFill>
              </a:rPr>
              <a:t>nổ</a:t>
            </a:r>
            <a:r>
              <a:rPr lang="en-US" sz="3600" b="1" dirty="0">
                <a:solidFill>
                  <a:srgbClr val="00B050"/>
                </a:solidFill>
              </a:rPr>
              <a:t>, </a:t>
            </a:r>
            <a:r>
              <a:rPr lang="en-US" sz="3600" b="1" dirty="0" err="1">
                <a:solidFill>
                  <a:srgbClr val="00B050"/>
                </a:solidFill>
              </a:rPr>
              <a:t>rất</a:t>
            </a:r>
            <a:r>
              <a:rPr lang="en-US" sz="3600" b="1" dirty="0">
                <a:solidFill>
                  <a:srgbClr val="00B050"/>
                </a:solidFill>
              </a:rPr>
              <a:t> </a:t>
            </a:r>
            <a:r>
              <a:rPr lang="en-US" sz="3600" b="1" dirty="0" err="1">
                <a:solidFill>
                  <a:srgbClr val="00B050"/>
                </a:solidFill>
              </a:rPr>
              <a:t>có</a:t>
            </a:r>
            <a:r>
              <a:rPr lang="en-US" sz="3600" b="1" dirty="0">
                <a:solidFill>
                  <a:srgbClr val="00B050"/>
                </a:solidFill>
              </a:rPr>
              <a:t> </a:t>
            </a:r>
            <a:r>
              <a:rPr lang="en-US" sz="3600" b="1" dirty="0" err="1">
                <a:solidFill>
                  <a:srgbClr val="00B050"/>
                </a:solidFill>
              </a:rPr>
              <a:t>hại</a:t>
            </a:r>
            <a:r>
              <a:rPr lang="en-US" sz="3600" b="1" dirty="0">
                <a:solidFill>
                  <a:srgbClr val="00B050"/>
                </a:solidFill>
              </a:rPr>
              <a:t> </a:t>
            </a:r>
            <a:r>
              <a:rPr lang="en-US" sz="3600" b="1" dirty="0" err="1">
                <a:solidFill>
                  <a:srgbClr val="00B050"/>
                </a:solidFill>
              </a:rPr>
              <a:t>cho</a:t>
            </a:r>
            <a:r>
              <a:rPr lang="en-US" sz="3600" b="1" dirty="0">
                <a:solidFill>
                  <a:srgbClr val="00B050"/>
                </a:solidFill>
              </a:rPr>
              <a:t> </a:t>
            </a:r>
            <a:r>
              <a:rPr lang="en-US" sz="3600" b="1" dirty="0" err="1">
                <a:solidFill>
                  <a:srgbClr val="00B050"/>
                </a:solidFill>
              </a:rPr>
              <a:t>sức</a:t>
            </a:r>
            <a:r>
              <a:rPr lang="en-US" sz="3600" b="1" dirty="0">
                <a:solidFill>
                  <a:srgbClr val="00B050"/>
                </a:solidFill>
              </a:rPr>
              <a:t> </a:t>
            </a:r>
            <a:r>
              <a:rPr lang="en-US" sz="3600" b="1" dirty="0" err="1">
                <a:solidFill>
                  <a:srgbClr val="00B050"/>
                </a:solidFill>
              </a:rPr>
              <a:t>khoẻ</a:t>
            </a:r>
            <a:r>
              <a:rPr lang="vi-VN" sz="3600" b="1" dirty="0">
                <a:solidFill>
                  <a:srgbClr val="00B050"/>
                </a:solidFill>
              </a:rPr>
              <a:t> và môi trường.</a:t>
            </a:r>
            <a:endParaRPr lang="en-US" altLang="en-US" sz="3600" b="1" dirty="0">
              <a:solidFill>
                <a:srgbClr val="00B050"/>
              </a:solidFill>
              <a:latin typeface="Times New Roman" panose="02020603050405020304" pitchFamily="18" charset="0"/>
              <a:cs typeface="Times New Roman" panose="02020603050405020304" pitchFamily="18" charset="0"/>
            </a:endParaRPr>
          </a:p>
        </p:txBody>
      </p:sp>
      <p:sp>
        <p:nvSpPr>
          <p:cNvPr id="5" name="Text Box 15"/>
          <p:cNvSpPr txBox="1">
            <a:spLocks noChangeArrowheads="1"/>
          </p:cNvSpPr>
          <p:nvPr/>
        </p:nvSpPr>
        <p:spPr bwMode="auto">
          <a:xfrm>
            <a:off x="471055" y="4396557"/>
            <a:ext cx="11049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3600" b="1" dirty="0">
                <a:solidFill>
                  <a:srgbClr val="0000FF"/>
                </a:solidFill>
                <a:latin typeface="Times New Roman" panose="02020603050405020304" pitchFamily="18" charset="0"/>
                <a:cs typeface="Times New Roman" panose="02020603050405020304" pitchFamily="18" charset="0"/>
              </a:rPr>
              <a:t>- </a:t>
            </a:r>
            <a:r>
              <a:rPr lang="vi-VN" sz="3600" b="1" dirty="0">
                <a:solidFill>
                  <a:srgbClr val="FF0000"/>
                </a:solidFill>
              </a:rPr>
              <a:t>Truyền thuyết</a:t>
            </a:r>
            <a:r>
              <a:rPr lang="vi-VN" sz="3600" b="1" dirty="0">
                <a:solidFill>
                  <a:srgbClr val="00B050"/>
                </a:solidFill>
              </a:rPr>
              <a:t>: loại truyện dân gian về các nhân vật và sự kiện có liên quan đến lịch sử nhưng mang nhiều yếu tố thần kì.</a:t>
            </a:r>
            <a:endParaRPr lang="en-US" altLang="en-US" sz="36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4"/>
                                        </p:tgtEl>
                                        <p:attrNameLst>
                                          <p:attrName>style.visibility</p:attrName>
                                        </p:attrNameLst>
                                      </p:cBhvr>
                                      <p:to>
                                        <p:strVal val="visible"/>
                                      </p:to>
                                    </p:set>
                                    <p:anim calcmode="discrete" valueType="clr">
                                      <p:cBhvr override="childStyle">
                                        <p:cTn id="19"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gtEl>
                                        <p:attrNameLst>
                                          <p:attrName>fillcolor</p:attrName>
                                        </p:attrNameLst>
                                      </p:cBhvr>
                                      <p:tavLst>
                                        <p:tav tm="0">
                                          <p:val>
                                            <p:clrVal>
                                              <a:schemeClr val="accent2"/>
                                            </p:clrVal>
                                          </p:val>
                                        </p:tav>
                                        <p:tav tm="50000">
                                          <p:val>
                                            <p:clrVal>
                                              <a:schemeClr val="hlink"/>
                                            </p:clrVal>
                                          </p:val>
                                        </p:tav>
                                      </p:tavLst>
                                    </p:anim>
                                    <p:set>
                                      <p:cBhvr>
                                        <p:cTn id="21" dur="80"/>
                                        <p:tgtEl>
                                          <p:spTgt spid="4"/>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anim calcmode="discrete" valueType="clr">
                                      <p:cBhvr override="childStyle">
                                        <p:cTn id="26"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
                                        </p:tgtEl>
                                        <p:attrNameLst>
                                          <p:attrName>fillcolor</p:attrName>
                                        </p:attrNameLst>
                                      </p:cBhvr>
                                      <p:tavLst>
                                        <p:tav tm="0">
                                          <p:val>
                                            <p:clrVal>
                                              <a:schemeClr val="accent2"/>
                                            </p:clrVal>
                                          </p:val>
                                        </p:tav>
                                        <p:tav tm="50000">
                                          <p:val>
                                            <p:clrVal>
                                              <a:schemeClr val="hlink"/>
                                            </p:clrVal>
                                          </p:val>
                                        </p:tav>
                                      </p:tavLst>
                                    </p:anim>
                                    <p:set>
                                      <p:cBhvr>
                                        <p:cTn id="28"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2209800" y="2130426"/>
            <a:ext cx="7772400" cy="1470025"/>
          </a:xfrm>
        </p:spPr>
        <p:txBody>
          <a:bodyPr anchor="ctr"/>
          <a:lstStyle/>
          <a:p>
            <a:pPr eaLnBrk="1" hangingPunct="1"/>
            <a:endParaRPr lang="en-US" altLang="en-US" sz="4400"/>
          </a:p>
        </p:txBody>
      </p:sp>
      <p:sp>
        <p:nvSpPr>
          <p:cNvPr id="19459" name="Rectangle 3"/>
          <p:cNvSpPr>
            <a:spLocks noGrp="1" noChangeArrowheads="1"/>
          </p:cNvSpPr>
          <p:nvPr>
            <p:ph type="subTitle" idx="1"/>
          </p:nvPr>
        </p:nvSpPr>
        <p:spPr>
          <a:xfrm>
            <a:off x="2895600" y="3886200"/>
            <a:ext cx="6400800" cy="1752600"/>
          </a:xfrm>
        </p:spPr>
        <p:txBody>
          <a:bodyPr/>
          <a:lstStyle/>
          <a:p>
            <a:pPr eaLnBrk="1" hangingPunct="1"/>
            <a:endParaRPr lang="en-US" altLang="en-US" sz="3200"/>
          </a:p>
        </p:txBody>
      </p:sp>
      <p:pic>
        <p:nvPicPr>
          <p:cNvPr id="19460" name="Picture 2"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5800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1" name="Text Box 13"/>
          <p:cNvSpPr txBox="1">
            <a:spLocks noChangeArrowheads="1"/>
          </p:cNvSpPr>
          <p:nvPr/>
        </p:nvSpPr>
        <p:spPr bwMode="auto">
          <a:xfrm>
            <a:off x="2640013" y="-14288"/>
            <a:ext cx="7486650" cy="132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200" b="1">
                <a:solidFill>
                  <a:srgbClr val="660066"/>
                </a:solidFill>
              </a:rPr>
              <a:t>                  </a:t>
            </a:r>
            <a:endParaRPr lang="en-US" altLang="en-US" sz="4000" b="1" u="sng"/>
          </a:p>
          <a:p>
            <a:pPr eaLnBrk="1" hangingPunct="1">
              <a:spcBef>
                <a:spcPct val="50000"/>
              </a:spcBef>
            </a:pPr>
            <a:endParaRPr lang="en-GB" altLang="en-US" sz="3200" b="1" u="sng">
              <a:solidFill>
                <a:srgbClr val="660066"/>
              </a:solidFill>
            </a:endParaRPr>
          </a:p>
        </p:txBody>
      </p:sp>
      <p:sp>
        <p:nvSpPr>
          <p:cNvPr id="2067" name="Text Box 19"/>
          <p:cNvSpPr txBox="1">
            <a:spLocks noChangeArrowheads="1"/>
          </p:cNvSpPr>
          <p:nvPr/>
        </p:nvSpPr>
        <p:spPr bwMode="auto">
          <a:xfrm>
            <a:off x="9102942" y="815684"/>
            <a:ext cx="2743200" cy="664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GB" altLang="en-US" sz="3600" b="1" u="sng" dirty="0">
                <a:solidFill>
                  <a:schemeClr val="bg1">
                    <a:lumMod val="85000"/>
                  </a:schemeClr>
                </a:solidFill>
              </a:rPr>
              <a:t>- </a:t>
            </a:r>
            <a:r>
              <a:rPr lang="en-GB" altLang="en-US" sz="3600" b="1" u="sng" dirty="0" err="1">
                <a:solidFill>
                  <a:srgbClr val="FF0000"/>
                </a:solidFill>
              </a:rPr>
              <a:t>Bom</a:t>
            </a:r>
            <a:r>
              <a:rPr lang="en-GB" altLang="en-US" sz="3600" b="1" u="sng" dirty="0">
                <a:solidFill>
                  <a:srgbClr val="FF0000"/>
                </a:solidFill>
              </a:rPr>
              <a:t> </a:t>
            </a:r>
            <a:r>
              <a:rPr lang="en-GB" altLang="en-US" sz="3600" b="1" u="sng" dirty="0" err="1">
                <a:solidFill>
                  <a:srgbClr val="FF0000"/>
                </a:solidFill>
              </a:rPr>
              <a:t>nguyên</a:t>
            </a:r>
            <a:r>
              <a:rPr lang="en-GB" altLang="en-US" sz="3600" b="1" u="sng" dirty="0">
                <a:solidFill>
                  <a:srgbClr val="FF0000"/>
                </a:solidFill>
              </a:rPr>
              <a:t> </a:t>
            </a:r>
            <a:r>
              <a:rPr lang="en-GB" altLang="en-US" sz="3600" b="1" u="sng" dirty="0" err="1">
                <a:solidFill>
                  <a:srgbClr val="FF0000"/>
                </a:solidFill>
              </a:rPr>
              <a:t>tử</a:t>
            </a:r>
            <a:r>
              <a:rPr lang="en-GB" altLang="en-US" sz="3600" b="1" dirty="0">
                <a:solidFill>
                  <a:srgbClr val="FF0000"/>
                </a:solidFill>
              </a:rPr>
              <a:t>: </a:t>
            </a:r>
            <a:r>
              <a:rPr lang="en-US" altLang="en-US" sz="3600" b="1" dirty="0" err="1"/>
              <a:t>Vũ</a:t>
            </a:r>
            <a:r>
              <a:rPr lang="en-US" altLang="en-US" sz="3600" b="1" dirty="0"/>
              <a:t> </a:t>
            </a:r>
            <a:r>
              <a:rPr lang="en-US" altLang="en-US" sz="3600" b="1" dirty="0" err="1"/>
              <a:t>khí</a:t>
            </a:r>
            <a:r>
              <a:rPr lang="en-US" altLang="en-US" sz="3600" b="1" dirty="0"/>
              <a:t> </a:t>
            </a:r>
            <a:r>
              <a:rPr lang="en-US" altLang="en-US" sz="3600" b="1" dirty="0" err="1"/>
              <a:t>có</a:t>
            </a:r>
            <a:r>
              <a:rPr lang="en-US" altLang="en-US" sz="3600" b="1" dirty="0"/>
              <a:t> </a:t>
            </a:r>
            <a:r>
              <a:rPr lang="en-US" altLang="en-US" sz="3600" b="1" dirty="0" err="1"/>
              <a:t>sức</a:t>
            </a:r>
            <a:r>
              <a:rPr lang="en-US" altLang="en-US" sz="3600" b="1" dirty="0"/>
              <a:t> </a:t>
            </a:r>
            <a:r>
              <a:rPr lang="en-US" altLang="en-US" sz="3600" b="1" dirty="0" err="1"/>
              <a:t>sát</a:t>
            </a:r>
            <a:r>
              <a:rPr lang="en-US" altLang="en-US" sz="3600" b="1" dirty="0"/>
              <a:t> </a:t>
            </a:r>
            <a:r>
              <a:rPr lang="en-US" altLang="en-US" sz="3600" b="1" dirty="0" err="1"/>
              <a:t>thương</a:t>
            </a:r>
            <a:r>
              <a:rPr lang="en-US" altLang="en-US" sz="3600" b="1" dirty="0"/>
              <a:t> </a:t>
            </a:r>
            <a:r>
              <a:rPr lang="en-US" altLang="en-US" sz="3600" b="1" dirty="0" err="1"/>
              <a:t>và</a:t>
            </a:r>
            <a:r>
              <a:rPr lang="en-US" altLang="en-US" sz="3600" b="1" dirty="0"/>
              <a:t> </a:t>
            </a:r>
            <a:r>
              <a:rPr lang="en-US" altLang="en-US" sz="3600" b="1" dirty="0" err="1"/>
              <a:t>công</a:t>
            </a:r>
            <a:r>
              <a:rPr lang="en-US" altLang="en-US" sz="3600" b="1" dirty="0"/>
              <a:t> </a:t>
            </a:r>
            <a:r>
              <a:rPr lang="en-US" altLang="en-US" sz="3600" b="1" dirty="0" err="1"/>
              <a:t>phá</a:t>
            </a:r>
            <a:r>
              <a:rPr lang="en-US" altLang="en-US" sz="3600" b="1" dirty="0"/>
              <a:t> </a:t>
            </a:r>
            <a:r>
              <a:rPr lang="en-US" altLang="en-US" sz="3600" b="1" dirty="0" err="1"/>
              <a:t>lớn</a:t>
            </a:r>
            <a:r>
              <a:rPr lang="en-US" altLang="en-US" sz="3600" b="1" dirty="0"/>
              <a:t>, </a:t>
            </a:r>
            <a:r>
              <a:rPr lang="en-US" altLang="en-US" sz="3600" b="1" dirty="0" err="1"/>
              <a:t>có</a:t>
            </a:r>
            <a:r>
              <a:rPr lang="en-US" altLang="en-US" sz="3600" b="1" dirty="0"/>
              <a:t> </a:t>
            </a:r>
            <a:r>
              <a:rPr lang="en-US" altLang="en-US" sz="3600" b="1" dirty="0" err="1"/>
              <a:t>thể</a:t>
            </a:r>
            <a:r>
              <a:rPr lang="en-US" altLang="en-US" sz="3600" b="1" dirty="0"/>
              <a:t> </a:t>
            </a:r>
            <a:r>
              <a:rPr lang="en-US" altLang="en-US" sz="3600" b="1" dirty="0" err="1"/>
              <a:t>phá</a:t>
            </a:r>
            <a:r>
              <a:rPr lang="en-US" altLang="en-US" sz="3600" b="1" dirty="0"/>
              <a:t> </a:t>
            </a:r>
            <a:r>
              <a:rPr lang="en-US" altLang="en-US" sz="3600" b="1" dirty="0" err="1"/>
              <a:t>hủy</a:t>
            </a:r>
            <a:r>
              <a:rPr lang="en-US" altLang="en-US" sz="3600" b="1" dirty="0"/>
              <a:t> </a:t>
            </a:r>
            <a:r>
              <a:rPr lang="en-US" altLang="en-US" sz="3600" b="1" dirty="0" err="1"/>
              <a:t>cả</a:t>
            </a:r>
            <a:r>
              <a:rPr lang="en-US" altLang="en-US" sz="3600" b="1" dirty="0"/>
              <a:t> </a:t>
            </a:r>
            <a:r>
              <a:rPr lang="en-US" altLang="en-US" sz="3600" b="1" dirty="0" err="1"/>
              <a:t>một</a:t>
            </a:r>
            <a:r>
              <a:rPr lang="en-US" altLang="en-US" sz="3600" b="1" dirty="0"/>
              <a:t> </a:t>
            </a:r>
            <a:r>
              <a:rPr lang="en-US" altLang="en-US" sz="3600" b="1" dirty="0" err="1"/>
              <a:t>thành</a:t>
            </a:r>
            <a:r>
              <a:rPr lang="en-US" altLang="en-US" sz="3600" b="1" dirty="0"/>
              <a:t> </a:t>
            </a:r>
            <a:r>
              <a:rPr lang="en-US" altLang="en-US" sz="3600" b="1" dirty="0" err="1"/>
              <a:t>phố</a:t>
            </a:r>
            <a:r>
              <a:rPr lang="en-US" altLang="en-US" sz="3600" b="1" dirty="0"/>
              <a:t>.</a:t>
            </a:r>
          </a:p>
          <a:p>
            <a:pPr algn="just" eaLnBrk="1" hangingPunct="1">
              <a:spcBef>
                <a:spcPct val="50000"/>
              </a:spcBef>
            </a:pPr>
            <a:endParaRPr lang="en-GB" altLang="en-US" sz="4000" b="1" dirty="0"/>
          </a:p>
        </p:txBody>
      </p:sp>
      <p:pic>
        <p:nvPicPr>
          <p:cNvPr id="2071" name="Picture 23" descr="220px-Fat_ma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599"/>
            <a:ext cx="8839200"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88890" y="36364"/>
            <a:ext cx="8586383" cy="707886"/>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rgbClr val="FF66CC"/>
                </a:solidFill>
                <a:latin typeface="Arial" panose="020B0604020202020204" pitchFamily="34" charset="0"/>
                <a:cs typeface="Arial" panose="020B0604020202020204" pitchFamily="34" charset="0"/>
              </a:rPr>
              <a:t>3. </a:t>
            </a:r>
            <a:r>
              <a:rPr lang="en-US" sz="4000" b="1" dirty="0" err="1">
                <a:ln w="9525">
                  <a:solidFill>
                    <a:schemeClr val="bg1"/>
                  </a:solidFill>
                  <a:prstDash val="solid"/>
                </a:ln>
                <a:solidFill>
                  <a:srgbClr val="FF66CC"/>
                </a:solidFill>
                <a:latin typeface="Arial" panose="020B0604020202020204" pitchFamily="34" charset="0"/>
                <a:cs typeface="Arial" panose="020B0604020202020204" pitchFamily="34" charset="0"/>
              </a:rPr>
              <a:t>Đọc</a:t>
            </a:r>
            <a:r>
              <a:rPr lang="en-US" sz="4000" b="1" dirty="0">
                <a:ln w="9525">
                  <a:solidFill>
                    <a:schemeClr val="bg1"/>
                  </a:solidFill>
                  <a:prstDash val="solid"/>
                </a:ln>
                <a:solidFill>
                  <a:srgbClr val="FF66CC"/>
                </a:solidFill>
                <a:latin typeface="Arial" panose="020B0604020202020204" pitchFamily="34" charset="0"/>
                <a:cs typeface="Arial" panose="020B0604020202020204" pitchFamily="34" charset="0"/>
              </a:rPr>
              <a:t> </a:t>
            </a:r>
            <a:r>
              <a:rPr lang="en-US" sz="4000" b="1" dirty="0" err="1">
                <a:ln w="9525">
                  <a:solidFill>
                    <a:schemeClr val="bg1"/>
                  </a:solidFill>
                  <a:prstDash val="solid"/>
                </a:ln>
                <a:solidFill>
                  <a:srgbClr val="FF66CC"/>
                </a:solidFill>
                <a:latin typeface="Arial" panose="020B0604020202020204" pitchFamily="34" charset="0"/>
                <a:cs typeface="Arial" panose="020B0604020202020204" pitchFamily="34" charset="0"/>
              </a:rPr>
              <a:t>từ</a:t>
            </a:r>
            <a:r>
              <a:rPr lang="en-US" sz="4000" b="1" dirty="0">
                <a:ln w="9525">
                  <a:solidFill>
                    <a:schemeClr val="bg1"/>
                  </a:solidFill>
                  <a:prstDash val="solid"/>
                </a:ln>
                <a:solidFill>
                  <a:srgbClr val="FF66CC"/>
                </a:solidFill>
                <a:latin typeface="Arial" panose="020B0604020202020204" pitchFamily="34" charset="0"/>
                <a:cs typeface="Arial" panose="020B0604020202020204" pitchFamily="34" charset="0"/>
              </a:rPr>
              <a:t> </a:t>
            </a:r>
            <a:r>
              <a:rPr lang="en-US" sz="4000" b="1" dirty="0" err="1">
                <a:ln w="9525">
                  <a:solidFill>
                    <a:schemeClr val="bg1"/>
                  </a:solidFill>
                  <a:prstDash val="solid"/>
                </a:ln>
                <a:solidFill>
                  <a:srgbClr val="FF66CC"/>
                </a:solidFill>
                <a:latin typeface="Arial" panose="020B0604020202020204" pitchFamily="34" charset="0"/>
                <a:cs typeface="Arial" panose="020B0604020202020204" pitchFamily="34" charset="0"/>
              </a:rPr>
              <a:t>và</a:t>
            </a:r>
            <a:r>
              <a:rPr lang="en-US" sz="4000" b="1" dirty="0">
                <a:ln w="9525">
                  <a:solidFill>
                    <a:schemeClr val="bg1"/>
                  </a:solidFill>
                  <a:prstDash val="solid"/>
                </a:ln>
                <a:solidFill>
                  <a:srgbClr val="FF66CC"/>
                </a:solidFill>
                <a:latin typeface="Arial" panose="020B0604020202020204" pitchFamily="34" charset="0"/>
                <a:cs typeface="Arial" panose="020B0604020202020204" pitchFamily="34" charset="0"/>
              </a:rPr>
              <a:t> </a:t>
            </a:r>
            <a:r>
              <a:rPr lang="en-US" sz="4000" b="1" dirty="0" err="1">
                <a:ln w="9525">
                  <a:solidFill>
                    <a:schemeClr val="bg1"/>
                  </a:solidFill>
                  <a:prstDash val="solid"/>
                </a:ln>
                <a:solidFill>
                  <a:srgbClr val="FF66CC"/>
                </a:solidFill>
                <a:latin typeface="Arial" panose="020B0604020202020204" pitchFamily="34" charset="0"/>
                <a:cs typeface="Arial" panose="020B0604020202020204" pitchFamily="34" charset="0"/>
              </a:rPr>
              <a:t>lời</a:t>
            </a:r>
            <a:r>
              <a:rPr lang="en-US" sz="4000" b="1" dirty="0">
                <a:ln w="9525">
                  <a:solidFill>
                    <a:schemeClr val="bg1"/>
                  </a:solidFill>
                  <a:prstDash val="solid"/>
                </a:ln>
                <a:solidFill>
                  <a:srgbClr val="FF66CC"/>
                </a:solidFill>
                <a:latin typeface="Arial" panose="020B0604020202020204" pitchFamily="34" charset="0"/>
                <a:cs typeface="Arial" panose="020B0604020202020204" pitchFamily="34" charset="0"/>
              </a:rPr>
              <a:t> </a:t>
            </a:r>
            <a:r>
              <a:rPr lang="en-US" sz="4000" b="1" dirty="0" err="1">
                <a:ln w="9525">
                  <a:solidFill>
                    <a:schemeClr val="bg1"/>
                  </a:solidFill>
                  <a:prstDash val="solid"/>
                </a:ln>
                <a:solidFill>
                  <a:srgbClr val="FF66CC"/>
                </a:solidFill>
                <a:latin typeface="Arial" panose="020B0604020202020204" pitchFamily="34" charset="0"/>
                <a:cs typeface="Arial" panose="020B0604020202020204" pitchFamily="34" charset="0"/>
              </a:rPr>
              <a:t>giải</a:t>
            </a:r>
            <a:r>
              <a:rPr lang="en-US" sz="4000" b="1" dirty="0">
                <a:ln w="9525">
                  <a:solidFill>
                    <a:schemeClr val="bg1"/>
                  </a:solidFill>
                  <a:prstDash val="solid"/>
                </a:ln>
                <a:solidFill>
                  <a:srgbClr val="FF66CC"/>
                </a:solidFill>
                <a:latin typeface="Arial" panose="020B0604020202020204" pitchFamily="34" charset="0"/>
                <a:cs typeface="Arial" panose="020B0604020202020204" pitchFamily="34" charset="0"/>
              </a:rPr>
              <a:t> </a:t>
            </a:r>
            <a:r>
              <a:rPr lang="en-US" sz="4000" b="1" dirty="0" err="1">
                <a:ln w="9525">
                  <a:solidFill>
                    <a:schemeClr val="bg1"/>
                  </a:solidFill>
                  <a:prstDash val="solid"/>
                </a:ln>
                <a:solidFill>
                  <a:srgbClr val="FF66CC"/>
                </a:solidFill>
                <a:latin typeface="Arial" panose="020B0604020202020204" pitchFamily="34" charset="0"/>
                <a:cs typeface="Arial" panose="020B0604020202020204" pitchFamily="34" charset="0"/>
              </a:rPr>
              <a:t>nghĩa</a:t>
            </a:r>
            <a:endParaRPr lang="en-US" sz="4000" b="1" dirty="0">
              <a:ln w="9525">
                <a:solidFill>
                  <a:schemeClr val="bg1"/>
                </a:solidFill>
                <a:prstDash val="solid"/>
              </a:ln>
              <a:solidFill>
                <a:srgbClr val="FF66CC"/>
              </a:solidFill>
              <a:latin typeface="Arial" panose="020B0604020202020204" pitchFamily="34" charset="0"/>
              <a:cs typeface="Arial" panose="020B0604020202020204" pitchFamily="34" charset="0"/>
            </a:endParaRPr>
          </a:p>
        </p:txBody>
      </p:sp>
    </p:spTree>
  </p:cSld>
  <p:clrMapOvr>
    <a:masterClrMapping/>
  </p:clrMapOvr>
  <p:transition spd="med">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67"/>
                                        </p:tgtEl>
                                        <p:attrNameLst>
                                          <p:attrName>style.visibility</p:attrName>
                                        </p:attrNameLst>
                                      </p:cBhvr>
                                      <p:to>
                                        <p:strVal val="visible"/>
                                      </p:to>
                                    </p:set>
                                    <p:animEffect transition="in" filter="randombar(horizontal)">
                                      <p:cBhvr>
                                        <p:cTn id="12" dur="500"/>
                                        <p:tgtEl>
                                          <p:spTgt spid="2067"/>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071"/>
                                        </p:tgtEl>
                                        <p:attrNameLst>
                                          <p:attrName>style.visibility</p:attrName>
                                        </p:attrNameLst>
                                      </p:cBhvr>
                                      <p:to>
                                        <p:strVal val="visible"/>
                                      </p:to>
                                    </p:set>
                                    <p:animEffect transition="in" filter="fade">
                                      <p:cBhvr>
                                        <p:cTn id="17" dur="400" decel="100000"/>
                                        <p:tgtEl>
                                          <p:spTgt spid="2071"/>
                                        </p:tgtEl>
                                      </p:cBhvr>
                                    </p:animEffect>
                                    <p:anim calcmode="lin" valueType="num">
                                      <p:cBhvr>
                                        <p:cTn id="18" dur="400" decel="100000" fill="hold"/>
                                        <p:tgtEl>
                                          <p:spTgt spid="2071"/>
                                        </p:tgtEl>
                                        <p:attrNameLst>
                                          <p:attrName>style.rotation</p:attrName>
                                        </p:attrNameLst>
                                      </p:cBhvr>
                                      <p:tavLst>
                                        <p:tav tm="0">
                                          <p:val>
                                            <p:fltVal val="-90"/>
                                          </p:val>
                                        </p:tav>
                                        <p:tav tm="100000">
                                          <p:val>
                                            <p:fltVal val="0"/>
                                          </p:val>
                                        </p:tav>
                                      </p:tavLst>
                                    </p:anim>
                                    <p:anim calcmode="lin" valueType="num">
                                      <p:cBhvr>
                                        <p:cTn id="19" dur="400" decel="100000" fill="hold"/>
                                        <p:tgtEl>
                                          <p:spTgt spid="2071"/>
                                        </p:tgtEl>
                                        <p:attrNameLst>
                                          <p:attrName>ppt_x</p:attrName>
                                        </p:attrNameLst>
                                      </p:cBhvr>
                                      <p:tavLst>
                                        <p:tav tm="0">
                                          <p:val>
                                            <p:strVal val="#ppt_x+0.4"/>
                                          </p:val>
                                        </p:tav>
                                        <p:tav tm="100000">
                                          <p:val>
                                            <p:strVal val="#ppt_x-0.05"/>
                                          </p:val>
                                        </p:tav>
                                      </p:tavLst>
                                    </p:anim>
                                    <p:anim calcmode="lin" valueType="num">
                                      <p:cBhvr>
                                        <p:cTn id="20" dur="400" decel="100000" fill="hold"/>
                                        <p:tgtEl>
                                          <p:spTgt spid="2071"/>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2071"/>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207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nodeType="clickEffect">
                                  <p:stCondLst>
                                    <p:cond delay="0"/>
                                  </p:stCondLst>
                                  <p:childTnLst>
                                    <p:animEffect transition="out" filter="box(in)">
                                      <p:cBhvr>
                                        <p:cTn id="26" dur="500"/>
                                        <p:tgtEl>
                                          <p:spTgt spid="2071"/>
                                        </p:tgtEl>
                                      </p:cBhvr>
                                    </p:animEffect>
                                    <p:set>
                                      <p:cBhvr>
                                        <p:cTn id="27" dur="1" fill="hold">
                                          <p:stCondLst>
                                            <p:cond delay="499"/>
                                          </p:stCondLst>
                                        </p:cTn>
                                        <p:tgtEl>
                                          <p:spTgt spid="20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p:bldP spid="9"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1186</Words>
  <Application>Microsoft Office PowerPoint</Application>
  <PresentationFormat>Widescreen</PresentationFormat>
  <Paragraphs>76</Paragraphs>
  <Slides>35</Slides>
  <Notes>2</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Aaril</vt:lpstr>
      <vt:lpstr>Arial</vt:lpstr>
      <vt:lpstr>Calibri</vt:lpstr>
      <vt:lpstr>Calibri Light</vt:lpstr>
      <vt:lpstr>Franklin Gothic Book</vt:lpstr>
      <vt:lpstr>Franklin Gothic Medium</vt:lpstr>
      <vt:lpstr>inherit</vt:lpstr>
      <vt:lpstr>Tahoma</vt:lpstr>
      <vt:lpstr>Times New Roman</vt:lpstr>
      <vt:lpstr>VnBangkok</vt:lpstr>
      <vt:lpstr>VNbritannic</vt:lpstr>
      <vt:lpstr>Wingdings 2</vt:lpstr>
      <vt:lpstr>Trek</vt:lpstr>
      <vt:lpstr>Office Theme</vt:lpstr>
      <vt:lpstr>2_Office Theme</vt:lpstr>
      <vt:lpstr>7_Office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do huong</cp:lastModifiedBy>
  <cp:revision>156</cp:revision>
  <dcterms:created xsi:type="dcterms:W3CDTF">2021-09-25T22:26:00Z</dcterms:created>
  <dcterms:modified xsi:type="dcterms:W3CDTF">2023-09-24T14:34:11Z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3D2E1839DB9A4999AE3CFA24F4FD021C_12</vt:lpwstr>
  </property>
  <property fmtid="{D5CDD505-2E9C-101B-9397-08002B2CF9AE}" pid="3" name="KSOProductBuildVer">
    <vt:lpwstr>1033-12.2.0.13215</vt:lpwstr>
  </property>
</Properties>
</file>