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9" r:id="rId4"/>
    <p:sldId id="290" r:id="rId5"/>
    <p:sldId id="282" r:id="rId6"/>
    <p:sldId id="283" r:id="rId7"/>
    <p:sldId id="285" r:id="rId8"/>
    <p:sldId id="286" r:id="rId9"/>
    <p:sldId id="287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92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8812" y="2367439"/>
            <a:ext cx="2435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Đoàn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Phượng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24</Words>
  <Application>Microsoft Office PowerPoint</Application>
  <PresentationFormat>On-screen Show (16:9)</PresentationFormat>
  <Paragraphs>11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Microsoft account</cp:lastModifiedBy>
  <cp:revision>38</cp:revision>
  <dcterms:created xsi:type="dcterms:W3CDTF">2017-01-10T13:46:13Z</dcterms:created>
  <dcterms:modified xsi:type="dcterms:W3CDTF">2023-10-29T08:03:37Z</dcterms:modified>
</cp:coreProperties>
</file>