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3" r:id="rId2"/>
  </p:sldMasterIdLst>
  <p:notesMasterIdLst>
    <p:notesMasterId r:id="rId35"/>
  </p:notesMasterIdLst>
  <p:sldIdLst>
    <p:sldId id="421" r:id="rId3"/>
    <p:sldId id="422" r:id="rId4"/>
    <p:sldId id="362" r:id="rId5"/>
    <p:sldId id="367" r:id="rId6"/>
    <p:sldId id="381" r:id="rId7"/>
    <p:sldId id="387" r:id="rId8"/>
    <p:sldId id="395" r:id="rId9"/>
    <p:sldId id="351" r:id="rId10"/>
    <p:sldId id="410" r:id="rId11"/>
    <p:sldId id="411" r:id="rId12"/>
    <p:sldId id="412" r:id="rId13"/>
    <p:sldId id="396" r:id="rId14"/>
    <p:sldId id="414" r:id="rId15"/>
    <p:sldId id="397" r:id="rId16"/>
    <p:sldId id="415" r:id="rId17"/>
    <p:sldId id="417" r:id="rId18"/>
    <p:sldId id="425" r:id="rId19"/>
    <p:sldId id="426" r:id="rId20"/>
    <p:sldId id="355" r:id="rId21"/>
    <p:sldId id="383" r:id="rId22"/>
    <p:sldId id="424" r:id="rId23"/>
    <p:sldId id="402" r:id="rId24"/>
    <p:sldId id="427" r:id="rId25"/>
    <p:sldId id="403" r:id="rId26"/>
    <p:sldId id="404" r:id="rId27"/>
    <p:sldId id="405" r:id="rId28"/>
    <p:sldId id="406" r:id="rId29"/>
    <p:sldId id="407" r:id="rId30"/>
    <p:sldId id="376" r:id="rId31"/>
    <p:sldId id="377" r:id="rId32"/>
    <p:sldId id="375" r:id="rId33"/>
    <p:sldId id="378" r:id="rId34"/>
  </p:sldIdLst>
  <p:sldSz cx="9144000" cy="6858000" type="screen4x3"/>
  <p:notesSz cx="6858000" cy="9144000"/>
  <p:embeddedFontLst>
    <p:embeddedFont>
      <p:font typeface="HP001 4H Normal" panose="020B0604020202020204" charset="-93"/>
      <p:regular r:id="rId36"/>
    </p:embeddedFont>
    <p:embeddedFont>
      <p:font typeface="Comic Sans MS" panose="030F0702030302020204" pitchFamily="66" charset="0"/>
      <p:regular r:id="rId37"/>
      <p:bold r:id="rId38"/>
      <p:italic r:id="rId39"/>
      <p:boldItalic r:id="rId40"/>
    </p:embeddedFont>
    <p:embeddedFont>
      <p:font typeface="Arial Rounded MT Bold" panose="020B0604020202020204" charset="0"/>
      <p:regular r:id="rId41"/>
    </p:embeddedFont>
    <p:embeddedFont>
      <p:font typeface=".VnAvant" panose="020B7200000000000000" pitchFamily="34" charset="0"/>
      <p:regular r:id="rId42"/>
      <p:bold r:id="rId43"/>
      <p:italic r:id="rId44"/>
      <p:boldItalic r:id="rId45"/>
    </p:embeddedFont>
    <p:embeddedFont>
      <p:font typeface="Calibri" panose="020F0502020204030204" pitchFamily="34" charset="0"/>
      <p:regular r:id="rId46"/>
      <p:bold r:id="rId47"/>
      <p:italic r:id="rId48"/>
      <p:boldItalic r:id="rId49"/>
    </p:embeddedFont>
    <p:embeddedFont>
      <p:font typeface="微软雅黑" panose="020B0503020204020204" pitchFamily="34" charset="-122"/>
      <p:regular r:id="rId50"/>
      <p:bold r:id="rId51"/>
    </p:embeddedFont>
    <p:embeddedFont>
      <p:font typeface=".VnCooper" panose="020B0604020202020204"/>
      <p:regular r:id="rId52"/>
    </p:embeddedFont>
    <p:embeddedFont>
      <p:font typeface="VNI-Avo" panose="020B0604020202020204"/>
      <p:regular r:id="rId53"/>
      <p:bold r:id="rId54"/>
      <p:italic r:id="rId55"/>
      <p:boldItalic r:id="rId56"/>
    </p:embeddedFont>
    <p:embeddedFont>
      <p:font typeface="HP-087" panose="020B0604020202020204"/>
      <p:bold r:id="rId57"/>
    </p:embeddedFont>
    <p:embeddedFont>
      <p:font typeface="HP001" panose="020B0604020202020204" charset="-93"/>
      <p:regular r:id="rId58"/>
      <p:bold r:id="rId59"/>
    </p:embeddedFont>
  </p:embeddedFontLst>
  <p:custDataLst>
    <p:tags r:id="rId6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00CC"/>
    <a:srgbClr val="0033CC"/>
    <a:srgbClr val="FFCCCC"/>
    <a:srgbClr val="FFCC00"/>
    <a:srgbClr val="009900"/>
    <a:srgbClr val="CCECFF"/>
    <a:srgbClr val="000099"/>
    <a:srgbClr val="FF9933"/>
    <a:srgbClr val="993366"/>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468" autoAdjust="0"/>
    <p:restoredTop sz="94660"/>
  </p:normalViewPr>
  <p:slideViewPr>
    <p:cSldViewPr>
      <p:cViewPr varScale="1">
        <p:scale>
          <a:sx n="70" d="100"/>
          <a:sy n="70" d="100"/>
        </p:scale>
        <p:origin x="1308" y="7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4.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font" Target="fonts/font20.fntdata"/><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font" Target="fonts/font23.fntdata"/><Relationship Id="rId5" Type="http://schemas.openxmlformats.org/officeDocument/2006/relationships/slide" Target="slides/slide3.xml"/><Relationship Id="rId61"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font" Target="fonts/font21.fntdata"/><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font" Target="fonts/font16.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font" Target="fonts/font24.fntdata"/><Relationship Id="rId20" Type="http://schemas.openxmlformats.org/officeDocument/2006/relationships/slide" Target="slides/slide18.xml"/><Relationship Id="rId41" Type="http://schemas.openxmlformats.org/officeDocument/2006/relationships/font" Target="fonts/font6.fntdata"/><Relationship Id="rId54" Type="http://schemas.openxmlformats.org/officeDocument/2006/relationships/font" Target="fonts/font19.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font" Target="fonts/font22.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9.fntdata"/><Relationship Id="rId52" Type="http://schemas.openxmlformats.org/officeDocument/2006/relationships/font" Target="fonts/font17.fntdata"/><Relationship Id="rId60"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2B6E993-296B-4FB0-A271-FA0352DE524F}" type="datetimeFigureOut">
              <a:rPr lang="vi-VN" smtClean="0"/>
              <a:t>29/10/2023</a:t>
            </a:fld>
            <a:endParaRPr lang="vi-V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E9F448D-067C-4AA7-8944-0B61205DCB44}" type="slidenum">
              <a:rPr lang="vi-VN" smtClean="0"/>
              <a:t>‹#›</a:t>
            </a:fld>
            <a:endParaRPr lang="vi-VN"/>
          </a:p>
        </p:txBody>
      </p:sp>
    </p:spTree>
    <p:extLst>
      <p:ext uri="{BB962C8B-B14F-4D97-AF65-F5344CB8AC3E}">
        <p14:creationId xmlns:p14="http://schemas.microsoft.com/office/powerpoint/2010/main" val="3290093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E9F448D-067C-4AA7-8944-0B61205DCB44}" type="slidenum">
              <a:rPr lang="vi-VN" smtClean="0"/>
              <a:t>4</a:t>
            </a:fld>
            <a:endParaRPr lang="vi-VN"/>
          </a:p>
        </p:txBody>
      </p:sp>
    </p:spTree>
    <p:extLst>
      <p:ext uri="{BB962C8B-B14F-4D97-AF65-F5344CB8AC3E}">
        <p14:creationId xmlns:p14="http://schemas.microsoft.com/office/powerpoint/2010/main" val="4047772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CE9F448D-067C-4AA7-8944-0B61205DCB44}" type="slidenum">
              <a:rPr lang="vi-VN" smtClean="0"/>
              <a:t>23</a:t>
            </a:fld>
            <a:endParaRPr lang="vi-VN"/>
          </a:p>
        </p:txBody>
      </p:sp>
    </p:spTree>
    <p:extLst>
      <p:ext uri="{BB962C8B-B14F-4D97-AF65-F5344CB8AC3E}">
        <p14:creationId xmlns:p14="http://schemas.microsoft.com/office/powerpoint/2010/main" val="772890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advTm="6645"/>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advTm="6645"/>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advTm="6645"/>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ED0D902-E3FD-41D4-B99A-597D73F1A13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7995946"/>
      </p:ext>
    </p:extLst>
  </p:cSld>
  <p:clrMapOvr>
    <a:masterClrMapping/>
  </p:clrMapOvr>
  <p:transition advTm="6645"/>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CD2D8B6-A4AC-42E0-BA92-63F5808EFA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5610469"/>
      </p:ext>
    </p:extLst>
  </p:cSld>
  <p:clrMapOvr>
    <a:masterClrMapping/>
  </p:clrMapOvr>
  <p:transition advTm="6645"/>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3D5E828-E5B7-4D4D-9B80-7E0F84246B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08084606"/>
      </p:ext>
    </p:extLst>
  </p:cSld>
  <p:clrMapOvr>
    <a:masterClrMapping/>
  </p:clrMapOvr>
  <p:transition advTm="6645"/>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E889393-D349-44D7-AD3D-BABF296EAA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6847750"/>
      </p:ext>
    </p:extLst>
  </p:cSld>
  <p:clrMapOvr>
    <a:masterClrMapping/>
  </p:clrMapOvr>
  <p:transition advTm="6645"/>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15B5BE1-1900-417B-AE8E-E6037FDDFC2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33056969"/>
      </p:ext>
    </p:extLst>
  </p:cSld>
  <p:clrMapOvr>
    <a:masterClrMapping/>
  </p:clrMapOvr>
  <p:transition advTm="6645"/>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C1BC497-F838-49E0-8278-72BCFF454F9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21979329"/>
      </p:ext>
    </p:extLst>
  </p:cSld>
  <p:clrMapOvr>
    <a:masterClrMapping/>
  </p:clrMapOvr>
  <p:transition advTm="6645"/>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CC6F88C-A493-4071-8513-6FE15AE74A2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4681490"/>
      </p:ext>
    </p:extLst>
  </p:cSld>
  <p:clrMapOvr>
    <a:masterClrMapping/>
  </p:clrMapOvr>
  <p:transition advTm="6645"/>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3384FC0-1499-44A9-97CF-09119C7CF3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37594005"/>
      </p:ext>
    </p:extLst>
  </p:cSld>
  <p:clrMapOvr>
    <a:masterClrMapping/>
  </p:clrMapOvr>
  <p:transition advTm="6645"/>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advTm="6645"/>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4F74ED5-F850-4853-B39F-47DCA0B681F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36694311"/>
      </p:ext>
    </p:extLst>
  </p:cSld>
  <p:clrMapOvr>
    <a:masterClrMapping/>
  </p:clrMapOvr>
  <p:transition advTm="6645"/>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19B0F0-6FB0-4512-B550-AF40F1A0DD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9253108"/>
      </p:ext>
    </p:extLst>
  </p:cSld>
  <p:clrMapOvr>
    <a:masterClrMapping/>
  </p:clrMapOvr>
  <p:transition advTm="6645"/>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C313C44-666D-497D-9BA3-E1180D68CD3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13828425"/>
      </p:ext>
    </p:extLst>
  </p:cSld>
  <p:clrMapOvr>
    <a:masterClrMapping/>
  </p:clrMapOvr>
  <p:transition advTm="6645"/>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BED2BAF4-63E0-45E4-909C-0AF5B3B4DC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72851827"/>
      </p:ext>
    </p:extLst>
  </p:cSld>
  <p:clrMapOvr>
    <a:masterClrMapping/>
  </p:clrMapOvr>
  <p:transition advTm="6645"/>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advTm="6645"/>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advTm="6645"/>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advTm="6645"/>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advTm="6645"/>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advTm="6645"/>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advTm="6645"/>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advTm="6645"/>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advTm="6645"/>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8F16920F-CB97-41FB-B4FF-EE984BB0C14E}"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81022163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ransition advTm="6645"/>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4.wmv"/><Relationship Id="rId1" Type="http://schemas.microsoft.com/office/2007/relationships/media" Target="../media/media4.wmv"/><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5.wmv"/><Relationship Id="rId1" Type="http://schemas.microsoft.com/office/2007/relationships/media" Target="../media/media5.wmv"/><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 Target="slide4.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 Target="slide4.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 Target="slide4.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 Target="slide4.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slide" Target="slide3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slide" Target="slide32.xml"/><Relationship Id="rId5" Type="http://schemas.openxmlformats.org/officeDocument/2006/relationships/slide" Target="slide30.xml"/><Relationship Id="rId4" Type="http://schemas.openxmlformats.org/officeDocument/2006/relationships/slide" Target="slide29.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1.mp3"/><Relationship Id="rId7" Type="http://schemas.openxmlformats.org/officeDocument/2006/relationships/image" Target="../media/image6.gif"/><Relationship Id="rId2" Type="http://schemas.microsoft.com/office/2007/relationships/media" Target="../media/media1.mp3"/><Relationship Id="rId1" Type="http://schemas.openxmlformats.org/officeDocument/2006/relationships/tags" Target="../tags/tag2.xml"/><Relationship Id="rId6" Type="http://schemas.openxmlformats.org/officeDocument/2006/relationships/image" Target="../media/image5.jpeg"/><Relationship Id="rId5" Type="http://schemas.openxmlformats.org/officeDocument/2006/relationships/hyperlink" Target="http://www.graphicsfactory.com/Clip_Art/Holidays/Christmas/snowman001_c_143923.html" TargetMode="External"/><Relationship Id="rId4" Type="http://schemas.openxmlformats.org/officeDocument/2006/relationships/slideLayout" Target="../slideLayouts/slideLayout13.xml"/><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Tươi Phong Cách Trung Quốc Tối Giản Kiểu Dáng đẹp Bảng Triển Lãm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09"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42455" y="76200"/>
            <a:ext cx="6599884" cy="630942"/>
          </a:xfrm>
          <a:prstGeom prst="rect">
            <a:avLst/>
          </a:prstGeom>
          <a:noFill/>
        </p:spPr>
        <p:txBody>
          <a:bodyPr wrap="none" rtlCol="0">
            <a:spAutoFit/>
          </a:bodyPr>
          <a:lstStyle/>
          <a:p>
            <a:r>
              <a:rPr lang="en-US" sz="3500" b="1" dirty="0" err="1">
                <a:solidFill>
                  <a:schemeClr val="bg1"/>
                </a:solidFill>
                <a:latin typeface="Arial Rounded MT Bold" pitchFamily="34" charset="0"/>
              </a:rPr>
              <a:t>Kết</a:t>
            </a:r>
            <a:r>
              <a:rPr lang="en-US" sz="3500" b="1" dirty="0">
                <a:solidFill>
                  <a:schemeClr val="bg1"/>
                </a:solidFill>
                <a:latin typeface="Arial Rounded MT Bold" pitchFamily="34" charset="0"/>
              </a:rPr>
              <a:t> </a:t>
            </a:r>
            <a:r>
              <a:rPr lang="en-US" sz="3500" b="1" dirty="0" err="1">
                <a:solidFill>
                  <a:schemeClr val="bg1"/>
                </a:solidFill>
                <a:latin typeface="Arial Rounded MT Bold" pitchFamily="34" charset="0"/>
              </a:rPr>
              <a:t>nối</a:t>
            </a:r>
            <a:r>
              <a:rPr lang="en-US" sz="3500" b="1" dirty="0">
                <a:solidFill>
                  <a:schemeClr val="bg1"/>
                </a:solidFill>
                <a:latin typeface="Arial Rounded MT Bold" pitchFamily="34" charset="0"/>
              </a:rPr>
              <a:t> tri </a:t>
            </a:r>
            <a:r>
              <a:rPr lang="en-US" sz="3500" b="1" dirty="0" err="1">
                <a:solidFill>
                  <a:schemeClr val="bg1"/>
                </a:solidFill>
                <a:latin typeface="Arial Rounded MT Bold" pitchFamily="34" charset="0"/>
              </a:rPr>
              <a:t>thức</a:t>
            </a:r>
            <a:r>
              <a:rPr lang="en-US" sz="3500" b="1" dirty="0">
                <a:solidFill>
                  <a:schemeClr val="bg1"/>
                </a:solidFill>
                <a:latin typeface="Arial Rounded MT Bold" pitchFamily="34" charset="0"/>
              </a:rPr>
              <a:t> </a:t>
            </a:r>
            <a:r>
              <a:rPr lang="en-US" sz="3500" b="1" dirty="0" err="1">
                <a:solidFill>
                  <a:schemeClr val="bg1"/>
                </a:solidFill>
                <a:latin typeface="Arial Rounded MT Bold" pitchFamily="34" charset="0"/>
              </a:rPr>
              <a:t>với</a:t>
            </a:r>
            <a:r>
              <a:rPr lang="en-US" sz="3500" b="1" dirty="0">
                <a:solidFill>
                  <a:schemeClr val="bg1"/>
                </a:solidFill>
                <a:latin typeface="Arial Rounded MT Bold" pitchFamily="34" charset="0"/>
              </a:rPr>
              <a:t> </a:t>
            </a:r>
            <a:r>
              <a:rPr lang="en-US" sz="3500" b="1" dirty="0" err="1">
                <a:solidFill>
                  <a:schemeClr val="bg1"/>
                </a:solidFill>
                <a:latin typeface="Arial Rounded MT Bold" pitchFamily="34" charset="0"/>
              </a:rPr>
              <a:t>cuộc</a:t>
            </a:r>
            <a:r>
              <a:rPr lang="en-US" sz="3500" b="1" dirty="0">
                <a:solidFill>
                  <a:schemeClr val="bg1"/>
                </a:solidFill>
                <a:latin typeface="Arial Rounded MT Bold" pitchFamily="34" charset="0"/>
              </a:rPr>
              <a:t> </a:t>
            </a:r>
            <a:r>
              <a:rPr lang="en-US" sz="3500" b="1" dirty="0" err="1">
                <a:solidFill>
                  <a:schemeClr val="bg1"/>
                </a:solidFill>
                <a:latin typeface="Arial Rounded MT Bold" pitchFamily="34" charset="0"/>
              </a:rPr>
              <a:t>sống</a:t>
            </a:r>
            <a:endParaRPr lang="en-US" sz="3500" b="1" dirty="0">
              <a:solidFill>
                <a:schemeClr val="bg1"/>
              </a:solidFill>
              <a:latin typeface="Arial Rounded MT Bold" pitchFamily="34" charset="0"/>
            </a:endParaRPr>
          </a:p>
        </p:txBody>
      </p:sp>
      <p:sp>
        <p:nvSpPr>
          <p:cNvPr id="6" name="TextBox 5"/>
          <p:cNvSpPr txBox="1"/>
          <p:nvPr/>
        </p:nvSpPr>
        <p:spPr>
          <a:xfrm>
            <a:off x="-1371600" y="955964"/>
            <a:ext cx="9448800" cy="1938992"/>
          </a:xfrm>
          <a:prstGeom prst="rect">
            <a:avLst/>
          </a:prstGeom>
          <a:noFill/>
        </p:spPr>
        <p:txBody>
          <a:bodyPr wrap="square" rtlCol="0">
            <a:spAutoFit/>
          </a:bodyPr>
          <a:lstStyle/>
          <a:p>
            <a:pPr algn="ctr"/>
            <a:r>
              <a:rPr lang="en-US" sz="6000" b="1">
                <a:solidFill>
                  <a:srgbClr val="002060"/>
                </a:solidFill>
                <a:latin typeface=".VnAvant" pitchFamily="34" charset="0"/>
              </a:rPr>
              <a:t>TIẾNG VIỆT</a:t>
            </a:r>
            <a:r>
              <a:rPr lang="vi-VN" sz="6000" b="1">
                <a:solidFill>
                  <a:srgbClr val="002060"/>
                </a:solidFill>
                <a:latin typeface=".VnAvant" pitchFamily="34" charset="0"/>
              </a:rPr>
              <a:t> </a:t>
            </a:r>
          </a:p>
          <a:p>
            <a:pPr algn="ctr"/>
            <a:r>
              <a:rPr lang="vi-VN" sz="6000" b="1">
                <a:solidFill>
                  <a:srgbClr val="002060"/>
                </a:solidFill>
                <a:latin typeface=".VnAvant" pitchFamily="34" charset="0"/>
              </a:rPr>
              <a:t>1</a:t>
            </a:r>
            <a:endParaRPr lang="en-US" sz="6000" b="1" dirty="0">
              <a:solidFill>
                <a:srgbClr val="002060"/>
              </a:solidFill>
              <a:latin typeface=".VnAvant" pitchFamily="34" charset="0"/>
            </a:endParaRPr>
          </a:p>
        </p:txBody>
      </p:sp>
      <p:sp>
        <p:nvSpPr>
          <p:cNvPr id="7" name="文本框 1"/>
          <p:cNvSpPr txBox="1"/>
          <p:nvPr/>
        </p:nvSpPr>
        <p:spPr>
          <a:xfrm>
            <a:off x="2895600" y="3048000"/>
            <a:ext cx="2435218" cy="307777"/>
          </a:xfrm>
          <a:prstGeom prst="rect">
            <a:avLst/>
          </a:prstGeom>
          <a:noFill/>
        </p:spPr>
        <p:txBody>
          <a:bodyPr wrap="non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ltLang="zh-CN" sz="1400" b="1" dirty="0" err="1">
                <a:latin typeface="Times New Roman" panose="02020603050405020304" pitchFamily="18" charset="0"/>
                <a:ea typeface="微软雅黑" panose="020B0503020204020204" pitchFamily="34" charset="-122"/>
                <a:cs typeface="Times New Roman" panose="02020603050405020304" pitchFamily="18" charset="0"/>
              </a:rPr>
              <a:t>Giáo</a:t>
            </a:r>
            <a:r>
              <a:rPr lang="en-US" altLang="zh-CN" sz="14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400" b="1" dirty="0" err="1">
                <a:latin typeface="Times New Roman" panose="02020603050405020304" pitchFamily="18" charset="0"/>
                <a:ea typeface="微软雅黑" panose="020B0503020204020204" pitchFamily="34" charset="-122"/>
                <a:cs typeface="Times New Roman" panose="02020603050405020304" pitchFamily="18" charset="0"/>
              </a:rPr>
              <a:t>viên</a:t>
            </a:r>
            <a:r>
              <a:rPr lang="en-US" altLang="zh-CN" sz="14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400" b="1"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400" b="1" dirty="0" err="1" smtClean="0">
                <a:latin typeface="Times New Roman" panose="02020603050405020304" pitchFamily="18" charset="0"/>
                <a:ea typeface="微软雅黑" panose="020B0503020204020204" pitchFamily="34" charset="-122"/>
                <a:cs typeface="Times New Roman" panose="02020603050405020304" pitchFamily="18" charset="0"/>
              </a:rPr>
              <a:t>Đoàn</a:t>
            </a:r>
            <a:r>
              <a:rPr lang="en-US" altLang="zh-CN" sz="1400" b="1"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400" b="1" dirty="0" err="1" smtClean="0">
                <a:latin typeface="Times New Roman" panose="02020603050405020304" pitchFamily="18" charset="0"/>
                <a:ea typeface="微软雅黑" panose="020B0503020204020204" pitchFamily="34" charset="-122"/>
                <a:cs typeface="Times New Roman" panose="02020603050405020304" pitchFamily="18" charset="0"/>
              </a:rPr>
              <a:t>Thị</a:t>
            </a:r>
            <a:r>
              <a:rPr lang="en-US" altLang="zh-CN" sz="1400" b="1"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400" b="1" dirty="0" err="1" smtClean="0">
                <a:latin typeface="Times New Roman" panose="02020603050405020304" pitchFamily="18" charset="0"/>
                <a:ea typeface="微软雅黑" panose="020B0503020204020204" pitchFamily="34" charset="-122"/>
                <a:cs typeface="Times New Roman" panose="02020603050405020304" pitchFamily="18" charset="0"/>
              </a:rPr>
              <a:t>Phượng</a:t>
            </a:r>
            <a:endParaRPr lang="zh-CN" altLang="en-US" sz="1400" b="1" dirty="0">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905131827"/>
      </p:ext>
    </p:extLst>
  </p:cSld>
  <p:clrMapOvr>
    <a:masterClrMapping/>
  </p:clrMapOvr>
  <p:transition advTm="6645"/>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99667" y="3937036"/>
            <a:ext cx="2863284" cy="769441"/>
          </a:xfrm>
          <a:prstGeom prst="rect">
            <a:avLst/>
          </a:prstGeom>
          <a:noFill/>
        </p:spPr>
        <p:txBody>
          <a:bodyPr wrap="none" rtlCol="0">
            <a:spAutoFit/>
          </a:bodyPr>
          <a:lstStyle/>
          <a:p>
            <a:r>
              <a:rPr lang="en-US" sz="4400" b="1">
                <a:solidFill>
                  <a:srgbClr val="0033CC"/>
                </a:solidFill>
                <a:latin typeface="VNI-Avo" pitchFamily="2" charset="0"/>
              </a:rPr>
              <a:t>theàm nhaø</a:t>
            </a:r>
          </a:p>
        </p:txBody>
      </p:sp>
      <p:pic>
        <p:nvPicPr>
          <p:cNvPr id="2" name="Picture 1">
            <a:extLst>
              <a:ext uri="{FF2B5EF4-FFF2-40B4-BE49-F238E27FC236}">
                <a16:creationId xmlns="" xmlns:a16="http://schemas.microsoft.com/office/drawing/2014/main" id="{A78A12AB-B66D-411D-97B5-9C6F253E956E}"/>
              </a:ext>
            </a:extLst>
          </p:cNvPr>
          <p:cNvPicPr>
            <a:picLocks noChangeAspect="1"/>
          </p:cNvPicPr>
          <p:nvPr/>
        </p:nvPicPr>
        <p:blipFill>
          <a:blip r:embed="rId2"/>
          <a:stretch>
            <a:fillRect/>
          </a:stretch>
        </p:blipFill>
        <p:spPr>
          <a:xfrm>
            <a:off x="2370273" y="1941549"/>
            <a:ext cx="4403449" cy="1995487"/>
          </a:xfrm>
          <a:prstGeom prst="rect">
            <a:avLst/>
          </a:prstGeom>
        </p:spPr>
      </p:pic>
      <p:sp>
        <p:nvSpPr>
          <p:cNvPr id="4" name="Right Arrow 3"/>
          <p:cNvSpPr/>
          <p:nvPr/>
        </p:nvSpPr>
        <p:spPr bwMode="auto">
          <a:xfrm rot="1232801">
            <a:off x="3197039" y="2848457"/>
            <a:ext cx="867141" cy="181667"/>
          </a:xfrm>
          <a:prstGeom prst="right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432973742"/>
      </p:ext>
    </p:extLst>
  </p:cSld>
  <p:clrMapOvr>
    <a:masterClrMapping/>
  </p:clrMapOvr>
  <p:transition advTm="664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26" presetClass="emph" presetSubtype="0" repeatCount="indefinite" fill="hold" grpId="1" nodeType="withEffect">
                                  <p:stCondLst>
                                    <p:cond delay="0"/>
                                  </p:stCondLst>
                                  <p:endCondLst>
                                    <p:cond evt="onNext" delay="0">
                                      <p:tgtEl>
                                        <p:sldTgt/>
                                      </p:tgtEl>
                                    </p:cond>
                                  </p:endCondLst>
                                  <p:childTnLst>
                                    <p:animEffect transition="out" filter="fade">
                                      <p:cBhvr>
                                        <p:cTn id="12" dur="500" tmFilter="0, 0; .2, .5; .8, .5; 1, 0"/>
                                        <p:tgtEl>
                                          <p:spTgt spid="4"/>
                                        </p:tgtEl>
                                      </p:cBhvr>
                                    </p:animEffect>
                                    <p:animScale>
                                      <p:cBhvr>
                                        <p:cTn id="13" dur="250" autoRev="1" fill="hold"/>
                                        <p:tgtEl>
                                          <p:spTgt spid="4"/>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 grpId="0" animBg="1"/>
      <p:bldP spid="4"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3733800" y="3797179"/>
            <a:ext cx="2857500" cy="646331"/>
          </a:xfrm>
          <a:prstGeom prst="rect">
            <a:avLst/>
          </a:prstGeom>
          <a:noFill/>
        </p:spPr>
        <p:txBody>
          <a:bodyPr wrap="square" rtlCol="0">
            <a:spAutoFit/>
          </a:bodyPr>
          <a:lstStyle/>
          <a:p>
            <a:r>
              <a:rPr lang="en-US" sz="3600" b="1">
                <a:solidFill>
                  <a:srgbClr val="0033CC"/>
                </a:solidFill>
                <a:latin typeface="VNI-Avo" pitchFamily="2" charset="0"/>
              </a:rPr>
              <a:t>tuûm tæm</a:t>
            </a:r>
          </a:p>
        </p:txBody>
      </p:sp>
      <p:pic>
        <p:nvPicPr>
          <p:cNvPr id="3" name="Picture 2">
            <a:extLst>
              <a:ext uri="{FF2B5EF4-FFF2-40B4-BE49-F238E27FC236}">
                <a16:creationId xmlns="" xmlns:a16="http://schemas.microsoft.com/office/drawing/2014/main" id="{03D0FDD6-55E0-41CD-A305-40ECEEB076FF}"/>
              </a:ext>
            </a:extLst>
          </p:cNvPr>
          <p:cNvPicPr>
            <a:picLocks noChangeAspect="1"/>
          </p:cNvPicPr>
          <p:nvPr/>
        </p:nvPicPr>
        <p:blipFill>
          <a:blip r:embed="rId2"/>
          <a:stretch>
            <a:fillRect/>
          </a:stretch>
        </p:blipFill>
        <p:spPr>
          <a:xfrm>
            <a:off x="3307669" y="1415929"/>
            <a:ext cx="2528661" cy="2381250"/>
          </a:xfrm>
          <a:prstGeom prst="rect">
            <a:avLst/>
          </a:prstGeom>
        </p:spPr>
      </p:pic>
      <p:sp>
        <p:nvSpPr>
          <p:cNvPr id="4" name="Right Arrow 3"/>
          <p:cNvSpPr/>
          <p:nvPr/>
        </p:nvSpPr>
        <p:spPr bwMode="auto">
          <a:xfrm rot="1232801">
            <a:off x="3071628" y="2277223"/>
            <a:ext cx="867141" cy="181667"/>
          </a:xfrm>
          <a:prstGeom prst="right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432973742"/>
      </p:ext>
    </p:extLst>
  </p:cSld>
  <p:clrMapOvr>
    <a:masterClrMapping/>
  </p:clrMapOvr>
  <p:transition advTm="664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26" presetClass="emph" presetSubtype="0" repeatCount="indefinite" fill="hold" grpId="1" nodeType="withEffect">
                                  <p:stCondLst>
                                    <p:cond delay="0"/>
                                  </p:stCondLst>
                                  <p:endCondLst>
                                    <p:cond evt="onNext" delay="0">
                                      <p:tgtEl>
                                        <p:sldTgt/>
                                      </p:tgtEl>
                                    </p:cond>
                                  </p:endCondLst>
                                  <p:childTnLst>
                                    <p:animEffect transition="out" filter="fade">
                                      <p:cBhvr>
                                        <p:cTn id="12" dur="500" tmFilter="0, 0; .2, .5; .8, .5; 1, 0"/>
                                        <p:tgtEl>
                                          <p:spTgt spid="4"/>
                                        </p:tgtEl>
                                      </p:cBhvr>
                                    </p:animEffect>
                                    <p:animScale>
                                      <p:cBhvr>
                                        <p:cTn id="13" dur="250" autoRev="1" fill="hold"/>
                                        <p:tgtEl>
                                          <p:spTgt spid="4"/>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 grpId="0" animBg="1"/>
      <p:bldP spid="4"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332122" y="4184899"/>
            <a:ext cx="1891865" cy="646331"/>
          </a:xfrm>
          <a:prstGeom prst="rect">
            <a:avLst/>
          </a:prstGeom>
          <a:noFill/>
        </p:spPr>
        <p:txBody>
          <a:bodyPr wrap="none" rtlCol="0">
            <a:spAutoFit/>
          </a:bodyPr>
          <a:lstStyle/>
          <a:p>
            <a:r>
              <a:rPr lang="en-US" sz="3600" b="1">
                <a:solidFill>
                  <a:srgbClr val="0033CC"/>
                </a:solidFill>
                <a:latin typeface="VNI-Avo" pitchFamily="2" charset="0"/>
              </a:rPr>
              <a:t>tem thö</a:t>
            </a:r>
          </a:p>
        </p:txBody>
      </p:sp>
      <p:grpSp>
        <p:nvGrpSpPr>
          <p:cNvPr id="39" name="Group 38"/>
          <p:cNvGrpSpPr/>
          <p:nvPr/>
        </p:nvGrpSpPr>
        <p:grpSpPr>
          <a:xfrm>
            <a:off x="85748" y="76200"/>
            <a:ext cx="1978576" cy="722531"/>
            <a:chOff x="85748" y="76200"/>
            <a:chExt cx="1978576" cy="722531"/>
          </a:xfrm>
        </p:grpSpPr>
        <p:grpSp>
          <p:nvGrpSpPr>
            <p:cNvPr id="38" name="Group 37"/>
            <p:cNvGrpSpPr/>
            <p:nvPr/>
          </p:nvGrpSpPr>
          <p:grpSpPr>
            <a:xfrm>
              <a:off x="85748" y="169725"/>
              <a:ext cx="1770762" cy="606130"/>
              <a:chOff x="85748" y="169725"/>
              <a:chExt cx="1770762" cy="606130"/>
            </a:xfrm>
          </p:grpSpPr>
          <p:sp>
            <p:nvSpPr>
              <p:cNvPr id="35" name="Rounded Rectangle 34"/>
              <p:cNvSpPr/>
              <p:nvPr/>
            </p:nvSpPr>
            <p:spPr bwMode="auto">
              <a:xfrm>
                <a:off x="440086" y="169725"/>
                <a:ext cx="1416424" cy="606130"/>
              </a:xfrm>
              <a:prstGeom prst="roundRect">
                <a:avLst/>
              </a:prstGeom>
              <a:solidFill>
                <a:srgbClr val="92D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3" name="Oval 32"/>
              <p:cNvSpPr/>
              <p:nvPr/>
            </p:nvSpPr>
            <p:spPr bwMode="auto">
              <a:xfrm>
                <a:off x="85748" y="201195"/>
                <a:ext cx="578931" cy="533997"/>
              </a:xfrm>
              <a:prstGeom prst="ellipse">
                <a:avLst/>
              </a:prstGeom>
              <a:solidFill>
                <a:srgbClr val="FFCC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a:ln>
                    <a:noFill/>
                  </a:ln>
                  <a:effectLst/>
                  <a:latin typeface="Calibri" pitchFamily="34" charset="0"/>
                  <a:cs typeface="Calibri" pitchFamily="34" charset="0"/>
                </a:endParaRPr>
              </a:p>
            </p:txBody>
          </p:sp>
        </p:grpSp>
        <p:grpSp>
          <p:nvGrpSpPr>
            <p:cNvPr id="37" name="Group 36"/>
            <p:cNvGrpSpPr/>
            <p:nvPr/>
          </p:nvGrpSpPr>
          <p:grpSpPr>
            <a:xfrm>
              <a:off x="153037" y="76200"/>
              <a:ext cx="1911287" cy="722531"/>
              <a:chOff x="-651821" y="-231732"/>
              <a:chExt cx="1911287" cy="722531"/>
            </a:xfrm>
          </p:grpSpPr>
          <p:sp>
            <p:nvSpPr>
              <p:cNvPr id="34" name="TextBox 33"/>
              <p:cNvSpPr txBox="1"/>
              <p:nvPr/>
            </p:nvSpPr>
            <p:spPr>
              <a:xfrm>
                <a:off x="-651821" y="-231732"/>
                <a:ext cx="444352" cy="707886"/>
              </a:xfrm>
              <a:prstGeom prst="rect">
                <a:avLst/>
              </a:prstGeom>
              <a:noFill/>
            </p:spPr>
            <p:txBody>
              <a:bodyPr wrap="none" rtlCol="0">
                <a:spAutoFit/>
              </a:bodyPr>
              <a:lstStyle/>
              <a:p>
                <a:r>
                  <a:rPr lang="en-US" sz="4000" b="1">
                    <a:latin typeface="Calibri" pitchFamily="34" charset="0"/>
                    <a:cs typeface="Calibri" pitchFamily="34" charset="0"/>
                  </a:rPr>
                  <a:t>2</a:t>
                </a:r>
              </a:p>
            </p:txBody>
          </p:sp>
          <p:sp>
            <p:nvSpPr>
              <p:cNvPr id="36" name="TextBox 35"/>
              <p:cNvSpPr txBox="1"/>
              <p:nvPr/>
            </p:nvSpPr>
            <p:spPr>
              <a:xfrm>
                <a:off x="-195258" y="-155532"/>
                <a:ext cx="1454724" cy="646331"/>
              </a:xfrm>
              <a:prstGeom prst="rect">
                <a:avLst/>
              </a:prstGeom>
              <a:noFill/>
            </p:spPr>
            <p:txBody>
              <a:bodyPr wrap="square" rtlCol="0">
                <a:spAutoFit/>
              </a:bodyPr>
              <a:lstStyle/>
              <a:p>
                <a:r>
                  <a:rPr lang="en-US" sz="3600" b="1">
                    <a:solidFill>
                      <a:schemeClr val="bg1"/>
                    </a:solidFill>
                    <a:latin typeface=".VnAvant" pitchFamily="34" charset="0"/>
                  </a:rPr>
                  <a:t>§äc</a:t>
                </a:r>
              </a:p>
            </p:txBody>
          </p:sp>
        </p:grpSp>
      </p:grpSp>
      <p:sp>
        <p:nvSpPr>
          <p:cNvPr id="16" name="TextBox 15"/>
          <p:cNvSpPr txBox="1"/>
          <p:nvPr/>
        </p:nvSpPr>
        <p:spPr>
          <a:xfrm>
            <a:off x="6926425" y="4184899"/>
            <a:ext cx="1885453" cy="646331"/>
          </a:xfrm>
          <a:prstGeom prst="rect">
            <a:avLst/>
          </a:prstGeom>
          <a:noFill/>
        </p:spPr>
        <p:txBody>
          <a:bodyPr wrap="none" rtlCol="0">
            <a:spAutoFit/>
          </a:bodyPr>
          <a:lstStyle/>
          <a:p>
            <a:r>
              <a:rPr lang="en-US" sz="3600" b="1">
                <a:solidFill>
                  <a:srgbClr val="0033CC"/>
                </a:solidFill>
                <a:latin typeface="VNI-Avo" pitchFamily="2" charset="0"/>
              </a:rPr>
              <a:t>tuûm tæm</a:t>
            </a:r>
          </a:p>
        </p:txBody>
      </p:sp>
      <p:sp>
        <p:nvSpPr>
          <p:cNvPr id="19" name="TextBox 18"/>
          <p:cNvSpPr txBox="1"/>
          <p:nvPr/>
        </p:nvSpPr>
        <p:spPr>
          <a:xfrm>
            <a:off x="3488223" y="4184899"/>
            <a:ext cx="2379177" cy="646331"/>
          </a:xfrm>
          <a:prstGeom prst="rect">
            <a:avLst/>
          </a:prstGeom>
          <a:noFill/>
        </p:spPr>
        <p:txBody>
          <a:bodyPr wrap="none" rtlCol="0">
            <a:spAutoFit/>
          </a:bodyPr>
          <a:lstStyle/>
          <a:p>
            <a:r>
              <a:rPr lang="en-US" sz="3600" b="1">
                <a:solidFill>
                  <a:srgbClr val="0033CC"/>
                </a:solidFill>
                <a:latin typeface="VNI-Avo" pitchFamily="2" charset="0"/>
              </a:rPr>
              <a:t>theàm nhaø</a:t>
            </a:r>
          </a:p>
        </p:txBody>
      </p:sp>
      <p:pic>
        <p:nvPicPr>
          <p:cNvPr id="4" name="Picture 3">
            <a:extLst>
              <a:ext uri="{FF2B5EF4-FFF2-40B4-BE49-F238E27FC236}">
                <a16:creationId xmlns="" xmlns:a16="http://schemas.microsoft.com/office/drawing/2014/main" id="{6DB54720-C0B2-4341-9471-41028E8DB812}"/>
              </a:ext>
            </a:extLst>
          </p:cNvPr>
          <p:cNvPicPr>
            <a:picLocks noChangeAspect="1"/>
          </p:cNvPicPr>
          <p:nvPr/>
        </p:nvPicPr>
        <p:blipFill>
          <a:blip r:embed="rId2"/>
          <a:stretch>
            <a:fillRect/>
          </a:stretch>
        </p:blipFill>
        <p:spPr>
          <a:xfrm>
            <a:off x="135755" y="2321698"/>
            <a:ext cx="2284601" cy="1829703"/>
          </a:xfrm>
          <a:prstGeom prst="rect">
            <a:avLst/>
          </a:prstGeom>
        </p:spPr>
      </p:pic>
      <p:pic>
        <p:nvPicPr>
          <p:cNvPr id="6" name="Picture 5">
            <a:extLst>
              <a:ext uri="{FF2B5EF4-FFF2-40B4-BE49-F238E27FC236}">
                <a16:creationId xmlns="" xmlns:a16="http://schemas.microsoft.com/office/drawing/2014/main" id="{0D0AF1E2-793A-47F7-B719-B9E1E8874849}"/>
              </a:ext>
            </a:extLst>
          </p:cNvPr>
          <p:cNvPicPr>
            <a:picLocks noChangeAspect="1"/>
          </p:cNvPicPr>
          <p:nvPr/>
        </p:nvPicPr>
        <p:blipFill>
          <a:blip r:embed="rId3"/>
          <a:stretch>
            <a:fillRect/>
          </a:stretch>
        </p:blipFill>
        <p:spPr>
          <a:xfrm>
            <a:off x="2940712" y="2435289"/>
            <a:ext cx="3536288" cy="1602520"/>
          </a:xfrm>
          <a:prstGeom prst="rect">
            <a:avLst/>
          </a:prstGeom>
        </p:spPr>
      </p:pic>
      <p:pic>
        <p:nvPicPr>
          <p:cNvPr id="7" name="Picture 6">
            <a:extLst>
              <a:ext uri="{FF2B5EF4-FFF2-40B4-BE49-F238E27FC236}">
                <a16:creationId xmlns="" xmlns:a16="http://schemas.microsoft.com/office/drawing/2014/main" id="{1BB5D0EE-FE4C-4A60-A7C1-AD1B0BD44B87}"/>
              </a:ext>
            </a:extLst>
          </p:cNvPr>
          <p:cNvPicPr>
            <a:picLocks noChangeAspect="1"/>
          </p:cNvPicPr>
          <p:nvPr/>
        </p:nvPicPr>
        <p:blipFill>
          <a:blip r:embed="rId4"/>
          <a:stretch>
            <a:fillRect/>
          </a:stretch>
        </p:blipFill>
        <p:spPr>
          <a:xfrm>
            <a:off x="6819894" y="2152585"/>
            <a:ext cx="2102531" cy="1979962"/>
          </a:xfrm>
          <a:prstGeom prst="rect">
            <a:avLst/>
          </a:prstGeom>
        </p:spPr>
      </p:pic>
    </p:spTree>
    <p:extLst>
      <p:ext uri="{BB962C8B-B14F-4D97-AF65-F5344CB8AC3E}">
        <p14:creationId xmlns:p14="http://schemas.microsoft.com/office/powerpoint/2010/main" val="1910822016"/>
      </p:ext>
    </p:extLst>
  </p:cSld>
  <p:clrMapOvr>
    <a:masterClrMapping/>
  </p:clrMapOvr>
  <p:transition advTm="6645"/>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2797844" y="1981200"/>
            <a:ext cx="3250275" cy="2008910"/>
            <a:chOff x="304800" y="1752600"/>
            <a:chExt cx="3250275" cy="2008910"/>
          </a:xfrm>
        </p:grpSpPr>
        <p:sp>
          <p:nvSpPr>
            <p:cNvPr id="26" name="Rectangle 25"/>
            <p:cNvSpPr/>
            <p:nvPr/>
          </p:nvSpPr>
          <p:spPr bwMode="auto">
            <a:xfrm>
              <a:off x="304800" y="1752600"/>
              <a:ext cx="1600200" cy="990600"/>
            </a:xfrm>
            <a:prstGeom prst="rect">
              <a:avLst/>
            </a:prstGeom>
            <a:solidFill>
              <a:srgbClr val="CCE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1" i="0" u="none" strike="noStrike" cap="none" normalizeH="0" baseline="0">
                <a:ln>
                  <a:noFill/>
                </a:ln>
                <a:solidFill>
                  <a:srgbClr val="0033CC"/>
                </a:solidFill>
                <a:effectLst/>
                <a:latin typeface=".VnAvant" pitchFamily="34" charset="0"/>
              </a:endParaRPr>
            </a:p>
          </p:txBody>
        </p:sp>
        <p:sp>
          <p:nvSpPr>
            <p:cNvPr id="27" name="Rectangle 26"/>
            <p:cNvSpPr/>
            <p:nvPr/>
          </p:nvSpPr>
          <p:spPr bwMode="auto">
            <a:xfrm>
              <a:off x="1954874" y="1759526"/>
              <a:ext cx="1600200" cy="990600"/>
            </a:xfrm>
            <a:prstGeom prst="rect">
              <a:avLst/>
            </a:prstGeom>
            <a:solidFill>
              <a:srgbClr val="CCE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1" i="0" u="none" strike="noStrike" cap="none" normalizeH="0" baseline="0">
                <a:ln>
                  <a:noFill/>
                </a:ln>
                <a:solidFill>
                  <a:srgbClr val="0033CC"/>
                </a:solidFill>
                <a:effectLst/>
                <a:latin typeface=".VnAvant" pitchFamily="34" charset="0"/>
              </a:endParaRPr>
            </a:p>
          </p:txBody>
        </p:sp>
        <p:sp>
          <p:nvSpPr>
            <p:cNvPr id="28" name="Rectangle 27"/>
            <p:cNvSpPr/>
            <p:nvPr/>
          </p:nvSpPr>
          <p:spPr bwMode="auto">
            <a:xfrm>
              <a:off x="304801" y="2770910"/>
              <a:ext cx="3250274" cy="990600"/>
            </a:xfrm>
            <a:prstGeom prst="rect">
              <a:avLst/>
            </a:prstGeom>
            <a:solidFill>
              <a:srgbClr val="CCE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1" i="0" u="none" strike="noStrike" cap="none" normalizeH="0" baseline="0">
                <a:ln>
                  <a:noFill/>
                </a:ln>
                <a:solidFill>
                  <a:srgbClr val="0033CC"/>
                </a:solidFill>
                <a:effectLst/>
                <a:latin typeface=".VnAvant" pitchFamily="34" charset="0"/>
              </a:endParaRPr>
            </a:p>
          </p:txBody>
        </p:sp>
      </p:grpSp>
      <p:grpSp>
        <p:nvGrpSpPr>
          <p:cNvPr id="39" name="Group 38"/>
          <p:cNvGrpSpPr/>
          <p:nvPr/>
        </p:nvGrpSpPr>
        <p:grpSpPr>
          <a:xfrm>
            <a:off x="85748" y="785"/>
            <a:ext cx="1978576" cy="722531"/>
            <a:chOff x="85748" y="76200"/>
            <a:chExt cx="1978576" cy="722531"/>
          </a:xfrm>
        </p:grpSpPr>
        <p:grpSp>
          <p:nvGrpSpPr>
            <p:cNvPr id="38" name="Group 37"/>
            <p:cNvGrpSpPr/>
            <p:nvPr/>
          </p:nvGrpSpPr>
          <p:grpSpPr>
            <a:xfrm>
              <a:off x="85748" y="169725"/>
              <a:ext cx="1770762" cy="606130"/>
              <a:chOff x="85748" y="169725"/>
              <a:chExt cx="1770762" cy="606130"/>
            </a:xfrm>
          </p:grpSpPr>
          <p:sp>
            <p:nvSpPr>
              <p:cNvPr id="35" name="Rounded Rectangle 34"/>
              <p:cNvSpPr/>
              <p:nvPr/>
            </p:nvSpPr>
            <p:spPr bwMode="auto">
              <a:xfrm>
                <a:off x="440086" y="169725"/>
                <a:ext cx="1416424" cy="606130"/>
              </a:xfrm>
              <a:prstGeom prst="roundRect">
                <a:avLst/>
              </a:prstGeom>
              <a:solidFill>
                <a:srgbClr val="92D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3" name="Oval 32"/>
              <p:cNvSpPr/>
              <p:nvPr/>
            </p:nvSpPr>
            <p:spPr bwMode="auto">
              <a:xfrm>
                <a:off x="85748" y="201195"/>
                <a:ext cx="578931" cy="533997"/>
              </a:xfrm>
              <a:prstGeom prst="ellipse">
                <a:avLst/>
              </a:prstGeom>
              <a:solidFill>
                <a:srgbClr val="FFCC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a:ln>
                    <a:noFill/>
                  </a:ln>
                  <a:effectLst/>
                  <a:latin typeface="Calibri" pitchFamily="34" charset="0"/>
                  <a:cs typeface="Calibri" pitchFamily="34" charset="0"/>
                </a:endParaRPr>
              </a:p>
            </p:txBody>
          </p:sp>
        </p:grpSp>
        <p:grpSp>
          <p:nvGrpSpPr>
            <p:cNvPr id="37" name="Group 36"/>
            <p:cNvGrpSpPr/>
            <p:nvPr/>
          </p:nvGrpSpPr>
          <p:grpSpPr>
            <a:xfrm>
              <a:off x="153037" y="76200"/>
              <a:ext cx="1911287" cy="722531"/>
              <a:chOff x="-651821" y="-231732"/>
              <a:chExt cx="1911287" cy="722531"/>
            </a:xfrm>
          </p:grpSpPr>
          <p:sp>
            <p:nvSpPr>
              <p:cNvPr id="34" name="TextBox 33"/>
              <p:cNvSpPr txBox="1"/>
              <p:nvPr/>
            </p:nvSpPr>
            <p:spPr>
              <a:xfrm>
                <a:off x="-651821" y="-231732"/>
                <a:ext cx="444352" cy="707886"/>
              </a:xfrm>
              <a:prstGeom prst="rect">
                <a:avLst/>
              </a:prstGeom>
              <a:noFill/>
            </p:spPr>
            <p:txBody>
              <a:bodyPr wrap="none" rtlCol="0">
                <a:spAutoFit/>
              </a:bodyPr>
              <a:lstStyle/>
              <a:p>
                <a:r>
                  <a:rPr lang="en-US" sz="4000" b="1">
                    <a:latin typeface="Calibri" pitchFamily="34" charset="0"/>
                    <a:cs typeface="Calibri" pitchFamily="34" charset="0"/>
                  </a:rPr>
                  <a:t>2</a:t>
                </a:r>
              </a:p>
            </p:txBody>
          </p:sp>
          <p:sp>
            <p:nvSpPr>
              <p:cNvPr id="36" name="TextBox 35"/>
              <p:cNvSpPr txBox="1"/>
              <p:nvPr/>
            </p:nvSpPr>
            <p:spPr>
              <a:xfrm>
                <a:off x="-195258" y="-155532"/>
                <a:ext cx="1454724" cy="646331"/>
              </a:xfrm>
              <a:prstGeom prst="rect">
                <a:avLst/>
              </a:prstGeom>
              <a:noFill/>
            </p:spPr>
            <p:txBody>
              <a:bodyPr wrap="square" rtlCol="0">
                <a:spAutoFit/>
              </a:bodyPr>
              <a:lstStyle/>
              <a:p>
                <a:r>
                  <a:rPr lang="en-US" sz="3600" b="1">
                    <a:solidFill>
                      <a:schemeClr val="bg1"/>
                    </a:solidFill>
                    <a:latin typeface=".VnAvant" pitchFamily="34" charset="0"/>
                  </a:rPr>
                  <a:t>§äc</a:t>
                </a:r>
              </a:p>
            </p:txBody>
          </p:sp>
        </p:grpSp>
      </p:grpSp>
      <p:sp>
        <p:nvSpPr>
          <p:cNvPr id="32" name="TextBox 31"/>
          <p:cNvSpPr txBox="1"/>
          <p:nvPr/>
        </p:nvSpPr>
        <p:spPr>
          <a:xfrm>
            <a:off x="907750" y="5181599"/>
            <a:ext cx="1699504" cy="584775"/>
          </a:xfrm>
          <a:prstGeom prst="rect">
            <a:avLst/>
          </a:prstGeom>
          <a:noFill/>
        </p:spPr>
        <p:txBody>
          <a:bodyPr wrap="none" rtlCol="0">
            <a:spAutoFit/>
          </a:bodyPr>
          <a:lstStyle/>
          <a:p>
            <a:r>
              <a:rPr lang="en-US" sz="3200" b="1">
                <a:solidFill>
                  <a:srgbClr val="0033CC"/>
                </a:solidFill>
                <a:latin typeface="VNI-Avo" pitchFamily="2" charset="0"/>
              </a:rPr>
              <a:t>tem thö</a:t>
            </a:r>
          </a:p>
        </p:txBody>
      </p:sp>
      <p:sp>
        <p:nvSpPr>
          <p:cNvPr id="40" name="TextBox 39"/>
          <p:cNvSpPr txBox="1"/>
          <p:nvPr/>
        </p:nvSpPr>
        <p:spPr>
          <a:xfrm>
            <a:off x="6046025" y="5181599"/>
            <a:ext cx="1691489" cy="584775"/>
          </a:xfrm>
          <a:prstGeom prst="rect">
            <a:avLst/>
          </a:prstGeom>
          <a:noFill/>
        </p:spPr>
        <p:txBody>
          <a:bodyPr wrap="none" rtlCol="0">
            <a:spAutoFit/>
          </a:bodyPr>
          <a:lstStyle/>
          <a:p>
            <a:r>
              <a:rPr lang="en-US" sz="3200" b="1">
                <a:solidFill>
                  <a:srgbClr val="0033CC"/>
                </a:solidFill>
                <a:latin typeface="VNI-Avo" pitchFamily="2" charset="0"/>
              </a:rPr>
              <a:t>tuûm tæm</a:t>
            </a:r>
          </a:p>
        </p:txBody>
      </p:sp>
      <p:sp>
        <p:nvSpPr>
          <p:cNvPr id="42" name="TextBox 41"/>
          <p:cNvSpPr txBox="1"/>
          <p:nvPr/>
        </p:nvSpPr>
        <p:spPr>
          <a:xfrm>
            <a:off x="3363009" y="5181600"/>
            <a:ext cx="2130711" cy="584775"/>
          </a:xfrm>
          <a:prstGeom prst="rect">
            <a:avLst/>
          </a:prstGeom>
          <a:noFill/>
        </p:spPr>
        <p:txBody>
          <a:bodyPr wrap="none" rtlCol="0">
            <a:spAutoFit/>
          </a:bodyPr>
          <a:lstStyle/>
          <a:p>
            <a:r>
              <a:rPr lang="en-US" sz="3200" b="1">
                <a:solidFill>
                  <a:srgbClr val="0033CC"/>
                </a:solidFill>
                <a:latin typeface="VNI-Avo" pitchFamily="2" charset="0"/>
              </a:rPr>
              <a:t>theàm nhaø</a:t>
            </a:r>
          </a:p>
        </p:txBody>
      </p:sp>
      <p:sp>
        <p:nvSpPr>
          <p:cNvPr id="49" name="TextBox 48">
            <a:extLst>
              <a:ext uri="{FF2B5EF4-FFF2-40B4-BE49-F238E27FC236}">
                <a16:creationId xmlns="" xmlns:a16="http://schemas.microsoft.com/office/drawing/2014/main" id="{62DAEACF-D626-4DFE-A053-39D49DE46CC1}"/>
              </a:ext>
            </a:extLst>
          </p:cNvPr>
          <p:cNvSpPr txBox="1"/>
          <p:nvPr/>
        </p:nvSpPr>
        <p:spPr>
          <a:xfrm>
            <a:off x="4596898" y="2116582"/>
            <a:ext cx="1192955" cy="830997"/>
          </a:xfrm>
          <a:prstGeom prst="rect">
            <a:avLst/>
          </a:prstGeom>
          <a:noFill/>
        </p:spPr>
        <p:txBody>
          <a:bodyPr wrap="none" rtlCol="0">
            <a:spAutoFit/>
          </a:bodyPr>
          <a:lstStyle/>
          <a:p>
            <a:pPr algn="ctr"/>
            <a:r>
              <a:rPr lang="en-US" sz="4800" b="1">
                <a:solidFill>
                  <a:srgbClr val="0033CC"/>
                </a:solidFill>
                <a:latin typeface="VNI-Avo" pitchFamily="2" charset="0"/>
              </a:rPr>
              <a:t>eâm</a:t>
            </a:r>
          </a:p>
        </p:txBody>
      </p:sp>
      <p:sp>
        <p:nvSpPr>
          <p:cNvPr id="50" name="TextBox 49">
            <a:extLst>
              <a:ext uri="{FF2B5EF4-FFF2-40B4-BE49-F238E27FC236}">
                <a16:creationId xmlns="" xmlns:a16="http://schemas.microsoft.com/office/drawing/2014/main" id="{FBC833B6-3FD8-48E9-9B88-AF5665C445DB}"/>
              </a:ext>
            </a:extLst>
          </p:cNvPr>
          <p:cNvSpPr txBox="1"/>
          <p:nvPr/>
        </p:nvSpPr>
        <p:spPr>
          <a:xfrm>
            <a:off x="2819400" y="804565"/>
            <a:ext cx="1733198" cy="1200329"/>
          </a:xfrm>
          <a:prstGeom prst="rect">
            <a:avLst/>
          </a:prstGeom>
          <a:noFill/>
        </p:spPr>
        <p:txBody>
          <a:bodyPr wrap="square" rtlCol="0">
            <a:spAutoFit/>
          </a:bodyPr>
          <a:lstStyle/>
          <a:p>
            <a:r>
              <a:rPr lang="en-US" sz="7200" b="1">
                <a:solidFill>
                  <a:srgbClr val="FF0000"/>
                </a:solidFill>
                <a:latin typeface="VNI-Avo" pitchFamily="2" charset="0"/>
              </a:rPr>
              <a:t>eââm</a:t>
            </a:r>
          </a:p>
        </p:txBody>
      </p:sp>
      <p:sp>
        <p:nvSpPr>
          <p:cNvPr id="51" name="TextBox 50">
            <a:extLst>
              <a:ext uri="{FF2B5EF4-FFF2-40B4-BE49-F238E27FC236}">
                <a16:creationId xmlns="" xmlns:a16="http://schemas.microsoft.com/office/drawing/2014/main" id="{B685C3EC-612B-4511-8CB3-EB649FCF5C68}"/>
              </a:ext>
            </a:extLst>
          </p:cNvPr>
          <p:cNvSpPr txBox="1"/>
          <p:nvPr/>
        </p:nvSpPr>
        <p:spPr>
          <a:xfrm flipH="1">
            <a:off x="3276600" y="2057400"/>
            <a:ext cx="577089" cy="830997"/>
          </a:xfrm>
          <a:prstGeom prst="rect">
            <a:avLst/>
          </a:prstGeom>
          <a:noFill/>
        </p:spPr>
        <p:txBody>
          <a:bodyPr wrap="square" rtlCol="0">
            <a:spAutoFit/>
          </a:bodyPr>
          <a:lstStyle/>
          <a:p>
            <a:r>
              <a:rPr lang="en-US" sz="4800" b="1">
                <a:solidFill>
                  <a:srgbClr val="FF0000"/>
                </a:solidFill>
                <a:latin typeface="VNI-Avo" pitchFamily="2" charset="0"/>
              </a:rPr>
              <a:t>ñ</a:t>
            </a:r>
          </a:p>
        </p:txBody>
      </p:sp>
      <p:sp>
        <p:nvSpPr>
          <p:cNvPr id="52" name="TextBox 51">
            <a:extLst>
              <a:ext uri="{FF2B5EF4-FFF2-40B4-BE49-F238E27FC236}">
                <a16:creationId xmlns="" xmlns:a16="http://schemas.microsoft.com/office/drawing/2014/main" id="{1E857387-1EB8-40B4-8EB0-9DBE79DD14B2}"/>
              </a:ext>
            </a:extLst>
          </p:cNvPr>
          <p:cNvSpPr txBox="1"/>
          <p:nvPr/>
        </p:nvSpPr>
        <p:spPr>
          <a:xfrm flipH="1">
            <a:off x="3733800" y="3079734"/>
            <a:ext cx="572594" cy="830997"/>
          </a:xfrm>
          <a:prstGeom prst="rect">
            <a:avLst/>
          </a:prstGeom>
          <a:noFill/>
        </p:spPr>
        <p:txBody>
          <a:bodyPr wrap="square" rtlCol="0">
            <a:spAutoFit/>
          </a:bodyPr>
          <a:lstStyle/>
          <a:p>
            <a:r>
              <a:rPr lang="en-US" sz="4800" b="1">
                <a:solidFill>
                  <a:srgbClr val="FF0000"/>
                </a:solidFill>
                <a:latin typeface="VNI-Avo" pitchFamily="2" charset="0"/>
              </a:rPr>
              <a:t>ñ</a:t>
            </a:r>
          </a:p>
        </p:txBody>
      </p:sp>
      <p:sp>
        <p:nvSpPr>
          <p:cNvPr id="53" name="TextBox 52">
            <a:extLst>
              <a:ext uri="{FF2B5EF4-FFF2-40B4-BE49-F238E27FC236}">
                <a16:creationId xmlns="" xmlns:a16="http://schemas.microsoft.com/office/drawing/2014/main" id="{2CA7DE4A-7386-4854-A895-80BA57B079E9}"/>
              </a:ext>
            </a:extLst>
          </p:cNvPr>
          <p:cNvSpPr txBox="1"/>
          <p:nvPr/>
        </p:nvSpPr>
        <p:spPr>
          <a:xfrm>
            <a:off x="4114800" y="3079735"/>
            <a:ext cx="1217000" cy="830997"/>
          </a:xfrm>
          <a:prstGeom prst="rect">
            <a:avLst/>
          </a:prstGeom>
          <a:noFill/>
        </p:spPr>
        <p:txBody>
          <a:bodyPr wrap="none" rtlCol="0">
            <a:spAutoFit/>
          </a:bodyPr>
          <a:lstStyle/>
          <a:p>
            <a:pPr algn="ctr"/>
            <a:r>
              <a:rPr lang="en-US" sz="4800" b="1">
                <a:solidFill>
                  <a:srgbClr val="0033CC"/>
                </a:solidFill>
                <a:latin typeface="VNI-Avo" pitchFamily="2" charset="0"/>
              </a:rPr>
              <a:t>eâm</a:t>
            </a:r>
          </a:p>
        </p:txBody>
      </p:sp>
      <p:sp>
        <p:nvSpPr>
          <p:cNvPr id="54" name="TextBox 53">
            <a:extLst>
              <a:ext uri="{FF2B5EF4-FFF2-40B4-BE49-F238E27FC236}">
                <a16:creationId xmlns="" xmlns:a16="http://schemas.microsoft.com/office/drawing/2014/main" id="{29BF8595-1A6D-4E24-BD2A-ACD8BCC1B44D}"/>
              </a:ext>
            </a:extLst>
          </p:cNvPr>
          <p:cNvSpPr txBox="1"/>
          <p:nvPr/>
        </p:nvSpPr>
        <p:spPr>
          <a:xfrm>
            <a:off x="718626" y="804565"/>
            <a:ext cx="1733198" cy="1200329"/>
          </a:xfrm>
          <a:prstGeom prst="rect">
            <a:avLst/>
          </a:prstGeom>
          <a:noFill/>
        </p:spPr>
        <p:txBody>
          <a:bodyPr wrap="square" rtlCol="0">
            <a:spAutoFit/>
          </a:bodyPr>
          <a:lstStyle/>
          <a:p>
            <a:r>
              <a:rPr lang="en-US" sz="7200" b="1">
                <a:solidFill>
                  <a:srgbClr val="FF0000"/>
                </a:solidFill>
                <a:latin typeface="VNI-Avo" pitchFamily="2" charset="0"/>
              </a:rPr>
              <a:t>em</a:t>
            </a:r>
          </a:p>
        </p:txBody>
      </p:sp>
      <p:sp>
        <p:nvSpPr>
          <p:cNvPr id="55" name="TextBox 54">
            <a:extLst>
              <a:ext uri="{FF2B5EF4-FFF2-40B4-BE49-F238E27FC236}">
                <a16:creationId xmlns="" xmlns:a16="http://schemas.microsoft.com/office/drawing/2014/main" id="{180DFA9B-23C3-485A-8A62-F6822BD9DBEC}"/>
              </a:ext>
            </a:extLst>
          </p:cNvPr>
          <p:cNvSpPr txBox="1"/>
          <p:nvPr/>
        </p:nvSpPr>
        <p:spPr>
          <a:xfrm>
            <a:off x="4972402" y="849126"/>
            <a:ext cx="1733198" cy="1200329"/>
          </a:xfrm>
          <a:prstGeom prst="rect">
            <a:avLst/>
          </a:prstGeom>
          <a:noFill/>
        </p:spPr>
        <p:txBody>
          <a:bodyPr wrap="square" rtlCol="0">
            <a:spAutoFit/>
          </a:bodyPr>
          <a:lstStyle/>
          <a:p>
            <a:r>
              <a:rPr lang="en-US" sz="7200" b="1">
                <a:solidFill>
                  <a:srgbClr val="FF0000"/>
                </a:solidFill>
                <a:latin typeface="VNI-Avo" pitchFamily="2" charset="0"/>
              </a:rPr>
              <a:t>im</a:t>
            </a:r>
          </a:p>
        </p:txBody>
      </p:sp>
      <p:sp>
        <p:nvSpPr>
          <p:cNvPr id="56" name="TextBox 55">
            <a:extLst>
              <a:ext uri="{FF2B5EF4-FFF2-40B4-BE49-F238E27FC236}">
                <a16:creationId xmlns="" xmlns:a16="http://schemas.microsoft.com/office/drawing/2014/main" id="{E3C87050-6CE5-49AA-A50A-796C52D70118}"/>
              </a:ext>
            </a:extLst>
          </p:cNvPr>
          <p:cNvSpPr txBox="1"/>
          <p:nvPr/>
        </p:nvSpPr>
        <p:spPr>
          <a:xfrm>
            <a:off x="6988752" y="775855"/>
            <a:ext cx="1733198" cy="1200329"/>
          </a:xfrm>
          <a:prstGeom prst="rect">
            <a:avLst/>
          </a:prstGeom>
          <a:noFill/>
        </p:spPr>
        <p:txBody>
          <a:bodyPr wrap="square" rtlCol="0">
            <a:spAutoFit/>
          </a:bodyPr>
          <a:lstStyle/>
          <a:p>
            <a:r>
              <a:rPr lang="en-US" sz="7200" b="1">
                <a:solidFill>
                  <a:srgbClr val="FF0000"/>
                </a:solidFill>
                <a:latin typeface="VNI-Avo" pitchFamily="2" charset="0"/>
              </a:rPr>
              <a:t>um</a:t>
            </a:r>
          </a:p>
        </p:txBody>
      </p:sp>
      <p:graphicFrame>
        <p:nvGraphicFramePr>
          <p:cNvPr id="2" name="Table 2">
            <a:extLst>
              <a:ext uri="{FF2B5EF4-FFF2-40B4-BE49-F238E27FC236}">
                <a16:creationId xmlns="" xmlns:a16="http://schemas.microsoft.com/office/drawing/2014/main" id="{28EDAF60-CEEA-4397-946F-756719D42F07}"/>
              </a:ext>
            </a:extLst>
          </p:cNvPr>
          <p:cNvGraphicFramePr>
            <a:graphicFrameLocks noGrp="1"/>
          </p:cNvGraphicFramePr>
          <p:nvPr>
            <p:extLst>
              <p:ext uri="{D42A27DB-BD31-4B8C-83A1-F6EECF244321}">
                <p14:modId xmlns:p14="http://schemas.microsoft.com/office/powerpoint/2010/main" val="3753793732"/>
              </p:ext>
            </p:extLst>
          </p:nvPr>
        </p:nvGraphicFramePr>
        <p:xfrm>
          <a:off x="0" y="4373880"/>
          <a:ext cx="9220200" cy="579120"/>
        </p:xfrm>
        <a:graphic>
          <a:graphicData uri="http://schemas.openxmlformats.org/drawingml/2006/table">
            <a:tbl>
              <a:tblPr firstRow="1" bandRow="1">
                <a:tableStyleId>{F5AB1C69-6EDB-4FF4-983F-18BD219EF322}</a:tableStyleId>
              </a:tblPr>
              <a:tblGrid>
                <a:gridCol w="1143000">
                  <a:extLst>
                    <a:ext uri="{9D8B030D-6E8A-4147-A177-3AD203B41FA5}">
                      <a16:colId xmlns="" xmlns:a16="http://schemas.microsoft.com/office/drawing/2014/main" val="38248924"/>
                    </a:ext>
                  </a:extLst>
                </a:gridCol>
                <a:gridCol w="1143000">
                  <a:extLst>
                    <a:ext uri="{9D8B030D-6E8A-4147-A177-3AD203B41FA5}">
                      <a16:colId xmlns="" xmlns:a16="http://schemas.microsoft.com/office/drawing/2014/main" val="1520697233"/>
                    </a:ext>
                  </a:extLst>
                </a:gridCol>
                <a:gridCol w="1295400">
                  <a:extLst>
                    <a:ext uri="{9D8B030D-6E8A-4147-A177-3AD203B41FA5}">
                      <a16:colId xmlns="" xmlns:a16="http://schemas.microsoft.com/office/drawing/2014/main" val="3546722782"/>
                    </a:ext>
                  </a:extLst>
                </a:gridCol>
                <a:gridCol w="1143000">
                  <a:extLst>
                    <a:ext uri="{9D8B030D-6E8A-4147-A177-3AD203B41FA5}">
                      <a16:colId xmlns="" xmlns:a16="http://schemas.microsoft.com/office/drawing/2014/main" val="813343076"/>
                    </a:ext>
                  </a:extLst>
                </a:gridCol>
                <a:gridCol w="1066800">
                  <a:extLst>
                    <a:ext uri="{9D8B030D-6E8A-4147-A177-3AD203B41FA5}">
                      <a16:colId xmlns="" xmlns:a16="http://schemas.microsoft.com/office/drawing/2014/main" val="1557094829"/>
                    </a:ext>
                  </a:extLst>
                </a:gridCol>
                <a:gridCol w="838200">
                  <a:extLst>
                    <a:ext uri="{9D8B030D-6E8A-4147-A177-3AD203B41FA5}">
                      <a16:colId xmlns="" xmlns:a16="http://schemas.microsoft.com/office/drawing/2014/main" val="397143622"/>
                    </a:ext>
                  </a:extLst>
                </a:gridCol>
                <a:gridCol w="1371600">
                  <a:extLst>
                    <a:ext uri="{9D8B030D-6E8A-4147-A177-3AD203B41FA5}">
                      <a16:colId xmlns="" xmlns:a16="http://schemas.microsoft.com/office/drawing/2014/main" val="1113032221"/>
                    </a:ext>
                  </a:extLst>
                </a:gridCol>
                <a:gridCol w="1219200">
                  <a:extLst>
                    <a:ext uri="{9D8B030D-6E8A-4147-A177-3AD203B41FA5}">
                      <a16:colId xmlns="" xmlns:a16="http://schemas.microsoft.com/office/drawing/2014/main" val="1287609616"/>
                    </a:ext>
                  </a:extLst>
                </a:gridCol>
              </a:tblGrid>
              <a:tr h="370840">
                <a:tc>
                  <a:txBody>
                    <a:bodyPr/>
                    <a:lstStyle/>
                    <a:p>
                      <a:r>
                        <a:rPr lang="en-US" sz="3200">
                          <a:solidFill>
                            <a:srgbClr val="0033CC"/>
                          </a:solidFill>
                          <a:latin typeface="VNI-Avo" pitchFamily="2" charset="0"/>
                        </a:rPr>
                        <a:t>heûm</a:t>
                      </a:r>
                    </a:p>
                  </a:txBody>
                  <a:tcPr/>
                </a:tc>
                <a:tc>
                  <a:txBody>
                    <a:bodyPr/>
                    <a:lstStyle/>
                    <a:p>
                      <a:r>
                        <a:rPr lang="en-US" sz="3200">
                          <a:solidFill>
                            <a:srgbClr val="0033CC"/>
                          </a:solidFill>
                          <a:latin typeface="VNI-Avo" pitchFamily="2" charset="0"/>
                        </a:rPr>
                        <a:t>kem</a:t>
                      </a:r>
                    </a:p>
                  </a:txBody>
                  <a:tcPr/>
                </a:tc>
                <a:tc>
                  <a:txBody>
                    <a:bodyPr/>
                    <a:lstStyle/>
                    <a:p>
                      <a:r>
                        <a:rPr lang="en-US" sz="3200">
                          <a:solidFill>
                            <a:srgbClr val="0033CC"/>
                          </a:solidFill>
                          <a:latin typeface="VNI-Avo" pitchFamily="2" charset="0"/>
                        </a:rPr>
                        <a:t>meàm</a:t>
                      </a:r>
                    </a:p>
                  </a:txBody>
                  <a:tcPr/>
                </a:tc>
                <a:tc>
                  <a:txBody>
                    <a:bodyPr/>
                    <a:lstStyle/>
                    <a:p>
                      <a:r>
                        <a:rPr lang="en-US" sz="3200">
                          <a:solidFill>
                            <a:srgbClr val="0033CC"/>
                          </a:solidFill>
                          <a:latin typeface="VNI-Avo" pitchFamily="2" charset="0"/>
                        </a:rPr>
                        <a:t>neám</a:t>
                      </a:r>
                    </a:p>
                  </a:txBody>
                  <a:tcPr/>
                </a:tc>
                <a:tc>
                  <a:txBody>
                    <a:bodyPr/>
                    <a:lstStyle/>
                    <a:p>
                      <a:r>
                        <a:rPr lang="en-US" sz="3200">
                          <a:solidFill>
                            <a:srgbClr val="0033CC"/>
                          </a:solidFill>
                          <a:latin typeface="VNI-Avo" pitchFamily="2" charset="0"/>
                        </a:rPr>
                        <a:t>mæm</a:t>
                      </a:r>
                    </a:p>
                  </a:txBody>
                  <a:tcPr/>
                </a:tc>
                <a:tc>
                  <a:txBody>
                    <a:bodyPr/>
                    <a:lstStyle/>
                    <a:p>
                      <a:r>
                        <a:rPr lang="en-US" sz="3200">
                          <a:solidFill>
                            <a:srgbClr val="0033CC"/>
                          </a:solidFill>
                          <a:latin typeface="VNI-Avo" pitchFamily="2" charset="0"/>
                        </a:rPr>
                        <a:t>tím</a:t>
                      </a:r>
                    </a:p>
                  </a:txBody>
                  <a:tcPr/>
                </a:tc>
                <a:tc>
                  <a:txBody>
                    <a:bodyPr/>
                    <a:lstStyle/>
                    <a:p>
                      <a:r>
                        <a:rPr lang="en-US" sz="3200">
                          <a:solidFill>
                            <a:srgbClr val="0033CC"/>
                          </a:solidFill>
                          <a:latin typeface="VNI-Avo" pitchFamily="2" charset="0"/>
                        </a:rPr>
                        <a:t>chuïm</a:t>
                      </a:r>
                    </a:p>
                  </a:txBody>
                  <a:tcPr/>
                </a:tc>
                <a:tc>
                  <a:txBody>
                    <a:bodyPr/>
                    <a:lstStyle/>
                    <a:p>
                      <a:r>
                        <a:rPr lang="en-US" sz="3200">
                          <a:solidFill>
                            <a:srgbClr val="0033CC"/>
                          </a:solidFill>
                          <a:latin typeface="VNI-Avo" pitchFamily="2" charset="0"/>
                        </a:rPr>
                        <a:t>muõm</a:t>
                      </a:r>
                    </a:p>
                  </a:txBody>
                  <a:tcPr/>
                </a:tc>
                <a:extLst>
                  <a:ext uri="{0D108BD9-81ED-4DB2-BD59-A6C34878D82A}">
                    <a16:rowId xmlns="" xmlns:a16="http://schemas.microsoft.com/office/drawing/2014/main" val="82216390"/>
                  </a:ext>
                </a:extLst>
              </a:tr>
            </a:tbl>
          </a:graphicData>
        </a:graphic>
      </p:graphicFrame>
    </p:spTree>
    <p:extLst>
      <p:ext uri="{BB962C8B-B14F-4D97-AF65-F5344CB8AC3E}">
        <p14:creationId xmlns:p14="http://schemas.microsoft.com/office/powerpoint/2010/main" val="2361868067"/>
      </p:ext>
    </p:extLst>
  </p:cSld>
  <p:clrMapOvr>
    <a:masterClrMapping/>
  </p:clrMapOvr>
  <p:transition advTm="6645"/>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4771"/>
          <a:stretch/>
        </p:blipFill>
        <p:spPr bwMode="auto">
          <a:xfrm>
            <a:off x="2225777" y="1306445"/>
            <a:ext cx="4692446" cy="4245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962400" y="2514600"/>
            <a:ext cx="3124200" cy="959237"/>
          </a:xfrm>
          <a:prstGeom prst="rect">
            <a:avLst/>
          </a:prstGeom>
        </p:spPr>
        <p:txBody>
          <a:bodyPr wrap="square">
            <a:spAutoFit/>
          </a:bodyPr>
          <a:lstStyle/>
          <a:p>
            <a:pPr lvl="0" fontAlgn="base">
              <a:spcBef>
                <a:spcPct val="0"/>
              </a:spcBef>
              <a:spcAft>
                <a:spcPts val="1000"/>
              </a:spcAft>
            </a:pPr>
            <a:r>
              <a:rPr lang="en-US" sz="2400">
                <a:solidFill>
                  <a:srgbClr val="FF0000"/>
                </a:solidFill>
                <a:latin typeface="HP001 4H Normal" pitchFamily="34" charset="0"/>
                <a:cs typeface="Arial" pitchFamily="34" charset="0"/>
              </a:rPr>
              <a:t>em,êm,</a:t>
            </a:r>
          </a:p>
          <a:p>
            <a:pPr lvl="0" fontAlgn="base">
              <a:spcBef>
                <a:spcPct val="0"/>
              </a:spcBef>
              <a:spcAft>
                <a:spcPts val="1000"/>
              </a:spcAft>
            </a:pPr>
            <a:r>
              <a:rPr lang="en-US" sz="2400">
                <a:solidFill>
                  <a:srgbClr val="FF0000"/>
                </a:solidFill>
                <a:latin typeface="HP001 4H Normal" pitchFamily="34" charset="0"/>
                <a:cs typeface="Arial" pitchFamily="34" charset="0"/>
              </a:rPr>
              <a:t>im,um</a:t>
            </a:r>
            <a:endParaRPr lang="en-US" sz="2400">
              <a:solidFill>
                <a:srgbClr val="FF0000"/>
              </a:solidFill>
              <a:latin typeface="Arial" pitchFamily="34" charset="0"/>
              <a:cs typeface="Arial" pitchFamily="34" charset="0"/>
            </a:endParaRPr>
          </a:p>
        </p:txBody>
      </p:sp>
      <p:sp>
        <p:nvSpPr>
          <p:cNvPr id="20" name="Rounded Rectangle 19"/>
          <p:cNvSpPr/>
          <p:nvPr/>
        </p:nvSpPr>
        <p:spPr bwMode="auto">
          <a:xfrm>
            <a:off x="704925" y="90411"/>
            <a:ext cx="2720670" cy="606130"/>
          </a:xfrm>
          <a:prstGeom prst="roundRect">
            <a:avLst/>
          </a:prstGeom>
          <a:solidFill>
            <a:srgbClr val="92D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1" name="Oval 20"/>
          <p:cNvSpPr/>
          <p:nvPr/>
        </p:nvSpPr>
        <p:spPr bwMode="auto">
          <a:xfrm>
            <a:off x="267099" y="36873"/>
            <a:ext cx="680611" cy="713205"/>
          </a:xfrm>
          <a:prstGeom prst="ellipse">
            <a:avLst/>
          </a:prstGeom>
          <a:solidFill>
            <a:srgbClr val="FFCC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a:ln>
                <a:noFill/>
              </a:ln>
              <a:effectLst/>
              <a:latin typeface="Calibri" pitchFamily="34" charset="0"/>
              <a:cs typeface="Calibri" pitchFamily="34" charset="0"/>
            </a:endParaRPr>
          </a:p>
        </p:txBody>
      </p:sp>
      <p:grpSp>
        <p:nvGrpSpPr>
          <p:cNvPr id="17" name="Group 16"/>
          <p:cNvGrpSpPr/>
          <p:nvPr/>
        </p:nvGrpSpPr>
        <p:grpSpPr>
          <a:xfrm>
            <a:off x="331723" y="61398"/>
            <a:ext cx="3467074" cy="1281290"/>
            <a:chOff x="-545548" y="-236493"/>
            <a:chExt cx="1805014" cy="1281290"/>
          </a:xfrm>
        </p:grpSpPr>
        <p:sp>
          <p:nvSpPr>
            <p:cNvPr id="18" name="TextBox 17"/>
            <p:cNvSpPr txBox="1"/>
            <p:nvPr/>
          </p:nvSpPr>
          <p:spPr>
            <a:xfrm>
              <a:off x="-545548" y="-236493"/>
              <a:ext cx="287049" cy="707886"/>
            </a:xfrm>
            <a:prstGeom prst="rect">
              <a:avLst/>
            </a:prstGeom>
            <a:noFill/>
          </p:spPr>
          <p:txBody>
            <a:bodyPr wrap="square" rtlCol="0">
              <a:spAutoFit/>
            </a:bodyPr>
            <a:lstStyle/>
            <a:p>
              <a:r>
                <a:rPr lang="vi-VN" sz="4000" b="1">
                  <a:latin typeface="Calibri" pitchFamily="34" charset="0"/>
                  <a:cs typeface="Calibri" pitchFamily="34" charset="0"/>
                </a:rPr>
                <a:t>3</a:t>
              </a:r>
              <a:endParaRPr lang="en-US" sz="4000" b="1">
                <a:latin typeface="Calibri" pitchFamily="34" charset="0"/>
                <a:cs typeface="Calibri" pitchFamily="34" charset="0"/>
              </a:endParaRPr>
            </a:p>
          </p:txBody>
        </p:sp>
        <p:sp>
          <p:nvSpPr>
            <p:cNvPr id="19" name="TextBox 18"/>
            <p:cNvSpPr txBox="1"/>
            <p:nvPr/>
          </p:nvSpPr>
          <p:spPr>
            <a:xfrm>
              <a:off x="-195258" y="-155532"/>
              <a:ext cx="1454724" cy="1200329"/>
            </a:xfrm>
            <a:prstGeom prst="rect">
              <a:avLst/>
            </a:prstGeom>
            <a:noFill/>
          </p:spPr>
          <p:txBody>
            <a:bodyPr wrap="square" rtlCol="0">
              <a:spAutoFit/>
            </a:bodyPr>
            <a:lstStyle/>
            <a:p>
              <a:r>
                <a:rPr lang="vi-VN" sz="3600" b="1">
                  <a:solidFill>
                    <a:schemeClr val="bg1"/>
                  </a:solidFill>
                  <a:latin typeface=".VnAvant" pitchFamily="34" charset="0"/>
                </a:rPr>
                <a:t>ViÕt b¶ng </a:t>
              </a:r>
              <a:endParaRPr lang="en-US" sz="3600" b="1">
                <a:solidFill>
                  <a:schemeClr val="bg1"/>
                </a:solidFill>
                <a:latin typeface=".VnAvant" pitchFamily="34" charset="0"/>
              </a:endParaRPr>
            </a:p>
          </p:txBody>
        </p:sp>
      </p:grpSp>
      <p:sp>
        <p:nvSpPr>
          <p:cNvPr id="15" name="Rectangle 14"/>
          <p:cNvSpPr/>
          <p:nvPr/>
        </p:nvSpPr>
        <p:spPr>
          <a:xfrm>
            <a:off x="2514600" y="3810000"/>
            <a:ext cx="1093569" cy="959237"/>
          </a:xfrm>
          <a:prstGeom prst="rect">
            <a:avLst/>
          </a:prstGeom>
        </p:spPr>
        <p:txBody>
          <a:bodyPr wrap="none">
            <a:spAutoFit/>
          </a:bodyPr>
          <a:lstStyle/>
          <a:p>
            <a:pPr lvl="0" fontAlgn="base">
              <a:spcBef>
                <a:spcPct val="0"/>
              </a:spcBef>
              <a:spcAft>
                <a:spcPts val="1000"/>
              </a:spcAft>
            </a:pPr>
            <a:r>
              <a:rPr lang="en-US" sz="2400">
                <a:solidFill>
                  <a:srgbClr val="FF0000"/>
                </a:solidFill>
                <a:latin typeface="HP001 4H Normal" pitchFamily="34" charset="0"/>
                <a:cs typeface="Arial" pitchFamily="34" charset="0"/>
              </a:rPr>
              <a:t>em,êm,</a:t>
            </a:r>
          </a:p>
          <a:p>
            <a:pPr lvl="0" fontAlgn="base">
              <a:spcBef>
                <a:spcPct val="0"/>
              </a:spcBef>
              <a:spcAft>
                <a:spcPts val="1000"/>
              </a:spcAft>
            </a:pPr>
            <a:r>
              <a:rPr lang="en-US" sz="2400">
                <a:solidFill>
                  <a:srgbClr val="FF0000"/>
                </a:solidFill>
                <a:latin typeface="HP001 4H Normal" pitchFamily="34" charset="0"/>
                <a:cs typeface="Arial" pitchFamily="34" charset="0"/>
              </a:rPr>
              <a:t>im,um</a:t>
            </a:r>
            <a:endParaRPr lang="en-US" sz="2400">
              <a:solidFill>
                <a:srgbClr val="FF0000"/>
              </a:solidFill>
              <a:latin typeface="Arial" pitchFamily="34" charset="0"/>
              <a:cs typeface="Arial" pitchFamily="34" charset="0"/>
            </a:endParaRPr>
          </a:p>
        </p:txBody>
      </p:sp>
      <p:sp>
        <p:nvSpPr>
          <p:cNvPr id="16" name="Rectangle 15"/>
          <p:cNvSpPr/>
          <p:nvPr/>
        </p:nvSpPr>
        <p:spPr>
          <a:xfrm>
            <a:off x="5486400" y="3962400"/>
            <a:ext cx="1219200" cy="959237"/>
          </a:xfrm>
          <a:prstGeom prst="rect">
            <a:avLst/>
          </a:prstGeom>
        </p:spPr>
        <p:txBody>
          <a:bodyPr wrap="square">
            <a:spAutoFit/>
          </a:bodyPr>
          <a:lstStyle/>
          <a:p>
            <a:pPr lvl="0" fontAlgn="base">
              <a:spcBef>
                <a:spcPct val="0"/>
              </a:spcBef>
              <a:spcAft>
                <a:spcPts val="1000"/>
              </a:spcAft>
            </a:pPr>
            <a:r>
              <a:rPr lang="en-US" sz="2400">
                <a:solidFill>
                  <a:srgbClr val="FF0000"/>
                </a:solidFill>
                <a:latin typeface="HP001 4H Normal" pitchFamily="34" charset="0"/>
                <a:cs typeface="Arial" pitchFamily="34" charset="0"/>
              </a:rPr>
              <a:t>em,êm,</a:t>
            </a:r>
          </a:p>
          <a:p>
            <a:pPr lvl="0" fontAlgn="base">
              <a:spcBef>
                <a:spcPct val="0"/>
              </a:spcBef>
              <a:spcAft>
                <a:spcPts val="1000"/>
              </a:spcAft>
            </a:pPr>
            <a:r>
              <a:rPr lang="en-US" sz="2400">
                <a:solidFill>
                  <a:srgbClr val="FF0000"/>
                </a:solidFill>
                <a:latin typeface="HP001 4H Normal" pitchFamily="34" charset="0"/>
                <a:cs typeface="Arial" pitchFamily="34" charset="0"/>
              </a:rPr>
              <a:t>im,um</a:t>
            </a:r>
            <a:endParaRPr lang="en-US" sz="240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4202545314"/>
      </p:ext>
    </p:extLst>
  </p:cSld>
  <p:clrMapOvr>
    <a:masterClrMapping/>
  </p:clrMapOvr>
  <p:transition advTm="6645"/>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5748" y="76200"/>
            <a:ext cx="1978576" cy="722531"/>
            <a:chOff x="85748" y="76200"/>
            <a:chExt cx="1978576" cy="722531"/>
          </a:xfrm>
        </p:grpSpPr>
        <p:grpSp>
          <p:nvGrpSpPr>
            <p:cNvPr id="5" name="Group 4"/>
            <p:cNvGrpSpPr/>
            <p:nvPr/>
          </p:nvGrpSpPr>
          <p:grpSpPr>
            <a:xfrm>
              <a:off x="85748" y="169725"/>
              <a:ext cx="1770762" cy="606130"/>
              <a:chOff x="85748" y="169725"/>
              <a:chExt cx="1770762" cy="606130"/>
            </a:xfrm>
          </p:grpSpPr>
          <p:sp>
            <p:nvSpPr>
              <p:cNvPr id="9" name="Rounded Rectangle 8"/>
              <p:cNvSpPr/>
              <p:nvPr/>
            </p:nvSpPr>
            <p:spPr bwMode="auto">
              <a:xfrm>
                <a:off x="440086" y="169725"/>
                <a:ext cx="1416424" cy="606130"/>
              </a:xfrm>
              <a:prstGeom prst="roundRect">
                <a:avLst/>
              </a:prstGeom>
              <a:solidFill>
                <a:srgbClr val="92D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 name="Oval 9"/>
              <p:cNvSpPr/>
              <p:nvPr/>
            </p:nvSpPr>
            <p:spPr bwMode="auto">
              <a:xfrm>
                <a:off x="85748" y="201195"/>
                <a:ext cx="578931" cy="533997"/>
              </a:xfrm>
              <a:prstGeom prst="ellipse">
                <a:avLst/>
              </a:prstGeom>
              <a:solidFill>
                <a:srgbClr val="FFCC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a:ln>
                    <a:noFill/>
                  </a:ln>
                  <a:effectLst/>
                  <a:latin typeface="Calibri" pitchFamily="34" charset="0"/>
                  <a:cs typeface="Calibri" pitchFamily="34" charset="0"/>
                </a:endParaRPr>
              </a:p>
            </p:txBody>
          </p:sp>
        </p:grpSp>
        <p:grpSp>
          <p:nvGrpSpPr>
            <p:cNvPr id="6" name="Group 5"/>
            <p:cNvGrpSpPr/>
            <p:nvPr/>
          </p:nvGrpSpPr>
          <p:grpSpPr>
            <a:xfrm>
              <a:off x="153037" y="76200"/>
              <a:ext cx="1911287" cy="722531"/>
              <a:chOff x="-651821" y="-231732"/>
              <a:chExt cx="1911287" cy="722531"/>
            </a:xfrm>
          </p:grpSpPr>
          <p:sp>
            <p:nvSpPr>
              <p:cNvPr id="7" name="TextBox 6"/>
              <p:cNvSpPr txBox="1"/>
              <p:nvPr/>
            </p:nvSpPr>
            <p:spPr>
              <a:xfrm>
                <a:off x="-651821" y="-231732"/>
                <a:ext cx="444352" cy="707886"/>
              </a:xfrm>
              <a:prstGeom prst="rect">
                <a:avLst/>
              </a:prstGeom>
              <a:noFill/>
            </p:spPr>
            <p:txBody>
              <a:bodyPr wrap="none" rtlCol="0">
                <a:spAutoFit/>
              </a:bodyPr>
              <a:lstStyle/>
              <a:p>
                <a:r>
                  <a:rPr lang="en-US" sz="4000" b="1">
                    <a:latin typeface="Calibri" pitchFamily="34" charset="0"/>
                    <a:cs typeface="Calibri" pitchFamily="34" charset="0"/>
                  </a:rPr>
                  <a:t>3</a:t>
                </a:r>
              </a:p>
            </p:txBody>
          </p:sp>
          <p:sp>
            <p:nvSpPr>
              <p:cNvPr id="8" name="TextBox 7"/>
              <p:cNvSpPr txBox="1"/>
              <p:nvPr/>
            </p:nvSpPr>
            <p:spPr>
              <a:xfrm>
                <a:off x="-195258" y="-155532"/>
                <a:ext cx="1454724" cy="646331"/>
              </a:xfrm>
              <a:prstGeom prst="rect">
                <a:avLst/>
              </a:prstGeom>
              <a:noFill/>
            </p:spPr>
            <p:txBody>
              <a:bodyPr wrap="square" rtlCol="0">
                <a:spAutoFit/>
              </a:bodyPr>
              <a:lstStyle/>
              <a:p>
                <a:r>
                  <a:rPr lang="en-US" sz="3600" b="1">
                    <a:solidFill>
                      <a:schemeClr val="bg1"/>
                    </a:solidFill>
                    <a:latin typeface=".VnAvant" pitchFamily="34" charset="0"/>
                  </a:rPr>
                  <a:t>ViÕt</a:t>
                </a:r>
              </a:p>
            </p:txBody>
          </p:sp>
        </p:grpSp>
      </p:grpSp>
      <p:pic>
        <p:nvPicPr>
          <p:cNvPr id="2" name="em.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43200" y="1524000"/>
            <a:ext cx="4724400" cy="2362200"/>
          </a:xfrm>
          <a:prstGeom prst="rect">
            <a:avLst/>
          </a:prstGeom>
        </p:spPr>
      </p:pic>
    </p:spTree>
    <p:extLst>
      <p:ext uri="{BB962C8B-B14F-4D97-AF65-F5344CB8AC3E}">
        <p14:creationId xmlns:p14="http://schemas.microsoft.com/office/powerpoint/2010/main" val="4242856888"/>
      </p:ext>
    </p:extLst>
  </p:cSld>
  <p:clrMapOvr>
    <a:masterClrMapping/>
  </p:clrMapOvr>
  <p:transition advTm="6645"/>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5748" y="76200"/>
            <a:ext cx="1978576" cy="722531"/>
            <a:chOff x="85748" y="76200"/>
            <a:chExt cx="1978576" cy="722531"/>
          </a:xfrm>
        </p:grpSpPr>
        <p:grpSp>
          <p:nvGrpSpPr>
            <p:cNvPr id="5" name="Group 4"/>
            <p:cNvGrpSpPr/>
            <p:nvPr/>
          </p:nvGrpSpPr>
          <p:grpSpPr>
            <a:xfrm>
              <a:off x="85748" y="169725"/>
              <a:ext cx="1770762" cy="606130"/>
              <a:chOff x="85748" y="169725"/>
              <a:chExt cx="1770762" cy="606130"/>
            </a:xfrm>
          </p:grpSpPr>
          <p:sp>
            <p:nvSpPr>
              <p:cNvPr id="9" name="Rounded Rectangle 8"/>
              <p:cNvSpPr/>
              <p:nvPr/>
            </p:nvSpPr>
            <p:spPr bwMode="auto">
              <a:xfrm>
                <a:off x="440086" y="169725"/>
                <a:ext cx="1416424" cy="606130"/>
              </a:xfrm>
              <a:prstGeom prst="roundRect">
                <a:avLst/>
              </a:prstGeom>
              <a:solidFill>
                <a:srgbClr val="92D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 name="Oval 9"/>
              <p:cNvSpPr/>
              <p:nvPr/>
            </p:nvSpPr>
            <p:spPr bwMode="auto">
              <a:xfrm>
                <a:off x="85748" y="201195"/>
                <a:ext cx="578931" cy="533997"/>
              </a:xfrm>
              <a:prstGeom prst="ellipse">
                <a:avLst/>
              </a:prstGeom>
              <a:solidFill>
                <a:srgbClr val="FFCC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a:ln>
                    <a:noFill/>
                  </a:ln>
                  <a:effectLst/>
                  <a:latin typeface="Calibri" pitchFamily="34" charset="0"/>
                  <a:cs typeface="Calibri" pitchFamily="34" charset="0"/>
                </a:endParaRPr>
              </a:p>
            </p:txBody>
          </p:sp>
        </p:grpSp>
        <p:grpSp>
          <p:nvGrpSpPr>
            <p:cNvPr id="6" name="Group 5"/>
            <p:cNvGrpSpPr/>
            <p:nvPr/>
          </p:nvGrpSpPr>
          <p:grpSpPr>
            <a:xfrm>
              <a:off x="153037" y="76200"/>
              <a:ext cx="1911287" cy="722531"/>
              <a:chOff x="-651821" y="-231732"/>
              <a:chExt cx="1911287" cy="722531"/>
            </a:xfrm>
          </p:grpSpPr>
          <p:sp>
            <p:nvSpPr>
              <p:cNvPr id="7" name="TextBox 6"/>
              <p:cNvSpPr txBox="1"/>
              <p:nvPr/>
            </p:nvSpPr>
            <p:spPr>
              <a:xfrm>
                <a:off x="-651821" y="-231732"/>
                <a:ext cx="444352" cy="707886"/>
              </a:xfrm>
              <a:prstGeom prst="rect">
                <a:avLst/>
              </a:prstGeom>
              <a:noFill/>
            </p:spPr>
            <p:txBody>
              <a:bodyPr wrap="none" rtlCol="0">
                <a:spAutoFit/>
              </a:bodyPr>
              <a:lstStyle/>
              <a:p>
                <a:r>
                  <a:rPr lang="en-US" sz="4000" b="1">
                    <a:latin typeface="Calibri" pitchFamily="34" charset="0"/>
                    <a:cs typeface="Calibri" pitchFamily="34" charset="0"/>
                  </a:rPr>
                  <a:t>3</a:t>
                </a:r>
              </a:p>
            </p:txBody>
          </p:sp>
          <p:sp>
            <p:nvSpPr>
              <p:cNvPr id="8" name="TextBox 7"/>
              <p:cNvSpPr txBox="1"/>
              <p:nvPr/>
            </p:nvSpPr>
            <p:spPr>
              <a:xfrm>
                <a:off x="-195258" y="-155532"/>
                <a:ext cx="1454724" cy="646331"/>
              </a:xfrm>
              <a:prstGeom prst="rect">
                <a:avLst/>
              </a:prstGeom>
              <a:noFill/>
            </p:spPr>
            <p:txBody>
              <a:bodyPr wrap="square" rtlCol="0">
                <a:spAutoFit/>
              </a:bodyPr>
              <a:lstStyle/>
              <a:p>
                <a:r>
                  <a:rPr lang="en-US" sz="3600" b="1">
                    <a:solidFill>
                      <a:schemeClr val="bg1"/>
                    </a:solidFill>
                    <a:latin typeface=".VnAvant" pitchFamily="34" charset="0"/>
                  </a:rPr>
                  <a:t>ViÕt</a:t>
                </a:r>
              </a:p>
            </p:txBody>
          </p:sp>
        </p:grpSp>
      </p:grpSp>
      <p:pic>
        <p:nvPicPr>
          <p:cNvPr id="2" name="êm.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90800" y="1524000"/>
            <a:ext cx="4838700" cy="2419350"/>
          </a:xfrm>
          <a:prstGeom prst="rect">
            <a:avLst/>
          </a:prstGeom>
        </p:spPr>
      </p:pic>
    </p:spTree>
    <p:extLst>
      <p:ext uri="{BB962C8B-B14F-4D97-AF65-F5344CB8AC3E}">
        <p14:creationId xmlns:p14="http://schemas.microsoft.com/office/powerpoint/2010/main" val="2006347842"/>
      </p:ext>
    </p:extLst>
  </p:cSld>
  <p:clrMapOvr>
    <a:masterClrMapping/>
  </p:clrMapOvr>
  <p:transition advTm="6645"/>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im.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24000" y="1600200"/>
            <a:ext cx="6034087" cy="3154363"/>
          </a:xfrm>
        </p:spPr>
      </p:pic>
    </p:spTree>
    <p:extLst>
      <p:ext uri="{BB962C8B-B14F-4D97-AF65-F5344CB8AC3E}">
        <p14:creationId xmlns:p14="http://schemas.microsoft.com/office/powerpoint/2010/main" val="3932136221"/>
      </p:ext>
    </p:extLst>
  </p:cSld>
  <p:clrMapOvr>
    <a:masterClrMapping/>
  </p:clrMapOvr>
  <p:transition advTm="6645"/>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um.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600200" y="1143000"/>
            <a:ext cx="6034087" cy="3078163"/>
          </a:xfrm>
        </p:spPr>
      </p:pic>
    </p:spTree>
    <p:extLst>
      <p:ext uri="{BB962C8B-B14F-4D97-AF65-F5344CB8AC3E}">
        <p14:creationId xmlns:p14="http://schemas.microsoft.com/office/powerpoint/2010/main" val="1082116292"/>
      </p:ext>
    </p:extLst>
  </p:cSld>
  <p:clrMapOvr>
    <a:masterClrMapping/>
  </p:clrMapOvr>
  <p:transition advTm="6645"/>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ITTran\Downloads\tu the viet - chu Thao v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7000" y="1219200"/>
            <a:ext cx="3917035" cy="4243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2660520"/>
      </p:ext>
    </p:extLst>
  </p:cSld>
  <p:clrMapOvr>
    <a:masterClrMapping/>
  </p:clrMapOvr>
  <p:transition advTm="6645"/>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9832"/>
            <a:ext cx="9143999" cy="1514168"/>
          </a:xfrm>
          <a:solidFill>
            <a:srgbClr val="CC00CC"/>
          </a:solidFill>
        </p:spPr>
        <p:txBody>
          <a:bodyPr/>
          <a:lstStyle/>
          <a:p>
            <a:r>
              <a:rPr lang="en-US" b="1">
                <a:solidFill>
                  <a:schemeClr val="bg1"/>
                </a:solidFill>
                <a:latin typeface=".VnAvant" pitchFamily="34" charset="0"/>
              </a:rPr>
              <a:t>                     </a:t>
            </a:r>
            <a:endParaRPr lang="vi-VN" b="1" dirty="0">
              <a:solidFill>
                <a:schemeClr val="bg1"/>
              </a:solidFill>
            </a:endParaRPr>
          </a:p>
        </p:txBody>
      </p:sp>
      <p:sp>
        <p:nvSpPr>
          <p:cNvPr id="3" name="Subtitle 2"/>
          <p:cNvSpPr>
            <a:spLocks noGrp="1"/>
          </p:cNvSpPr>
          <p:nvPr>
            <p:ph type="subTitle" idx="1"/>
          </p:nvPr>
        </p:nvSpPr>
        <p:spPr>
          <a:xfrm>
            <a:off x="1447800" y="3276600"/>
            <a:ext cx="6400800" cy="1752600"/>
          </a:xfrm>
        </p:spPr>
        <p:txBody>
          <a:bodyPr>
            <a:noAutofit/>
          </a:bodyPr>
          <a:lstStyle/>
          <a:p>
            <a:r>
              <a:rPr lang="en-US" sz="13800" dirty="0" err="1">
                <a:solidFill>
                  <a:srgbClr val="FFCC00"/>
                </a:solidFill>
                <a:latin typeface="HP-087" pitchFamily="34" charset="0"/>
              </a:rPr>
              <a:t>TIẾT</a:t>
            </a:r>
            <a:r>
              <a:rPr lang="en-US" sz="13800" dirty="0">
                <a:solidFill>
                  <a:srgbClr val="FFCC00"/>
                </a:solidFill>
                <a:latin typeface="HP-087" pitchFamily="34" charset="0"/>
              </a:rPr>
              <a:t> 1</a:t>
            </a:r>
            <a:endParaRPr lang="vi-VN" sz="13800" dirty="0">
              <a:solidFill>
                <a:srgbClr val="FFCC00"/>
              </a:solidFill>
            </a:endParaRPr>
          </a:p>
        </p:txBody>
      </p:sp>
      <p:sp>
        <p:nvSpPr>
          <p:cNvPr id="4" name="TextBox 3"/>
          <p:cNvSpPr txBox="1"/>
          <p:nvPr/>
        </p:nvSpPr>
        <p:spPr>
          <a:xfrm>
            <a:off x="152400" y="0"/>
            <a:ext cx="1598515" cy="923330"/>
          </a:xfrm>
          <a:prstGeom prst="rect">
            <a:avLst/>
          </a:prstGeom>
          <a:noFill/>
        </p:spPr>
        <p:txBody>
          <a:bodyPr wrap="none" rtlCol="0">
            <a:spAutoFit/>
          </a:bodyPr>
          <a:lstStyle/>
          <a:p>
            <a:r>
              <a:rPr lang="en-US" sz="5400" b="1" dirty="0" err="1">
                <a:solidFill>
                  <a:schemeClr val="bg1"/>
                </a:solidFill>
                <a:latin typeface=".VnCooper" pitchFamily="34" charset="0"/>
              </a:rPr>
              <a:t>Bµi</a:t>
            </a:r>
            <a:r>
              <a:rPr lang="en-US" sz="5400" b="1" dirty="0">
                <a:solidFill>
                  <a:schemeClr val="bg1"/>
                </a:solidFill>
                <a:latin typeface=".VnCooper" pitchFamily="34" charset="0"/>
              </a:rPr>
              <a:t> </a:t>
            </a:r>
            <a:endParaRPr lang="vi-VN" sz="5400"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302661">
            <a:off x="612335" y="263482"/>
            <a:ext cx="2524961" cy="1936759"/>
          </a:xfrm>
          <a:prstGeom prst="rect">
            <a:avLst/>
          </a:prstGeom>
        </p:spPr>
      </p:pic>
      <p:sp>
        <p:nvSpPr>
          <p:cNvPr id="9" name="TextBox 8"/>
          <p:cNvSpPr txBox="1"/>
          <p:nvPr/>
        </p:nvSpPr>
        <p:spPr>
          <a:xfrm>
            <a:off x="1340333" y="774288"/>
            <a:ext cx="1056700" cy="923330"/>
          </a:xfrm>
          <a:prstGeom prst="rect">
            <a:avLst/>
          </a:prstGeom>
          <a:noFill/>
        </p:spPr>
        <p:txBody>
          <a:bodyPr wrap="none" rtlCol="0">
            <a:spAutoFit/>
          </a:bodyPr>
          <a:lstStyle/>
          <a:p>
            <a:r>
              <a:rPr lang="en-US" sz="5400" dirty="0" smtClean="0">
                <a:solidFill>
                  <a:srgbClr val="CC00CC"/>
                </a:solidFill>
                <a:latin typeface=".VnCooper" pitchFamily="34" charset="0"/>
              </a:rPr>
              <a:t>37</a:t>
            </a:r>
            <a:endParaRPr lang="vi-VN" sz="5400" dirty="0">
              <a:solidFill>
                <a:srgbClr val="CC00CC"/>
              </a:solidFill>
            </a:endParaRPr>
          </a:p>
        </p:txBody>
      </p:sp>
      <p:sp>
        <p:nvSpPr>
          <p:cNvPr id="7" name="TextBox 6"/>
          <p:cNvSpPr txBox="1"/>
          <p:nvPr/>
        </p:nvSpPr>
        <p:spPr>
          <a:xfrm>
            <a:off x="2908454" y="182894"/>
            <a:ext cx="6365846" cy="1015663"/>
          </a:xfrm>
          <a:prstGeom prst="rect">
            <a:avLst/>
          </a:prstGeom>
          <a:noFill/>
        </p:spPr>
        <p:txBody>
          <a:bodyPr wrap="none" rtlCol="0">
            <a:spAutoFit/>
          </a:bodyPr>
          <a:lstStyle/>
          <a:p>
            <a:pPr algn="ctr"/>
            <a:r>
              <a:rPr lang="en-US" sz="6000" b="1" smtClean="0">
                <a:solidFill>
                  <a:schemeClr val="bg1"/>
                </a:solidFill>
                <a:latin typeface="VNI-Avo" pitchFamily="2" charset="0"/>
              </a:rPr>
              <a:t>em  eâm   im  um</a:t>
            </a:r>
            <a:endParaRPr lang="en-US" sz="4400" b="1">
              <a:solidFill>
                <a:schemeClr val="bg1"/>
              </a:solidFill>
              <a:latin typeface="VNI-Avo" pitchFamily="2" charset="0"/>
            </a:endParaRPr>
          </a:p>
        </p:txBody>
      </p:sp>
    </p:spTree>
    <p:extLst>
      <p:ext uri="{BB962C8B-B14F-4D97-AF65-F5344CB8AC3E}">
        <p14:creationId xmlns:p14="http://schemas.microsoft.com/office/powerpoint/2010/main" val="3915299327"/>
      </p:ext>
    </p:extLst>
  </p:cSld>
  <p:clrMapOvr>
    <a:masterClrMapping/>
  </p:clrMapOvr>
  <p:transition advTm="6645"/>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spTree>
    <p:extLst>
      <p:ext uri="{BB962C8B-B14F-4D97-AF65-F5344CB8AC3E}">
        <p14:creationId xmlns:p14="http://schemas.microsoft.com/office/powerpoint/2010/main" val="1367434367"/>
      </p:ext>
    </p:extLst>
  </p:cSld>
  <p:clrMapOvr>
    <a:masterClrMapping/>
  </p:clrMapOvr>
  <p:transition advTm="6645"/>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9832"/>
            <a:ext cx="9143999" cy="1514168"/>
          </a:xfrm>
          <a:solidFill>
            <a:srgbClr val="CC00CC"/>
          </a:solidFill>
        </p:spPr>
        <p:txBody>
          <a:bodyPr/>
          <a:lstStyle/>
          <a:p>
            <a:r>
              <a:rPr lang="en-US" b="1">
                <a:solidFill>
                  <a:schemeClr val="bg1"/>
                </a:solidFill>
                <a:latin typeface=".VnAvant" pitchFamily="34" charset="0"/>
              </a:rPr>
              <a:t>                     </a:t>
            </a:r>
            <a:endParaRPr lang="vi-VN" b="1" dirty="0">
              <a:solidFill>
                <a:schemeClr val="bg1"/>
              </a:solidFill>
            </a:endParaRPr>
          </a:p>
        </p:txBody>
      </p:sp>
      <p:sp>
        <p:nvSpPr>
          <p:cNvPr id="3" name="Subtitle 2"/>
          <p:cNvSpPr>
            <a:spLocks noGrp="1"/>
          </p:cNvSpPr>
          <p:nvPr>
            <p:ph type="subTitle" idx="1"/>
          </p:nvPr>
        </p:nvSpPr>
        <p:spPr>
          <a:xfrm>
            <a:off x="1447800" y="3276600"/>
            <a:ext cx="6400800" cy="1752600"/>
          </a:xfrm>
        </p:spPr>
        <p:txBody>
          <a:bodyPr>
            <a:noAutofit/>
          </a:bodyPr>
          <a:lstStyle/>
          <a:p>
            <a:r>
              <a:rPr lang="en-US" sz="13800" err="1">
                <a:solidFill>
                  <a:srgbClr val="FFCC00"/>
                </a:solidFill>
                <a:latin typeface="HP-087" pitchFamily="34" charset="0"/>
              </a:rPr>
              <a:t>TIẾT</a:t>
            </a:r>
            <a:r>
              <a:rPr lang="en-US" sz="13800">
                <a:solidFill>
                  <a:srgbClr val="FFCC00"/>
                </a:solidFill>
                <a:latin typeface="HP-087" pitchFamily="34" charset="0"/>
              </a:rPr>
              <a:t> </a:t>
            </a:r>
            <a:r>
              <a:rPr lang="en-US" sz="13800" smtClean="0">
                <a:solidFill>
                  <a:srgbClr val="FFCC00"/>
                </a:solidFill>
                <a:latin typeface="HP-087" pitchFamily="34" charset="0"/>
              </a:rPr>
              <a:t>2</a:t>
            </a:r>
            <a:endParaRPr lang="vi-VN" sz="13800" dirty="0">
              <a:solidFill>
                <a:srgbClr val="FFCC00"/>
              </a:solidFill>
            </a:endParaRPr>
          </a:p>
        </p:txBody>
      </p:sp>
      <p:sp>
        <p:nvSpPr>
          <p:cNvPr id="4" name="TextBox 3"/>
          <p:cNvSpPr txBox="1"/>
          <p:nvPr/>
        </p:nvSpPr>
        <p:spPr>
          <a:xfrm>
            <a:off x="152400" y="0"/>
            <a:ext cx="1598515" cy="923330"/>
          </a:xfrm>
          <a:prstGeom prst="rect">
            <a:avLst/>
          </a:prstGeom>
          <a:noFill/>
        </p:spPr>
        <p:txBody>
          <a:bodyPr wrap="none" rtlCol="0">
            <a:spAutoFit/>
          </a:bodyPr>
          <a:lstStyle/>
          <a:p>
            <a:r>
              <a:rPr lang="en-US" sz="5400" b="1" dirty="0" err="1">
                <a:solidFill>
                  <a:schemeClr val="bg1"/>
                </a:solidFill>
                <a:latin typeface=".VnCooper" pitchFamily="34" charset="0"/>
              </a:rPr>
              <a:t>Bµi</a:t>
            </a:r>
            <a:r>
              <a:rPr lang="en-US" sz="5400" b="1" dirty="0">
                <a:solidFill>
                  <a:schemeClr val="bg1"/>
                </a:solidFill>
                <a:latin typeface=".VnCooper" pitchFamily="34" charset="0"/>
              </a:rPr>
              <a:t> </a:t>
            </a:r>
            <a:endParaRPr lang="vi-VN" sz="5400"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302661">
            <a:off x="612335" y="263482"/>
            <a:ext cx="2524961" cy="1936759"/>
          </a:xfrm>
          <a:prstGeom prst="rect">
            <a:avLst/>
          </a:prstGeom>
        </p:spPr>
      </p:pic>
      <p:sp>
        <p:nvSpPr>
          <p:cNvPr id="9" name="TextBox 8"/>
          <p:cNvSpPr txBox="1"/>
          <p:nvPr/>
        </p:nvSpPr>
        <p:spPr>
          <a:xfrm>
            <a:off x="1340333" y="774288"/>
            <a:ext cx="1056700" cy="923330"/>
          </a:xfrm>
          <a:prstGeom prst="rect">
            <a:avLst/>
          </a:prstGeom>
          <a:noFill/>
        </p:spPr>
        <p:txBody>
          <a:bodyPr wrap="none" rtlCol="0">
            <a:spAutoFit/>
          </a:bodyPr>
          <a:lstStyle/>
          <a:p>
            <a:r>
              <a:rPr lang="en-US" sz="5400" dirty="0" smtClean="0">
                <a:solidFill>
                  <a:srgbClr val="CC00CC"/>
                </a:solidFill>
                <a:latin typeface=".VnCooper" pitchFamily="34" charset="0"/>
              </a:rPr>
              <a:t>37</a:t>
            </a:r>
            <a:endParaRPr lang="vi-VN" sz="5400" dirty="0">
              <a:solidFill>
                <a:srgbClr val="CC00CC"/>
              </a:solidFill>
            </a:endParaRPr>
          </a:p>
        </p:txBody>
      </p:sp>
      <p:sp>
        <p:nvSpPr>
          <p:cNvPr id="7" name="TextBox 6"/>
          <p:cNvSpPr txBox="1"/>
          <p:nvPr/>
        </p:nvSpPr>
        <p:spPr>
          <a:xfrm>
            <a:off x="2743200" y="182894"/>
            <a:ext cx="6365846" cy="1015663"/>
          </a:xfrm>
          <a:prstGeom prst="rect">
            <a:avLst/>
          </a:prstGeom>
          <a:noFill/>
        </p:spPr>
        <p:txBody>
          <a:bodyPr wrap="none" rtlCol="0">
            <a:spAutoFit/>
          </a:bodyPr>
          <a:lstStyle/>
          <a:p>
            <a:pPr algn="ctr"/>
            <a:r>
              <a:rPr lang="en-US" sz="6000" b="1" smtClean="0">
                <a:solidFill>
                  <a:schemeClr val="bg1"/>
                </a:solidFill>
                <a:latin typeface="VNI-Avo" pitchFamily="2" charset="0"/>
              </a:rPr>
              <a:t>em  eâm   im  um</a:t>
            </a:r>
            <a:endParaRPr lang="en-US" sz="4400" b="1">
              <a:solidFill>
                <a:schemeClr val="bg1"/>
              </a:solidFill>
              <a:latin typeface="VNI-Avo" pitchFamily="2" charset="0"/>
            </a:endParaRPr>
          </a:p>
        </p:txBody>
      </p:sp>
    </p:spTree>
    <p:extLst>
      <p:ext uri="{BB962C8B-B14F-4D97-AF65-F5344CB8AC3E}">
        <p14:creationId xmlns:p14="http://schemas.microsoft.com/office/powerpoint/2010/main" val="2241120889"/>
      </p:ext>
    </p:extLst>
  </p:cSld>
  <p:clrMapOvr>
    <a:masterClrMapping/>
  </p:clrMapOvr>
  <p:transition advTm="6645"/>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bwMode="auto">
          <a:xfrm>
            <a:off x="461194" y="201195"/>
            <a:ext cx="3425006" cy="606130"/>
          </a:xfrm>
          <a:prstGeom prst="roundRect">
            <a:avLst/>
          </a:prstGeom>
          <a:solidFill>
            <a:srgbClr val="92D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 name="Oval 9"/>
          <p:cNvSpPr/>
          <p:nvPr/>
        </p:nvSpPr>
        <p:spPr bwMode="auto">
          <a:xfrm>
            <a:off x="160155" y="232665"/>
            <a:ext cx="578931" cy="533997"/>
          </a:xfrm>
          <a:prstGeom prst="ellipse">
            <a:avLst/>
          </a:prstGeom>
          <a:solidFill>
            <a:srgbClr val="FFCC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a:ln>
                <a:noFill/>
              </a:ln>
              <a:effectLst/>
              <a:latin typeface="Calibri" pitchFamily="34" charset="0"/>
              <a:cs typeface="Calibri" pitchFamily="34" charset="0"/>
            </a:endParaRPr>
          </a:p>
        </p:txBody>
      </p:sp>
      <p:sp>
        <p:nvSpPr>
          <p:cNvPr id="7" name="TextBox 6"/>
          <p:cNvSpPr txBox="1"/>
          <p:nvPr/>
        </p:nvSpPr>
        <p:spPr>
          <a:xfrm>
            <a:off x="304334" y="99439"/>
            <a:ext cx="610066" cy="707886"/>
          </a:xfrm>
          <a:prstGeom prst="rect">
            <a:avLst/>
          </a:prstGeom>
          <a:noFill/>
        </p:spPr>
        <p:txBody>
          <a:bodyPr wrap="none" rtlCol="0">
            <a:spAutoFit/>
          </a:bodyPr>
          <a:lstStyle/>
          <a:p>
            <a:r>
              <a:rPr lang="en-US" sz="4000" b="1">
                <a:latin typeface="Calibri" pitchFamily="34" charset="0"/>
                <a:cs typeface="Calibri" pitchFamily="34" charset="0"/>
              </a:rPr>
              <a:t>3</a:t>
            </a:r>
          </a:p>
        </p:txBody>
      </p:sp>
      <p:sp>
        <p:nvSpPr>
          <p:cNvPr id="8" name="TextBox 7"/>
          <p:cNvSpPr txBox="1"/>
          <p:nvPr/>
        </p:nvSpPr>
        <p:spPr>
          <a:xfrm>
            <a:off x="731829" y="181094"/>
            <a:ext cx="5544732" cy="646331"/>
          </a:xfrm>
          <a:prstGeom prst="rect">
            <a:avLst/>
          </a:prstGeom>
          <a:noFill/>
        </p:spPr>
        <p:txBody>
          <a:bodyPr wrap="square" rtlCol="0">
            <a:spAutoFit/>
          </a:bodyPr>
          <a:lstStyle/>
          <a:p>
            <a:r>
              <a:rPr lang="vi-VN" sz="3600" b="1">
                <a:solidFill>
                  <a:schemeClr val="bg1"/>
                </a:solidFill>
                <a:latin typeface=".VnAvant" pitchFamily="34" charset="0"/>
              </a:rPr>
              <a:t>T« vµ v</a:t>
            </a:r>
            <a:r>
              <a:rPr lang="en-US" sz="3600" b="1">
                <a:solidFill>
                  <a:schemeClr val="bg1"/>
                </a:solidFill>
                <a:latin typeface=".VnAvant" pitchFamily="34" charset="0"/>
              </a:rPr>
              <a:t>iÕt</a:t>
            </a:r>
          </a:p>
        </p:txBody>
      </p:sp>
    </p:spTree>
    <p:extLst>
      <p:ext uri="{BB962C8B-B14F-4D97-AF65-F5344CB8AC3E}">
        <p14:creationId xmlns:p14="http://schemas.microsoft.com/office/powerpoint/2010/main" val="2705311074"/>
      </p:ext>
    </p:extLst>
  </p:cSld>
  <p:clrMapOvr>
    <a:masterClrMapping/>
  </p:clrMapOvr>
  <p:transition advTm="6645"/>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noChangeArrowheads="1"/>
          </p:cNvPicPr>
          <p:nvPr/>
        </p:nvPicPr>
        <p:blipFill rotWithShape="1">
          <a:blip r:embed="rId3">
            <a:extLst>
              <a:ext uri="{28A0092B-C50C-407E-A947-70E740481C1C}">
                <a14:useLocalDpi xmlns:a14="http://schemas.microsoft.com/office/drawing/2010/main" val="0"/>
              </a:ext>
            </a:extLst>
          </a:blip>
          <a:srcRect t="-2" r="6953" b="-106"/>
          <a:stretch/>
        </p:blipFill>
        <p:spPr bwMode="auto">
          <a:xfrm>
            <a:off x="-17617" y="3200400"/>
            <a:ext cx="9156701" cy="295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2" r="6953" b="-106"/>
          <a:stretch/>
        </p:blipFill>
        <p:spPr bwMode="auto">
          <a:xfrm>
            <a:off x="-12701" y="1781041"/>
            <a:ext cx="9156701" cy="295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67277" y="2530741"/>
            <a:ext cx="1954381" cy="1200329"/>
          </a:xfrm>
          <a:prstGeom prst="rect">
            <a:avLst/>
          </a:prstGeom>
          <a:noFill/>
        </p:spPr>
        <p:txBody>
          <a:bodyPr wrap="none" rtlCol="0">
            <a:spAutoFit/>
          </a:bodyPr>
          <a:lstStyle/>
          <a:p>
            <a:r>
              <a:rPr lang="el-GR" sz="7200" dirty="0">
                <a:latin typeface="HP001" pitchFamily="34" charset="-93"/>
                <a:ea typeface="HP001" pitchFamily="34" charset="-93"/>
              </a:rPr>
              <a:t> </a:t>
            </a:r>
            <a:r>
              <a:rPr lang="el-GR" sz="7200" dirty="0" smtClean="0">
                <a:latin typeface="HP001" pitchFamily="34" charset="-93"/>
                <a:ea typeface="HP001" pitchFamily="34" charset="-93"/>
              </a:rPr>
              <a:t>΄</a:t>
            </a:r>
            <a:r>
              <a:rPr lang="vi-VN" sz="7200" dirty="0" smtClean="0">
                <a:latin typeface="HP001" pitchFamily="34" charset="-93"/>
                <a:ea typeface="HP001" pitchFamily="34" charset="-93"/>
              </a:rPr>
              <a:t>m </a:t>
            </a:r>
            <a:endParaRPr lang="vi-VN" sz="7200" dirty="0">
              <a:latin typeface="HP001" pitchFamily="34" charset="-93"/>
              <a:ea typeface="HP001" pitchFamily="34" charset="-93"/>
            </a:endParaRPr>
          </a:p>
        </p:txBody>
      </p:sp>
      <p:sp>
        <p:nvSpPr>
          <p:cNvPr id="17" name="TextBox 16"/>
          <p:cNvSpPr txBox="1"/>
          <p:nvPr/>
        </p:nvSpPr>
        <p:spPr>
          <a:xfrm>
            <a:off x="-392000" y="3971431"/>
            <a:ext cx="5277407" cy="1200329"/>
          </a:xfrm>
          <a:prstGeom prst="rect">
            <a:avLst/>
          </a:prstGeom>
          <a:noFill/>
        </p:spPr>
        <p:txBody>
          <a:bodyPr wrap="none" rtlCol="0">
            <a:spAutoFit/>
          </a:bodyPr>
          <a:lstStyle/>
          <a:p>
            <a:r>
              <a:rPr lang="vi-VN" sz="7200" dirty="0">
                <a:latin typeface="HP001" pitchFamily="34" charset="-93"/>
                <a:ea typeface="HP001" pitchFamily="34" charset="-93"/>
              </a:rPr>
              <a:t> </a:t>
            </a:r>
            <a:r>
              <a:rPr lang="el-GR" sz="7200" dirty="0">
                <a:latin typeface="HP001" pitchFamily="34" charset="-93"/>
                <a:ea typeface="HP001" pitchFamily="34" charset="-93"/>
              </a:rPr>
              <a:t>  Ό</a:t>
            </a:r>
            <a:r>
              <a:rPr lang="vi-VN" sz="7200" dirty="0">
                <a:latin typeface="HP001" pitchFamily="34" charset="-93"/>
                <a:ea typeface="HP001" pitchFamily="34" charset="-93"/>
              </a:rPr>
              <a:t>ềm </a:t>
            </a:r>
            <a:r>
              <a:rPr lang="el-GR" sz="7200" dirty="0">
                <a:latin typeface="HP001" pitchFamily="34" charset="-93"/>
                <a:ea typeface="HP001" pitchFamily="34" charset="-93"/>
              </a:rPr>
              <a:t>η</a:t>
            </a:r>
            <a:r>
              <a:rPr lang="vi-VN" sz="7200" dirty="0">
                <a:latin typeface="HP001" pitchFamily="34" charset="-93"/>
                <a:ea typeface="HP001" pitchFamily="34" charset="-93"/>
              </a:rPr>
              <a:t>à </a:t>
            </a:r>
          </a:p>
        </p:txBody>
      </p:sp>
      <p:sp>
        <p:nvSpPr>
          <p:cNvPr id="19" name="TextBox 18"/>
          <p:cNvSpPr txBox="1"/>
          <p:nvPr/>
        </p:nvSpPr>
        <p:spPr>
          <a:xfrm>
            <a:off x="4907481" y="3986698"/>
            <a:ext cx="4297971" cy="1200329"/>
          </a:xfrm>
          <a:prstGeom prst="rect">
            <a:avLst/>
          </a:prstGeom>
          <a:noFill/>
        </p:spPr>
        <p:txBody>
          <a:bodyPr wrap="none" rtlCol="0">
            <a:spAutoFit/>
          </a:bodyPr>
          <a:lstStyle/>
          <a:p>
            <a:r>
              <a:rPr lang="vi-VN" sz="7200" dirty="0">
                <a:latin typeface="HP001" pitchFamily="34" charset="-93"/>
                <a:ea typeface="HP001" pitchFamily="34" charset="-93"/>
              </a:rPr>
              <a:t>  Ǉɹʎ Ǉɭʎ </a:t>
            </a:r>
          </a:p>
        </p:txBody>
      </p:sp>
      <p:sp>
        <p:nvSpPr>
          <p:cNvPr id="10" name="TextBox 9"/>
          <p:cNvSpPr txBox="1"/>
          <p:nvPr/>
        </p:nvSpPr>
        <p:spPr>
          <a:xfrm>
            <a:off x="2417527" y="2539176"/>
            <a:ext cx="1954381" cy="1200329"/>
          </a:xfrm>
          <a:prstGeom prst="rect">
            <a:avLst/>
          </a:prstGeom>
          <a:noFill/>
        </p:spPr>
        <p:txBody>
          <a:bodyPr wrap="none" rtlCol="0">
            <a:spAutoFit/>
          </a:bodyPr>
          <a:lstStyle/>
          <a:p>
            <a:r>
              <a:rPr lang="vi-VN" sz="7200" dirty="0">
                <a:latin typeface="HP001" pitchFamily="34" charset="-93"/>
                <a:ea typeface="HP001" pitchFamily="34" charset="-93"/>
              </a:rPr>
              <a:t> </a:t>
            </a:r>
            <a:r>
              <a:rPr lang="vi-VN" sz="7200" dirty="0" smtClean="0">
                <a:latin typeface="HP001" pitchFamily="34" charset="-93"/>
                <a:ea typeface="HP001" pitchFamily="34" charset="-93"/>
              </a:rPr>
              <a:t>łm </a:t>
            </a:r>
            <a:endParaRPr lang="vi-VN" sz="7200" dirty="0">
              <a:latin typeface="HP001" pitchFamily="34" charset="-93"/>
              <a:ea typeface="HP001" pitchFamily="34" charset="-93"/>
            </a:endParaRPr>
          </a:p>
        </p:txBody>
      </p:sp>
      <p:sp>
        <p:nvSpPr>
          <p:cNvPr id="12" name="TextBox 11"/>
          <p:cNvSpPr txBox="1"/>
          <p:nvPr/>
        </p:nvSpPr>
        <p:spPr>
          <a:xfrm>
            <a:off x="5944794" y="2538114"/>
            <a:ext cx="2422458" cy="1200329"/>
          </a:xfrm>
          <a:prstGeom prst="rect">
            <a:avLst/>
          </a:prstGeom>
          <a:noFill/>
        </p:spPr>
        <p:txBody>
          <a:bodyPr wrap="none" rtlCol="0">
            <a:spAutoFit/>
          </a:bodyPr>
          <a:lstStyle/>
          <a:p>
            <a:r>
              <a:rPr lang="vi-VN" sz="7200" dirty="0">
                <a:latin typeface="HP001" pitchFamily="34" charset="-93"/>
                <a:ea typeface="HP001" pitchFamily="34" charset="-93"/>
              </a:rPr>
              <a:t>  </a:t>
            </a:r>
            <a:r>
              <a:rPr lang="vi-VN" sz="7200" dirty="0" smtClean="0">
                <a:latin typeface="HP001" pitchFamily="34" charset="-93"/>
                <a:ea typeface="HP001" pitchFamily="34" charset="-93"/>
              </a:rPr>
              <a:t>ʘm </a:t>
            </a:r>
            <a:endParaRPr lang="vi-VN" sz="7200" dirty="0">
              <a:latin typeface="HP001" pitchFamily="34" charset="-93"/>
              <a:ea typeface="HP001" pitchFamily="34" charset="-93"/>
            </a:endParaRPr>
          </a:p>
        </p:txBody>
      </p:sp>
      <p:sp>
        <p:nvSpPr>
          <p:cNvPr id="13" name="TextBox 12"/>
          <p:cNvSpPr txBox="1"/>
          <p:nvPr/>
        </p:nvSpPr>
        <p:spPr>
          <a:xfrm>
            <a:off x="4187065" y="2531137"/>
            <a:ext cx="2169184" cy="1200329"/>
          </a:xfrm>
          <a:prstGeom prst="rect">
            <a:avLst/>
          </a:prstGeom>
          <a:noFill/>
        </p:spPr>
        <p:txBody>
          <a:bodyPr wrap="none" rtlCol="0">
            <a:spAutoFit/>
          </a:bodyPr>
          <a:lstStyle/>
          <a:p>
            <a:r>
              <a:rPr lang="vi-VN" sz="7200" dirty="0">
                <a:latin typeface="HP001" pitchFamily="34" charset="-93"/>
                <a:ea typeface="HP001" pitchFamily="34" charset="-93"/>
              </a:rPr>
              <a:t>  </a:t>
            </a:r>
            <a:r>
              <a:rPr lang="vi-VN" sz="7200" dirty="0" smtClean="0">
                <a:latin typeface="HP001" pitchFamily="34" charset="-93"/>
                <a:ea typeface="HP001" pitchFamily="34" charset="-93"/>
              </a:rPr>
              <a:t>ʒm </a:t>
            </a:r>
            <a:endParaRPr lang="vi-VN" sz="7200" dirty="0">
              <a:latin typeface="HP001" pitchFamily="34" charset="-93"/>
              <a:ea typeface="HP001" pitchFamily="34" charset="-93"/>
            </a:endParaRPr>
          </a:p>
        </p:txBody>
      </p:sp>
    </p:spTree>
    <p:extLst>
      <p:ext uri="{BB962C8B-B14F-4D97-AF65-F5344CB8AC3E}">
        <p14:creationId xmlns:p14="http://schemas.microsoft.com/office/powerpoint/2010/main" val="3645651242"/>
      </p:ext>
    </p:extLst>
  </p:cSld>
  <p:clrMapOvr>
    <a:masterClrMapping/>
  </p:clrMapOvr>
  <p:transition advTm="6645"/>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ITTran\Downloads\tu the viet - chu Thao v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7000" y="1219200"/>
            <a:ext cx="3917035" cy="4243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7375785"/>
      </p:ext>
    </p:extLst>
  </p:cSld>
  <p:clrMapOvr>
    <a:masterClrMapping/>
  </p:clrMapOvr>
  <p:transition advTm="6645"/>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spTree>
    <p:extLst>
      <p:ext uri="{BB962C8B-B14F-4D97-AF65-F5344CB8AC3E}">
        <p14:creationId xmlns:p14="http://schemas.microsoft.com/office/powerpoint/2010/main" val="1332686092"/>
      </p:ext>
    </p:extLst>
  </p:cSld>
  <p:clrMapOvr>
    <a:masterClrMapping/>
  </p:clrMapOvr>
  <p:transition advTm="6645"/>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CE46DBC3-1C26-4C9E-AF74-F1D52383EBE2}"/>
              </a:ext>
            </a:extLst>
          </p:cNvPr>
          <p:cNvPicPr>
            <a:picLocks noChangeAspect="1"/>
          </p:cNvPicPr>
          <p:nvPr/>
        </p:nvPicPr>
        <p:blipFill>
          <a:blip r:embed="rId2"/>
          <a:stretch>
            <a:fillRect/>
          </a:stretch>
        </p:blipFill>
        <p:spPr>
          <a:xfrm>
            <a:off x="0" y="27708"/>
            <a:ext cx="9144000" cy="4199467"/>
          </a:xfrm>
          <a:prstGeom prst="rect">
            <a:avLst/>
          </a:prstGeom>
        </p:spPr>
      </p:pic>
      <p:grpSp>
        <p:nvGrpSpPr>
          <p:cNvPr id="4" name="Group 3"/>
          <p:cNvGrpSpPr/>
          <p:nvPr/>
        </p:nvGrpSpPr>
        <p:grpSpPr>
          <a:xfrm>
            <a:off x="85748" y="20780"/>
            <a:ext cx="1978576" cy="722531"/>
            <a:chOff x="85748" y="76200"/>
            <a:chExt cx="1978576" cy="722531"/>
          </a:xfrm>
        </p:grpSpPr>
        <p:grpSp>
          <p:nvGrpSpPr>
            <p:cNvPr id="5" name="Group 4"/>
            <p:cNvGrpSpPr/>
            <p:nvPr/>
          </p:nvGrpSpPr>
          <p:grpSpPr>
            <a:xfrm>
              <a:off x="85748" y="169725"/>
              <a:ext cx="1770762" cy="606130"/>
              <a:chOff x="85748" y="169725"/>
              <a:chExt cx="1770762" cy="606130"/>
            </a:xfrm>
          </p:grpSpPr>
          <p:sp>
            <p:nvSpPr>
              <p:cNvPr id="9" name="Rounded Rectangle 8"/>
              <p:cNvSpPr/>
              <p:nvPr/>
            </p:nvSpPr>
            <p:spPr bwMode="auto">
              <a:xfrm>
                <a:off x="440086" y="169725"/>
                <a:ext cx="1416424" cy="606130"/>
              </a:xfrm>
              <a:prstGeom prst="roundRect">
                <a:avLst/>
              </a:prstGeom>
              <a:solidFill>
                <a:srgbClr val="92D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 name="Oval 9"/>
              <p:cNvSpPr/>
              <p:nvPr/>
            </p:nvSpPr>
            <p:spPr bwMode="auto">
              <a:xfrm>
                <a:off x="85748" y="201195"/>
                <a:ext cx="578931" cy="533997"/>
              </a:xfrm>
              <a:prstGeom prst="ellipse">
                <a:avLst/>
              </a:prstGeom>
              <a:solidFill>
                <a:srgbClr val="FFCC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a:ln>
                    <a:noFill/>
                  </a:ln>
                  <a:effectLst/>
                  <a:latin typeface="Calibri" pitchFamily="34" charset="0"/>
                  <a:cs typeface="Calibri" pitchFamily="34" charset="0"/>
                </a:endParaRPr>
              </a:p>
            </p:txBody>
          </p:sp>
        </p:grpSp>
        <p:grpSp>
          <p:nvGrpSpPr>
            <p:cNvPr id="6" name="Group 5"/>
            <p:cNvGrpSpPr/>
            <p:nvPr/>
          </p:nvGrpSpPr>
          <p:grpSpPr>
            <a:xfrm>
              <a:off x="153037" y="76200"/>
              <a:ext cx="1911287" cy="722531"/>
              <a:chOff x="-651821" y="-231732"/>
              <a:chExt cx="1911287" cy="722531"/>
            </a:xfrm>
          </p:grpSpPr>
          <p:sp>
            <p:nvSpPr>
              <p:cNvPr id="7" name="TextBox 6"/>
              <p:cNvSpPr txBox="1"/>
              <p:nvPr/>
            </p:nvSpPr>
            <p:spPr>
              <a:xfrm>
                <a:off x="-651821" y="-231732"/>
                <a:ext cx="222176" cy="707886"/>
              </a:xfrm>
              <a:prstGeom prst="rect">
                <a:avLst/>
              </a:prstGeom>
              <a:noFill/>
            </p:spPr>
            <p:txBody>
              <a:bodyPr wrap="square" rtlCol="0">
                <a:spAutoFit/>
              </a:bodyPr>
              <a:lstStyle/>
              <a:p>
                <a:r>
                  <a:rPr lang="vi-VN" sz="4000" b="1">
                    <a:latin typeface="Calibri" pitchFamily="34" charset="0"/>
                    <a:cs typeface="Calibri" pitchFamily="34" charset="0"/>
                  </a:rPr>
                  <a:t>4</a:t>
                </a:r>
                <a:endParaRPr lang="en-US" sz="4000" b="1">
                  <a:latin typeface="Calibri" pitchFamily="34" charset="0"/>
                  <a:cs typeface="Calibri" pitchFamily="34" charset="0"/>
                </a:endParaRPr>
              </a:p>
            </p:txBody>
          </p:sp>
          <p:sp>
            <p:nvSpPr>
              <p:cNvPr id="8" name="TextBox 7"/>
              <p:cNvSpPr txBox="1"/>
              <p:nvPr/>
            </p:nvSpPr>
            <p:spPr>
              <a:xfrm>
                <a:off x="-195258" y="-155532"/>
                <a:ext cx="1454724" cy="646331"/>
              </a:xfrm>
              <a:prstGeom prst="rect">
                <a:avLst/>
              </a:prstGeom>
              <a:noFill/>
            </p:spPr>
            <p:txBody>
              <a:bodyPr wrap="square" rtlCol="0">
                <a:spAutoFit/>
              </a:bodyPr>
              <a:lstStyle/>
              <a:p>
                <a:r>
                  <a:rPr lang="en-US" sz="3600" b="1">
                    <a:solidFill>
                      <a:schemeClr val="bg1"/>
                    </a:solidFill>
                    <a:latin typeface=".VnAvant" pitchFamily="34" charset="0"/>
                  </a:rPr>
                  <a:t>§äc</a:t>
                </a:r>
              </a:p>
            </p:txBody>
          </p:sp>
        </p:grpSp>
      </p:grpSp>
      <p:sp>
        <p:nvSpPr>
          <p:cNvPr id="11" name="TextBox 10"/>
          <p:cNvSpPr txBox="1"/>
          <p:nvPr/>
        </p:nvSpPr>
        <p:spPr>
          <a:xfrm>
            <a:off x="57468" y="4419600"/>
            <a:ext cx="9019759" cy="2062103"/>
          </a:xfrm>
          <a:prstGeom prst="rect">
            <a:avLst/>
          </a:prstGeom>
          <a:noFill/>
        </p:spPr>
        <p:txBody>
          <a:bodyPr wrap="square" rtlCol="0">
            <a:spAutoFit/>
          </a:bodyPr>
          <a:lstStyle/>
          <a:p>
            <a:r>
              <a:rPr lang="en-US" sz="3200" b="1">
                <a:solidFill>
                  <a:srgbClr val="0033CC"/>
                </a:solidFill>
                <a:latin typeface="VNI-Avo" pitchFamily="2" charset="0"/>
              </a:rPr>
              <a:t>   Chim ri caàn cuø tìm coû khoâ veà laøm toå. Ñeâm qua, noù bò oám. Chim seû vaø chim sôn ca ñeán thaêm, ñem cho noù tuùm rôm. Chim ri caûm ôn seû vaø sôn ca.</a:t>
            </a:r>
          </a:p>
        </p:txBody>
      </p:sp>
      <p:cxnSp>
        <p:nvCxnSpPr>
          <p:cNvPr id="12" name="Straight Connector 11">
            <a:extLst>
              <a:ext uri="{FF2B5EF4-FFF2-40B4-BE49-F238E27FC236}">
                <a16:creationId xmlns:a16="http://schemas.microsoft.com/office/drawing/2014/main" xmlns="" id="{0FCBFDAD-A8A9-4629-ACB4-428177D2829A}"/>
              </a:ext>
            </a:extLst>
          </p:cNvPr>
          <p:cNvCxnSpPr/>
          <p:nvPr/>
        </p:nvCxnSpPr>
        <p:spPr bwMode="auto">
          <a:xfrm>
            <a:off x="1066797" y="4909213"/>
            <a:ext cx="457200"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Connector 12">
            <a:extLst>
              <a:ext uri="{FF2B5EF4-FFF2-40B4-BE49-F238E27FC236}">
                <a16:creationId xmlns:a16="http://schemas.microsoft.com/office/drawing/2014/main" xmlns="" id="{0FCBFDAD-A8A9-4629-ACB4-428177D2829A}"/>
              </a:ext>
            </a:extLst>
          </p:cNvPr>
          <p:cNvCxnSpPr/>
          <p:nvPr/>
        </p:nvCxnSpPr>
        <p:spPr bwMode="auto">
          <a:xfrm>
            <a:off x="3719945" y="4923068"/>
            <a:ext cx="457200"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Connector 13">
            <a:extLst>
              <a:ext uri="{FF2B5EF4-FFF2-40B4-BE49-F238E27FC236}">
                <a16:creationId xmlns:a16="http://schemas.microsoft.com/office/drawing/2014/main" xmlns="" id="{0FCBFDAD-A8A9-4629-ACB4-428177D2829A}"/>
              </a:ext>
            </a:extLst>
          </p:cNvPr>
          <p:cNvCxnSpPr/>
          <p:nvPr/>
        </p:nvCxnSpPr>
        <p:spPr bwMode="auto">
          <a:xfrm>
            <a:off x="8341439" y="4935204"/>
            <a:ext cx="457200"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14">
            <a:extLst>
              <a:ext uri="{FF2B5EF4-FFF2-40B4-BE49-F238E27FC236}">
                <a16:creationId xmlns:a16="http://schemas.microsoft.com/office/drawing/2014/main" xmlns="" id="{0FCBFDAD-A8A9-4629-ACB4-428177D2829A}"/>
              </a:ext>
            </a:extLst>
          </p:cNvPr>
          <p:cNvCxnSpPr/>
          <p:nvPr/>
        </p:nvCxnSpPr>
        <p:spPr bwMode="auto">
          <a:xfrm>
            <a:off x="1724895" y="5899813"/>
            <a:ext cx="457200"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Connector 15">
            <a:extLst>
              <a:ext uri="{FF2B5EF4-FFF2-40B4-BE49-F238E27FC236}">
                <a16:creationId xmlns:a16="http://schemas.microsoft.com/office/drawing/2014/main" xmlns="" id="{0FCBFDAD-A8A9-4629-ACB4-428177D2829A}"/>
              </a:ext>
            </a:extLst>
          </p:cNvPr>
          <p:cNvCxnSpPr/>
          <p:nvPr/>
        </p:nvCxnSpPr>
        <p:spPr bwMode="auto">
          <a:xfrm>
            <a:off x="4177145" y="5898095"/>
            <a:ext cx="457200"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444068700"/>
      </p:ext>
    </p:extLst>
  </p:cSld>
  <p:clrMapOvr>
    <a:masterClrMapping/>
  </p:clrMapOvr>
  <p:transition advTm="664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6732168"/>
      </p:ext>
    </p:extLst>
  </p:cSld>
  <p:clrMapOvr>
    <a:masterClrMapping/>
  </p:clrMapOvr>
  <p:transition advTm="6645"/>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5748" y="76200"/>
            <a:ext cx="1978576" cy="722531"/>
            <a:chOff x="85748" y="76200"/>
            <a:chExt cx="1978576" cy="722531"/>
          </a:xfrm>
        </p:grpSpPr>
        <p:grpSp>
          <p:nvGrpSpPr>
            <p:cNvPr id="5" name="Group 4"/>
            <p:cNvGrpSpPr/>
            <p:nvPr/>
          </p:nvGrpSpPr>
          <p:grpSpPr>
            <a:xfrm>
              <a:off x="85748" y="169725"/>
              <a:ext cx="1770762" cy="606130"/>
              <a:chOff x="85748" y="169725"/>
              <a:chExt cx="1770762" cy="606130"/>
            </a:xfrm>
          </p:grpSpPr>
          <p:sp>
            <p:nvSpPr>
              <p:cNvPr id="9" name="Rounded Rectangle 8"/>
              <p:cNvSpPr/>
              <p:nvPr/>
            </p:nvSpPr>
            <p:spPr bwMode="auto">
              <a:xfrm>
                <a:off x="440086" y="169725"/>
                <a:ext cx="1416424" cy="606130"/>
              </a:xfrm>
              <a:prstGeom prst="roundRect">
                <a:avLst/>
              </a:prstGeom>
              <a:solidFill>
                <a:srgbClr val="92D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 name="Oval 9"/>
              <p:cNvSpPr/>
              <p:nvPr/>
            </p:nvSpPr>
            <p:spPr bwMode="auto">
              <a:xfrm>
                <a:off x="85748" y="201195"/>
                <a:ext cx="578931" cy="533997"/>
              </a:xfrm>
              <a:prstGeom prst="ellipse">
                <a:avLst/>
              </a:prstGeom>
              <a:solidFill>
                <a:srgbClr val="FFCC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a:ln>
                    <a:noFill/>
                  </a:ln>
                  <a:effectLst/>
                  <a:latin typeface="Calibri" pitchFamily="34" charset="0"/>
                  <a:cs typeface="Calibri" pitchFamily="34" charset="0"/>
                </a:endParaRPr>
              </a:p>
            </p:txBody>
          </p:sp>
        </p:grpSp>
        <p:grpSp>
          <p:nvGrpSpPr>
            <p:cNvPr id="6" name="Group 5"/>
            <p:cNvGrpSpPr/>
            <p:nvPr/>
          </p:nvGrpSpPr>
          <p:grpSpPr>
            <a:xfrm>
              <a:off x="153037" y="76200"/>
              <a:ext cx="1911287" cy="722531"/>
              <a:chOff x="-651821" y="-231732"/>
              <a:chExt cx="1911287" cy="722531"/>
            </a:xfrm>
          </p:grpSpPr>
          <p:sp>
            <p:nvSpPr>
              <p:cNvPr id="7" name="TextBox 6"/>
              <p:cNvSpPr txBox="1"/>
              <p:nvPr/>
            </p:nvSpPr>
            <p:spPr>
              <a:xfrm>
                <a:off x="-651821" y="-231732"/>
                <a:ext cx="222176" cy="707886"/>
              </a:xfrm>
              <a:prstGeom prst="rect">
                <a:avLst/>
              </a:prstGeom>
              <a:noFill/>
            </p:spPr>
            <p:txBody>
              <a:bodyPr wrap="square" rtlCol="0">
                <a:spAutoFit/>
              </a:bodyPr>
              <a:lstStyle/>
              <a:p>
                <a:r>
                  <a:rPr lang="vi-VN" sz="4000" b="1">
                    <a:latin typeface="Calibri" pitchFamily="34" charset="0"/>
                    <a:cs typeface="Calibri" pitchFamily="34" charset="0"/>
                  </a:rPr>
                  <a:t>5</a:t>
                </a:r>
                <a:endParaRPr lang="en-US" sz="4000" b="1">
                  <a:latin typeface="Calibri" pitchFamily="34" charset="0"/>
                  <a:cs typeface="Calibri" pitchFamily="34" charset="0"/>
                </a:endParaRPr>
              </a:p>
            </p:txBody>
          </p:sp>
          <p:sp>
            <p:nvSpPr>
              <p:cNvPr id="8" name="TextBox 7"/>
              <p:cNvSpPr txBox="1"/>
              <p:nvPr/>
            </p:nvSpPr>
            <p:spPr>
              <a:xfrm>
                <a:off x="-195258" y="-155532"/>
                <a:ext cx="1454724" cy="646331"/>
              </a:xfrm>
              <a:prstGeom prst="rect">
                <a:avLst/>
              </a:prstGeom>
              <a:noFill/>
            </p:spPr>
            <p:txBody>
              <a:bodyPr wrap="square" rtlCol="0">
                <a:spAutoFit/>
              </a:bodyPr>
              <a:lstStyle/>
              <a:p>
                <a:r>
                  <a:rPr lang="vi-VN" sz="3600" b="1">
                    <a:solidFill>
                      <a:schemeClr val="bg1"/>
                    </a:solidFill>
                    <a:latin typeface=".VnAvant" pitchFamily="34" charset="0"/>
                  </a:rPr>
                  <a:t>Nãi</a:t>
                </a:r>
                <a:endParaRPr lang="en-US" sz="3600" b="1">
                  <a:solidFill>
                    <a:schemeClr val="bg1"/>
                  </a:solidFill>
                  <a:latin typeface=".VnAvant" pitchFamily="34" charset="0"/>
                </a:endParaRPr>
              </a:p>
            </p:txBody>
          </p:sp>
        </p:grpSp>
      </p:grpSp>
      <p:sp>
        <p:nvSpPr>
          <p:cNvPr id="11" name="TextBox 10"/>
          <p:cNvSpPr txBox="1"/>
          <p:nvPr/>
        </p:nvSpPr>
        <p:spPr>
          <a:xfrm>
            <a:off x="3124199" y="735192"/>
            <a:ext cx="2895600" cy="707886"/>
          </a:xfrm>
          <a:prstGeom prst="rect">
            <a:avLst/>
          </a:prstGeom>
          <a:noFill/>
        </p:spPr>
        <p:txBody>
          <a:bodyPr wrap="square" rtlCol="0">
            <a:spAutoFit/>
          </a:bodyPr>
          <a:lstStyle/>
          <a:p>
            <a:r>
              <a:rPr lang="en-US" sz="4000" b="1">
                <a:solidFill>
                  <a:srgbClr val="0033CC"/>
                </a:solidFill>
                <a:latin typeface="VNI-Avo" pitchFamily="2" charset="0"/>
              </a:rPr>
              <a:t>Giuùp baïn</a:t>
            </a:r>
          </a:p>
        </p:txBody>
      </p:sp>
      <p:pic>
        <p:nvPicPr>
          <p:cNvPr id="3" name="Picture 2">
            <a:extLst>
              <a:ext uri="{FF2B5EF4-FFF2-40B4-BE49-F238E27FC236}">
                <a16:creationId xmlns="" xmlns:a16="http://schemas.microsoft.com/office/drawing/2014/main" id="{A1AB530F-64A6-4342-866D-1DC461B4B9CC}"/>
              </a:ext>
            </a:extLst>
          </p:cNvPr>
          <p:cNvPicPr>
            <a:picLocks noChangeAspect="1"/>
          </p:cNvPicPr>
          <p:nvPr/>
        </p:nvPicPr>
        <p:blipFill>
          <a:blip r:embed="rId2"/>
          <a:stretch>
            <a:fillRect/>
          </a:stretch>
        </p:blipFill>
        <p:spPr>
          <a:xfrm>
            <a:off x="457199" y="1443078"/>
            <a:ext cx="8229600" cy="4494752"/>
          </a:xfrm>
          <a:prstGeom prst="rect">
            <a:avLst/>
          </a:prstGeom>
        </p:spPr>
      </p:pic>
    </p:spTree>
    <p:extLst>
      <p:ext uri="{BB962C8B-B14F-4D97-AF65-F5344CB8AC3E}">
        <p14:creationId xmlns:p14="http://schemas.microsoft.com/office/powerpoint/2010/main" val="636998515"/>
      </p:ext>
    </p:extLst>
  </p:cSld>
  <p:clrMapOvr>
    <a:masterClrMapping/>
  </p:clrMapOvr>
  <p:transition advTm="664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ction Button: Home 2">
            <a:hlinkClick r:id="rId2" action="ppaction://hlinksldjump" highlightClick="1"/>
          </p:cNvPr>
          <p:cNvSpPr/>
          <p:nvPr/>
        </p:nvSpPr>
        <p:spPr bwMode="auto">
          <a:xfrm>
            <a:off x="8375073" y="6289964"/>
            <a:ext cx="457200" cy="304800"/>
          </a:xfrm>
          <a:prstGeom prst="actionButtonHom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 name="TextBox 27"/>
          <p:cNvSpPr txBox="1">
            <a:spLocks noChangeArrowheads="1"/>
          </p:cNvSpPr>
          <p:nvPr/>
        </p:nvSpPr>
        <p:spPr bwMode="auto">
          <a:xfrm>
            <a:off x="152400" y="69273"/>
            <a:ext cx="4876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r>
              <a:rPr lang="en-US" sz="4000" b="1">
                <a:solidFill>
                  <a:srgbClr val="00CC00"/>
                </a:solidFill>
              </a:rPr>
              <a:t>Hãy đọc nào !</a:t>
            </a:r>
            <a:endParaRPr lang="en-US" sz="4000" b="1" dirty="0">
              <a:solidFill>
                <a:srgbClr val="00CC00"/>
              </a:solidFill>
            </a:endParaRPr>
          </a:p>
        </p:txBody>
      </p:sp>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0217" y="990599"/>
            <a:ext cx="1572491" cy="1157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2743200" y="1246413"/>
            <a:ext cx="3563796" cy="646331"/>
          </a:xfrm>
          <a:prstGeom prst="rect">
            <a:avLst/>
          </a:prstGeom>
        </p:spPr>
        <p:txBody>
          <a:bodyPr wrap="none">
            <a:spAutoFit/>
          </a:bodyPr>
          <a:lstStyle/>
          <a:p>
            <a:r>
              <a:rPr lang="en-US" sz="2400" b="1">
                <a:solidFill>
                  <a:srgbClr val="0033CC"/>
                </a:solidFill>
                <a:latin typeface="VNI-Avo" pitchFamily="2" charset="0"/>
              </a:rPr>
              <a:t> </a:t>
            </a:r>
            <a:r>
              <a:rPr lang="en-US" sz="3600" b="1" smtClean="0">
                <a:solidFill>
                  <a:srgbClr val="0033CC"/>
                </a:solidFill>
                <a:latin typeface="VNI-Avo" pitchFamily="2" charset="0"/>
              </a:rPr>
              <a:t>khoùm       côm</a:t>
            </a:r>
            <a:endParaRPr lang="en-US" sz="3600" b="1">
              <a:solidFill>
                <a:srgbClr val="0033CC"/>
              </a:solidFill>
            </a:endParaRPr>
          </a:p>
        </p:txBody>
      </p:sp>
      <p:sp>
        <p:nvSpPr>
          <p:cNvPr id="8" name="Rectangle 7"/>
          <p:cNvSpPr/>
          <p:nvPr/>
        </p:nvSpPr>
        <p:spPr>
          <a:xfrm>
            <a:off x="2743200" y="2438400"/>
            <a:ext cx="5277407" cy="646331"/>
          </a:xfrm>
          <a:prstGeom prst="rect">
            <a:avLst/>
          </a:prstGeom>
        </p:spPr>
        <p:txBody>
          <a:bodyPr wrap="none">
            <a:spAutoFit/>
          </a:bodyPr>
          <a:lstStyle/>
          <a:p>
            <a:r>
              <a:rPr lang="en-US" sz="2400" b="1">
                <a:solidFill>
                  <a:srgbClr val="0033CC"/>
                </a:solidFill>
                <a:latin typeface="VNI-Avo" pitchFamily="2" charset="0"/>
              </a:rPr>
              <a:t> </a:t>
            </a:r>
            <a:r>
              <a:rPr lang="en-US" sz="3600" b="1" smtClean="0">
                <a:solidFill>
                  <a:srgbClr val="0033CC"/>
                </a:solidFill>
                <a:latin typeface="VNI-Avo" pitchFamily="2" charset="0"/>
              </a:rPr>
              <a:t>Nhaø Lan coù choù ñoám.</a:t>
            </a:r>
            <a:endParaRPr lang="en-US" sz="3600" b="1">
              <a:solidFill>
                <a:srgbClr val="0033CC"/>
              </a:solidFill>
            </a:endParaRPr>
          </a:p>
        </p:txBody>
      </p:sp>
    </p:spTree>
    <p:extLst>
      <p:ext uri="{BB962C8B-B14F-4D97-AF65-F5344CB8AC3E}">
        <p14:creationId xmlns:p14="http://schemas.microsoft.com/office/powerpoint/2010/main" val="290453774"/>
      </p:ext>
    </p:extLst>
  </p:cSld>
  <p:clrMapOvr>
    <a:masterClrMapping/>
  </p:clrMapOvr>
  <p:transition advTm="664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1109" y="1828800"/>
            <a:ext cx="7620000" cy="914400"/>
          </a:xfrm>
          <a:prstGeom prst="rect">
            <a:avLst/>
          </a:prstGeom>
          <a:noFill/>
        </p:spPr>
        <p:txBody>
          <a:bodyPr wrap="square" rtlCol="0">
            <a:prstTxWarp prst="textCanUp">
              <a:avLst/>
            </a:prstTxWarp>
            <a:spAutoFit/>
          </a:bodyPr>
          <a:lstStyle/>
          <a:p>
            <a:r>
              <a:rPr lang="en-US" b="1">
                <a:solidFill>
                  <a:srgbClr val="FF0000"/>
                </a:solidFill>
              </a:rPr>
              <a:t>Khởi </a:t>
            </a:r>
            <a:r>
              <a:rPr lang="en-US" b="1"/>
              <a:t> </a:t>
            </a:r>
            <a:r>
              <a:rPr lang="en-US" b="1">
                <a:solidFill>
                  <a:srgbClr val="0000CC"/>
                </a:solidFill>
              </a:rPr>
              <a:t>động!</a:t>
            </a:r>
            <a:endParaRPr lang="vi-VN" b="1">
              <a:solidFill>
                <a:srgbClr val="FF00FF"/>
              </a:solidFill>
            </a:endParaRPr>
          </a:p>
        </p:txBody>
      </p:sp>
    </p:spTree>
    <p:extLst>
      <p:ext uri="{BB962C8B-B14F-4D97-AF65-F5344CB8AC3E}">
        <p14:creationId xmlns:p14="http://schemas.microsoft.com/office/powerpoint/2010/main" val="1201445393"/>
      </p:ext>
    </p:extLst>
  </p:cSld>
  <p:clrMapOvr>
    <a:masterClrMapping/>
  </p:clrMapOvr>
  <p:transition advTm="6645"/>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ction Button: Home 2">
            <a:hlinkClick r:id="rId2" action="ppaction://hlinksldjump" highlightClick="1"/>
          </p:cNvPr>
          <p:cNvSpPr/>
          <p:nvPr/>
        </p:nvSpPr>
        <p:spPr bwMode="auto">
          <a:xfrm>
            <a:off x="8375073" y="6289964"/>
            <a:ext cx="457200" cy="304800"/>
          </a:xfrm>
          <a:prstGeom prst="actionButtonHom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784086"/>
            <a:ext cx="1572491" cy="1157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27"/>
          <p:cNvSpPr txBox="1">
            <a:spLocks noChangeArrowheads="1"/>
          </p:cNvSpPr>
          <p:nvPr/>
        </p:nvSpPr>
        <p:spPr bwMode="auto">
          <a:xfrm>
            <a:off x="152400" y="69273"/>
            <a:ext cx="4876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r>
              <a:rPr lang="en-US" sz="4000" b="1">
                <a:solidFill>
                  <a:srgbClr val="00CC00"/>
                </a:solidFill>
              </a:rPr>
              <a:t>Hãy đọc nào !</a:t>
            </a:r>
            <a:endParaRPr lang="en-US" sz="4000" b="1" dirty="0">
              <a:solidFill>
                <a:srgbClr val="00CC00"/>
              </a:solidFill>
            </a:endParaRPr>
          </a:p>
        </p:txBody>
      </p:sp>
      <p:sp>
        <p:nvSpPr>
          <p:cNvPr id="6" name="Rectangle 5"/>
          <p:cNvSpPr/>
          <p:nvPr/>
        </p:nvSpPr>
        <p:spPr>
          <a:xfrm>
            <a:off x="2743200" y="1246413"/>
            <a:ext cx="5288627" cy="646331"/>
          </a:xfrm>
          <a:prstGeom prst="rect">
            <a:avLst/>
          </a:prstGeom>
        </p:spPr>
        <p:txBody>
          <a:bodyPr wrap="none">
            <a:spAutoFit/>
          </a:bodyPr>
          <a:lstStyle/>
          <a:p>
            <a:r>
              <a:rPr lang="en-US" sz="2400" b="1">
                <a:solidFill>
                  <a:srgbClr val="0033CC"/>
                </a:solidFill>
                <a:latin typeface="VNI-Avo" pitchFamily="2" charset="0"/>
              </a:rPr>
              <a:t> </a:t>
            </a:r>
            <a:r>
              <a:rPr lang="en-US" sz="3600" b="1" smtClean="0">
                <a:solidFill>
                  <a:srgbClr val="0033CC"/>
                </a:solidFill>
                <a:latin typeface="VNI-Avo" pitchFamily="2" charset="0"/>
              </a:rPr>
              <a:t>toâm suù        bôøm ngöïa</a:t>
            </a:r>
            <a:endParaRPr lang="en-US" sz="3600" b="1">
              <a:solidFill>
                <a:srgbClr val="0033CC"/>
              </a:solidFill>
            </a:endParaRPr>
          </a:p>
        </p:txBody>
      </p:sp>
      <p:sp>
        <p:nvSpPr>
          <p:cNvPr id="7" name="Rectangle 6"/>
          <p:cNvSpPr/>
          <p:nvPr/>
        </p:nvSpPr>
        <p:spPr>
          <a:xfrm>
            <a:off x="2743200" y="2438400"/>
            <a:ext cx="5737468" cy="646331"/>
          </a:xfrm>
          <a:prstGeom prst="rect">
            <a:avLst/>
          </a:prstGeom>
        </p:spPr>
        <p:txBody>
          <a:bodyPr wrap="none">
            <a:spAutoFit/>
          </a:bodyPr>
          <a:lstStyle/>
          <a:p>
            <a:r>
              <a:rPr lang="en-US" sz="2400" b="1">
                <a:solidFill>
                  <a:srgbClr val="0033CC"/>
                </a:solidFill>
                <a:latin typeface="VNI-Avo" pitchFamily="2" charset="0"/>
              </a:rPr>
              <a:t> </a:t>
            </a:r>
            <a:r>
              <a:rPr lang="en-US" sz="3600" b="1" smtClean="0">
                <a:solidFill>
                  <a:srgbClr val="0033CC"/>
                </a:solidFill>
                <a:latin typeface="VNI-Avo" pitchFamily="2" charset="0"/>
              </a:rPr>
              <a:t>Coâ Len cho beù bôøm ñoû.</a:t>
            </a:r>
            <a:endParaRPr lang="en-US" sz="3600" b="1">
              <a:solidFill>
                <a:srgbClr val="0033CC"/>
              </a:solidFill>
            </a:endParaRPr>
          </a:p>
        </p:txBody>
      </p:sp>
    </p:spTree>
    <p:extLst>
      <p:ext uri="{BB962C8B-B14F-4D97-AF65-F5344CB8AC3E}">
        <p14:creationId xmlns:p14="http://schemas.microsoft.com/office/powerpoint/2010/main" val="1195634448"/>
      </p:ext>
    </p:extLst>
  </p:cSld>
  <p:clrMapOvr>
    <a:masterClrMapping/>
  </p:clrMapOvr>
  <p:transition advTm="664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ction Button: Home 2">
            <a:hlinkClick r:id="rId2" action="ppaction://hlinksldjump" highlightClick="1"/>
          </p:cNvPr>
          <p:cNvSpPr/>
          <p:nvPr/>
        </p:nvSpPr>
        <p:spPr bwMode="auto">
          <a:xfrm>
            <a:off x="8375073" y="6289964"/>
            <a:ext cx="457200" cy="304800"/>
          </a:xfrm>
          <a:prstGeom prst="actionButtonHom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133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777159"/>
            <a:ext cx="851135" cy="1364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27"/>
          <p:cNvSpPr txBox="1">
            <a:spLocks noChangeArrowheads="1"/>
          </p:cNvSpPr>
          <p:nvPr/>
        </p:nvSpPr>
        <p:spPr bwMode="auto">
          <a:xfrm>
            <a:off x="152400" y="69273"/>
            <a:ext cx="4876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r>
              <a:rPr lang="vi-VN" sz="4000" b="1">
                <a:solidFill>
                  <a:srgbClr val="00CC00"/>
                </a:solidFill>
              </a:rPr>
              <a:t>Ghép đôi !</a:t>
            </a:r>
            <a:endParaRPr lang="en-US" sz="4000" b="1" dirty="0">
              <a:solidFill>
                <a:srgbClr val="00CC00"/>
              </a:solidFill>
            </a:endParaRPr>
          </a:p>
        </p:txBody>
      </p:sp>
      <p:sp>
        <p:nvSpPr>
          <p:cNvPr id="9" name="TextBox 8"/>
          <p:cNvSpPr txBox="1"/>
          <p:nvPr/>
        </p:nvSpPr>
        <p:spPr>
          <a:xfrm>
            <a:off x="1759526" y="1436059"/>
            <a:ext cx="1918854" cy="769441"/>
          </a:xfrm>
          <a:prstGeom prst="rect">
            <a:avLst/>
          </a:prstGeom>
          <a:noFill/>
        </p:spPr>
        <p:txBody>
          <a:bodyPr wrap="square" rtlCol="0">
            <a:spAutoFit/>
          </a:bodyPr>
          <a:lstStyle/>
          <a:p>
            <a:r>
              <a:rPr lang="en-US" sz="4400" b="1" smtClean="0">
                <a:solidFill>
                  <a:srgbClr val="0033CC"/>
                </a:solidFill>
                <a:latin typeface="VNI-Avo" pitchFamily="2" charset="0"/>
              </a:rPr>
              <a:t>moùn</a:t>
            </a:r>
            <a:endParaRPr lang="en-US" sz="4400" b="1">
              <a:solidFill>
                <a:srgbClr val="0033CC"/>
              </a:solidFill>
              <a:latin typeface="VNI-Avo" pitchFamily="2" charset="0"/>
            </a:endParaRPr>
          </a:p>
        </p:txBody>
      </p:sp>
      <p:sp>
        <p:nvSpPr>
          <p:cNvPr id="10" name="TextBox 9"/>
          <p:cNvSpPr txBox="1"/>
          <p:nvPr/>
        </p:nvSpPr>
        <p:spPr>
          <a:xfrm>
            <a:off x="1524000" y="3300763"/>
            <a:ext cx="2770909" cy="769441"/>
          </a:xfrm>
          <a:prstGeom prst="rect">
            <a:avLst/>
          </a:prstGeom>
          <a:noFill/>
        </p:spPr>
        <p:txBody>
          <a:bodyPr wrap="square" rtlCol="0">
            <a:spAutoFit/>
          </a:bodyPr>
          <a:lstStyle/>
          <a:p>
            <a:r>
              <a:rPr lang="en-US" sz="4400" b="1" smtClean="0">
                <a:solidFill>
                  <a:srgbClr val="0033CC"/>
                </a:solidFill>
                <a:latin typeface="VNI-Avo" pitchFamily="2" charset="0"/>
              </a:rPr>
              <a:t>rôm</a:t>
            </a:r>
            <a:endParaRPr lang="en-US" sz="4400" b="1">
              <a:solidFill>
                <a:srgbClr val="0033CC"/>
              </a:solidFill>
              <a:latin typeface="VNI-Avo" pitchFamily="2" charset="0"/>
            </a:endParaRPr>
          </a:p>
        </p:txBody>
      </p:sp>
      <p:sp>
        <p:nvSpPr>
          <p:cNvPr id="11" name="TextBox 10"/>
          <p:cNvSpPr txBox="1"/>
          <p:nvPr/>
        </p:nvSpPr>
        <p:spPr>
          <a:xfrm>
            <a:off x="6423562" y="3315277"/>
            <a:ext cx="1918854" cy="769441"/>
          </a:xfrm>
          <a:prstGeom prst="rect">
            <a:avLst/>
          </a:prstGeom>
          <a:noFill/>
        </p:spPr>
        <p:txBody>
          <a:bodyPr wrap="square" rtlCol="0">
            <a:spAutoFit/>
          </a:bodyPr>
          <a:lstStyle/>
          <a:p>
            <a:r>
              <a:rPr lang="en-US" sz="4400" b="1" smtClean="0">
                <a:solidFill>
                  <a:srgbClr val="FF0000"/>
                </a:solidFill>
                <a:latin typeface="VNI-Avo" pitchFamily="2" charset="0"/>
              </a:rPr>
              <a:t>coám</a:t>
            </a:r>
            <a:endParaRPr lang="en-US" sz="4400" b="1">
              <a:solidFill>
                <a:srgbClr val="FF0000"/>
              </a:solidFill>
              <a:latin typeface="VNI-Avo" pitchFamily="2" charset="0"/>
            </a:endParaRPr>
          </a:p>
        </p:txBody>
      </p:sp>
      <p:sp>
        <p:nvSpPr>
          <p:cNvPr id="12" name="TextBox 11"/>
          <p:cNvSpPr txBox="1"/>
          <p:nvPr/>
        </p:nvSpPr>
        <p:spPr>
          <a:xfrm>
            <a:off x="6452590" y="1459488"/>
            <a:ext cx="2770909" cy="769441"/>
          </a:xfrm>
          <a:prstGeom prst="rect">
            <a:avLst/>
          </a:prstGeom>
          <a:noFill/>
        </p:spPr>
        <p:txBody>
          <a:bodyPr wrap="square" rtlCol="0">
            <a:spAutoFit/>
          </a:bodyPr>
          <a:lstStyle/>
          <a:p>
            <a:r>
              <a:rPr lang="en-US" sz="4400" b="1" smtClean="0">
                <a:solidFill>
                  <a:srgbClr val="FF0000"/>
                </a:solidFill>
                <a:latin typeface="VNI-Avo" pitchFamily="2" charset="0"/>
              </a:rPr>
              <a:t>raï</a:t>
            </a:r>
            <a:endParaRPr lang="en-US" sz="4400" b="1">
              <a:solidFill>
                <a:srgbClr val="FF0000"/>
              </a:solidFill>
              <a:latin typeface="VNI-Avo" pitchFamily="2" charset="0"/>
            </a:endParaRPr>
          </a:p>
        </p:txBody>
      </p:sp>
    </p:spTree>
    <p:extLst>
      <p:ext uri="{BB962C8B-B14F-4D97-AF65-F5344CB8AC3E}">
        <p14:creationId xmlns:p14="http://schemas.microsoft.com/office/powerpoint/2010/main" val="3747345479"/>
      </p:ext>
    </p:extLst>
  </p:cSld>
  <p:clrMapOvr>
    <a:masterClrMapping/>
  </p:clrMapOvr>
  <p:transition advTm="664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grpId="0" nodeType="clickEffect">
                                  <p:stCondLst>
                                    <p:cond delay="0"/>
                                  </p:stCondLst>
                                  <p:childTnLst>
                                    <p:animMotion origin="layout" path="M -1.66667E-6 1.6763E-6 L -0.36562 -0.27237 " pathEditMode="relative" rAng="0" ptsTypes="AA">
                                      <p:cBhvr>
                                        <p:cTn id="6" dur="2000" fill="hold"/>
                                        <p:tgtEl>
                                          <p:spTgt spid="11"/>
                                        </p:tgtEl>
                                        <p:attrNameLst>
                                          <p:attrName>ppt_x</p:attrName>
                                          <p:attrName>ppt_y</p:attrName>
                                        </p:attrNameLst>
                                      </p:cBhvr>
                                      <p:rCtr x="-18281" y="-13618"/>
                                    </p:animMotion>
                                  </p:childTnLst>
                                </p:cTn>
                              </p:par>
                            </p:childTnLst>
                          </p:cTn>
                        </p:par>
                      </p:childTnLst>
                    </p:cTn>
                  </p:par>
                  <p:par>
                    <p:cTn id="7" fill="hold">
                      <p:stCondLst>
                        <p:cond delay="indefinite"/>
                      </p:stCondLst>
                      <p:childTnLst>
                        <p:par>
                          <p:cTn id="8" fill="hold">
                            <p:stCondLst>
                              <p:cond delay="0"/>
                            </p:stCondLst>
                            <p:childTnLst>
                              <p:par>
                                <p:cTn id="9" presetID="56" presetClass="path" presetSubtype="0" accel="50000" decel="50000" fill="hold" grpId="0" nodeType="clickEffect">
                                  <p:stCondLst>
                                    <p:cond delay="0"/>
                                  </p:stCondLst>
                                  <p:childTnLst>
                                    <p:animMotion origin="layout" path="M 1.94444E-6 6.93642E-7 L -0.39879 0.27538 " pathEditMode="relative" rAng="0" ptsTypes="AA">
                                      <p:cBhvr>
                                        <p:cTn id="10" dur="2000" fill="hold"/>
                                        <p:tgtEl>
                                          <p:spTgt spid="12"/>
                                        </p:tgtEl>
                                        <p:attrNameLst>
                                          <p:attrName>ppt_x</p:attrName>
                                          <p:attrName>ppt_y</p:attrName>
                                        </p:attrNameLst>
                                      </p:cBhvr>
                                      <p:rCtr x="-19948" y="1375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ction Button: Home 5">
            <a:hlinkClick r:id="rId2" action="ppaction://hlinksldjump" highlightClick="1"/>
          </p:cNvPr>
          <p:cNvSpPr/>
          <p:nvPr/>
        </p:nvSpPr>
        <p:spPr bwMode="auto">
          <a:xfrm>
            <a:off x="8375073" y="6289964"/>
            <a:ext cx="457200" cy="304800"/>
          </a:xfrm>
          <a:prstGeom prst="actionButtonHom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914400"/>
            <a:ext cx="1231519" cy="112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768159" y="2038872"/>
            <a:ext cx="8375072" cy="1446550"/>
          </a:xfrm>
          <a:prstGeom prst="rect">
            <a:avLst/>
          </a:prstGeom>
          <a:noFill/>
        </p:spPr>
        <p:txBody>
          <a:bodyPr wrap="square" rtlCol="0">
            <a:spAutoFit/>
          </a:bodyPr>
          <a:lstStyle/>
          <a:p>
            <a:r>
              <a:rPr lang="en-US" sz="4400" b="1">
                <a:solidFill>
                  <a:srgbClr val="0033CC"/>
                </a:solidFill>
                <a:latin typeface="VNI-Avo" pitchFamily="2" charset="0"/>
              </a:rPr>
              <a:t>Haõy tìm 1 töø coù tieáng chöùa </a:t>
            </a:r>
            <a:r>
              <a:rPr lang="en-US" sz="4400" b="1" smtClean="0">
                <a:solidFill>
                  <a:srgbClr val="0033CC"/>
                </a:solidFill>
                <a:latin typeface="VNI-Avo" pitchFamily="2" charset="0"/>
              </a:rPr>
              <a:t>vaàn  </a:t>
            </a:r>
            <a:r>
              <a:rPr lang="en-US" sz="4400" b="1" smtClean="0">
                <a:solidFill>
                  <a:srgbClr val="FF0000"/>
                </a:solidFill>
                <a:latin typeface="VNI-Avo" pitchFamily="2" charset="0"/>
              </a:rPr>
              <a:t>om.</a:t>
            </a:r>
            <a:endParaRPr lang="en-US" sz="4400" b="1">
              <a:solidFill>
                <a:srgbClr val="FF0000"/>
              </a:solidFill>
              <a:latin typeface="VNI-Avo" pitchFamily="2" charset="0"/>
            </a:endParaRPr>
          </a:p>
        </p:txBody>
      </p:sp>
    </p:spTree>
    <p:extLst>
      <p:ext uri="{BB962C8B-B14F-4D97-AF65-F5344CB8AC3E}">
        <p14:creationId xmlns:p14="http://schemas.microsoft.com/office/powerpoint/2010/main" val="901720191"/>
      </p:ext>
    </p:extLst>
  </p:cSld>
  <p:clrMapOvr>
    <a:masterClrMapping/>
  </p:clrMapOvr>
  <p:transition advTm="6645"/>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CFCA0DDE-5090-414A-A61B-80FD22167E94}"/>
              </a:ext>
            </a:extLst>
          </p:cNvPr>
          <p:cNvPicPr>
            <a:picLocks noChangeAspect="1"/>
          </p:cNvPicPr>
          <p:nvPr/>
        </p:nvPicPr>
        <p:blipFill>
          <a:blip r:embed="rId3"/>
          <a:stretch>
            <a:fillRect/>
          </a:stretch>
        </p:blipFill>
        <p:spPr>
          <a:xfrm>
            <a:off x="1082040" y="1458453"/>
            <a:ext cx="7147560" cy="4718050"/>
          </a:xfrm>
          <a:prstGeom prst="rect">
            <a:avLst/>
          </a:prstGeom>
        </p:spPr>
      </p:pic>
      <p:sp>
        <p:nvSpPr>
          <p:cNvPr id="15" name="Rectangle 14">
            <a:hlinkClick r:id="rId4" action="ppaction://hlinksldjump"/>
          </p:cNvPr>
          <p:cNvSpPr/>
          <p:nvPr/>
        </p:nvSpPr>
        <p:spPr>
          <a:xfrm>
            <a:off x="1053594" y="1481443"/>
            <a:ext cx="3566159" cy="233603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t>1</a:t>
            </a:r>
            <a:endParaRPr lang="vi-VN" sz="5400"/>
          </a:p>
        </p:txBody>
      </p:sp>
      <p:sp>
        <p:nvSpPr>
          <p:cNvPr id="5" name="TextBox 4"/>
          <p:cNvSpPr txBox="1"/>
          <p:nvPr/>
        </p:nvSpPr>
        <p:spPr>
          <a:xfrm>
            <a:off x="533400" y="152400"/>
            <a:ext cx="7620000" cy="914400"/>
          </a:xfrm>
          <a:prstGeom prst="rect">
            <a:avLst/>
          </a:prstGeom>
          <a:noFill/>
        </p:spPr>
        <p:txBody>
          <a:bodyPr wrap="square" rtlCol="0">
            <a:prstTxWarp prst="textCanUp">
              <a:avLst/>
            </a:prstTxWarp>
            <a:spAutoFit/>
          </a:bodyPr>
          <a:lstStyle/>
          <a:p>
            <a:r>
              <a:rPr lang="en-US" b="1">
                <a:solidFill>
                  <a:srgbClr val="FF0000"/>
                </a:solidFill>
              </a:rPr>
              <a:t>Mảnh</a:t>
            </a:r>
            <a:r>
              <a:rPr lang="en-US" b="1"/>
              <a:t> </a:t>
            </a:r>
            <a:r>
              <a:rPr lang="en-US" b="1">
                <a:solidFill>
                  <a:srgbClr val="0000CC"/>
                </a:solidFill>
              </a:rPr>
              <a:t>ghép</a:t>
            </a:r>
            <a:r>
              <a:rPr lang="en-US" b="1"/>
              <a:t> </a:t>
            </a:r>
            <a:r>
              <a:rPr lang="en-US" b="1">
                <a:solidFill>
                  <a:srgbClr val="00B050"/>
                </a:solidFill>
              </a:rPr>
              <a:t>sắc</a:t>
            </a:r>
            <a:r>
              <a:rPr lang="en-US" b="1"/>
              <a:t> </a:t>
            </a:r>
            <a:r>
              <a:rPr lang="en-US" b="1">
                <a:solidFill>
                  <a:srgbClr val="FF00FF"/>
                </a:solidFill>
              </a:rPr>
              <a:t>màu</a:t>
            </a:r>
            <a:endParaRPr lang="vi-VN" b="1">
              <a:solidFill>
                <a:srgbClr val="FF00FF"/>
              </a:solidFill>
            </a:endParaRPr>
          </a:p>
        </p:txBody>
      </p:sp>
      <p:sp>
        <p:nvSpPr>
          <p:cNvPr id="17" name="Rectangle 16">
            <a:hlinkClick r:id="rId5" action="ppaction://hlinksldjump"/>
          </p:cNvPr>
          <p:cNvSpPr/>
          <p:nvPr/>
        </p:nvSpPr>
        <p:spPr>
          <a:xfrm>
            <a:off x="4648200" y="1458453"/>
            <a:ext cx="3573670" cy="2359026"/>
          </a:xfrm>
          <a:prstGeom prst="rect">
            <a:avLst/>
          </a:prstGeom>
          <a:solidFill>
            <a:srgbClr val="CC00CC"/>
          </a:solidFill>
          <a:ln>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t>2</a:t>
            </a:r>
            <a:endParaRPr lang="vi-VN" sz="5400"/>
          </a:p>
        </p:txBody>
      </p:sp>
      <p:sp>
        <p:nvSpPr>
          <p:cNvPr id="18" name="Rectangle 17">
            <a:hlinkClick r:id="rId6" action="ppaction://hlinksldjump"/>
          </p:cNvPr>
          <p:cNvSpPr/>
          <p:nvPr/>
        </p:nvSpPr>
        <p:spPr>
          <a:xfrm>
            <a:off x="4648200" y="3817478"/>
            <a:ext cx="3573670" cy="2359025"/>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tx1"/>
                </a:solidFill>
              </a:rPr>
              <a:t>4</a:t>
            </a:r>
            <a:endParaRPr lang="vi-VN" sz="5400">
              <a:solidFill>
                <a:schemeClr val="tx1"/>
              </a:solidFill>
            </a:endParaRPr>
          </a:p>
        </p:txBody>
      </p:sp>
      <p:sp>
        <p:nvSpPr>
          <p:cNvPr id="16" name="Rectangle 15">
            <a:hlinkClick r:id="rId7" action="ppaction://hlinksldjump"/>
          </p:cNvPr>
          <p:cNvSpPr/>
          <p:nvPr/>
        </p:nvSpPr>
        <p:spPr>
          <a:xfrm>
            <a:off x="1066800" y="3817479"/>
            <a:ext cx="3552953" cy="235902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tx1"/>
                </a:solidFill>
              </a:rPr>
              <a:t>3</a:t>
            </a:r>
            <a:endParaRPr lang="vi-VN" sz="5400">
              <a:solidFill>
                <a:schemeClr val="tx1"/>
              </a:solidFill>
            </a:endParaRPr>
          </a:p>
        </p:txBody>
      </p:sp>
    </p:spTree>
    <p:extLst>
      <p:ext uri="{BB962C8B-B14F-4D97-AF65-F5344CB8AC3E}">
        <p14:creationId xmlns:p14="http://schemas.microsoft.com/office/powerpoint/2010/main" val="1124038306"/>
      </p:ext>
    </p:extLst>
  </p:cSld>
  <p:clrMapOvr>
    <a:masterClrMapping/>
  </p:clrMapOvr>
  <p:transition advTm="6645"/>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26" presetClass="emph" presetSubtype="0" repeatCount="5000" fill="hold" grpId="0" nodeType="withEffect">
                                  <p:stCondLst>
                                    <p:cond delay="0"/>
                                  </p:stCondLst>
                                  <p:childTnLst>
                                    <p:animEffect transition="out" filter="fade">
                                      <p:cBhvr>
                                        <p:cTn id="6" dur="500" tmFilter="0, 0; .2, .5; .8, .5; 1, 0"/>
                                        <p:tgtEl>
                                          <p:spTgt spid="15"/>
                                        </p:tgtEl>
                                      </p:cBhvr>
                                    </p:animEffect>
                                    <p:animScale>
                                      <p:cBhvr>
                                        <p:cTn id="7" dur="250" autoRev="1" fill="hold"/>
                                        <p:tgtEl>
                                          <p:spTgt spid="15"/>
                                        </p:tgtEl>
                                      </p:cBhvr>
                                      <p:by x="105000" y="105000"/>
                                    </p:animScale>
                                  </p:childTnLst>
                                </p:cTn>
                              </p:par>
                              <p:par>
                                <p:cTn id="8" presetID="2" presetClass="exit" presetSubtype="4" fill="hold" grpId="1" nodeType="withEffect">
                                  <p:stCondLst>
                                    <p:cond delay="0"/>
                                  </p:stCondLst>
                                  <p:childTnLst>
                                    <p:anim calcmode="lin" valueType="num">
                                      <p:cBhvr additive="base">
                                        <p:cTn id="9" dur="500"/>
                                        <p:tgtEl>
                                          <p:spTgt spid="15"/>
                                        </p:tgtEl>
                                        <p:attrNameLst>
                                          <p:attrName>ppt_x</p:attrName>
                                        </p:attrNameLst>
                                      </p:cBhvr>
                                      <p:tavLst>
                                        <p:tav tm="0">
                                          <p:val>
                                            <p:strVal val="ppt_x"/>
                                          </p:val>
                                        </p:tav>
                                        <p:tav tm="100000">
                                          <p:val>
                                            <p:strVal val="ppt_x"/>
                                          </p:val>
                                        </p:tav>
                                      </p:tavLst>
                                    </p:anim>
                                    <p:anim calcmode="lin" valueType="num">
                                      <p:cBhvr additive="base">
                                        <p:cTn id="10" dur="500"/>
                                        <p:tgtEl>
                                          <p:spTgt spid="15"/>
                                        </p:tgtEl>
                                        <p:attrNameLst>
                                          <p:attrName>ppt_y</p:attrName>
                                        </p:attrNameLst>
                                      </p:cBhvr>
                                      <p:tavLst>
                                        <p:tav tm="0">
                                          <p:val>
                                            <p:strVal val="ppt_y"/>
                                          </p:val>
                                        </p:tav>
                                        <p:tav tm="100000">
                                          <p:val>
                                            <p:strVal val="1+ppt_h/2"/>
                                          </p:val>
                                        </p:tav>
                                      </p:tavLst>
                                    </p:anim>
                                    <p:set>
                                      <p:cBhvr>
                                        <p:cTn id="11"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2" restart="whenNotActive" fill="hold" evtFilter="cancelBubble" nodeType="interactiveSeq">
                <p:stCondLst>
                  <p:cond evt="onClick" delay="0">
                    <p:tgtEl>
                      <p:spTgt spid="16"/>
                    </p:tgtEl>
                  </p:cond>
                </p:stCondLst>
                <p:endSync evt="end" delay="0">
                  <p:rtn val="all"/>
                </p:endSync>
                <p:childTnLst>
                  <p:par>
                    <p:cTn id="13" fill="hold">
                      <p:stCondLst>
                        <p:cond delay="0"/>
                      </p:stCondLst>
                      <p:childTnLst>
                        <p:par>
                          <p:cTn id="14" fill="hold">
                            <p:stCondLst>
                              <p:cond delay="0"/>
                            </p:stCondLst>
                            <p:childTnLst>
                              <p:par>
                                <p:cTn id="15" presetID="26" presetClass="emph" presetSubtype="0" repeatCount="5000" fill="hold" grpId="0" nodeType="withEffect">
                                  <p:stCondLst>
                                    <p:cond delay="0"/>
                                  </p:stCondLst>
                                  <p:childTnLst>
                                    <p:animEffect transition="out" filter="fade">
                                      <p:cBhvr>
                                        <p:cTn id="16" dur="500" tmFilter="0, 0; .2, .5; .8, .5; 1, 0"/>
                                        <p:tgtEl>
                                          <p:spTgt spid="16"/>
                                        </p:tgtEl>
                                      </p:cBhvr>
                                    </p:animEffect>
                                    <p:animScale>
                                      <p:cBhvr>
                                        <p:cTn id="17" dur="250" autoRev="1" fill="hold"/>
                                        <p:tgtEl>
                                          <p:spTgt spid="16"/>
                                        </p:tgtEl>
                                      </p:cBhvr>
                                      <p:by x="105000" y="105000"/>
                                    </p:animScale>
                                  </p:childTnLst>
                                </p:cTn>
                              </p:par>
                              <p:par>
                                <p:cTn id="18" presetID="10" presetClass="exit" presetSubtype="0" fill="hold" grpId="1" nodeType="withEffect">
                                  <p:stCondLst>
                                    <p:cond delay="0"/>
                                  </p:stCondLst>
                                  <p:childTnLst>
                                    <p:animEffect transition="out" filter="fade">
                                      <p:cBhvr>
                                        <p:cTn id="19" dur="500"/>
                                        <p:tgtEl>
                                          <p:spTgt spid="16"/>
                                        </p:tgtEl>
                                      </p:cBhvr>
                                    </p:animEffect>
                                    <p:set>
                                      <p:cBhvr>
                                        <p:cTn id="20"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1" restart="whenNotActive" fill="hold" evtFilter="cancelBubble" nodeType="interactiveSeq">
                <p:stCondLst>
                  <p:cond evt="onClick" delay="0">
                    <p:tgtEl>
                      <p:spTgt spid="17"/>
                    </p:tgtEl>
                  </p:cond>
                </p:stCondLst>
                <p:endSync evt="end" delay="0">
                  <p:rtn val="all"/>
                </p:endSync>
                <p:childTnLst>
                  <p:par>
                    <p:cTn id="22" fill="hold">
                      <p:stCondLst>
                        <p:cond delay="0"/>
                      </p:stCondLst>
                      <p:childTnLst>
                        <p:par>
                          <p:cTn id="23" fill="hold">
                            <p:stCondLst>
                              <p:cond delay="0"/>
                            </p:stCondLst>
                            <p:childTnLst>
                              <p:par>
                                <p:cTn id="24" presetID="27" presetClass="emph" presetSubtype="0" repeatCount="5000" fill="remove" grpId="0" nodeType="withEffect">
                                  <p:stCondLst>
                                    <p:cond delay="0"/>
                                  </p:stCondLst>
                                  <p:childTnLst>
                                    <p:animClr clrSpc="rgb" dir="cw">
                                      <p:cBhvr override="childStyle">
                                        <p:cTn id="25" dur="250" autoRev="1" fill="remove"/>
                                        <p:tgtEl>
                                          <p:spTgt spid="17"/>
                                        </p:tgtEl>
                                        <p:attrNameLst>
                                          <p:attrName>style.color</p:attrName>
                                        </p:attrNameLst>
                                      </p:cBhvr>
                                      <p:to>
                                        <a:schemeClr val="bg1"/>
                                      </p:to>
                                    </p:animClr>
                                    <p:animClr clrSpc="rgb" dir="cw">
                                      <p:cBhvr>
                                        <p:cTn id="26" dur="250" autoRev="1" fill="remove"/>
                                        <p:tgtEl>
                                          <p:spTgt spid="17"/>
                                        </p:tgtEl>
                                        <p:attrNameLst>
                                          <p:attrName>fillcolor</p:attrName>
                                        </p:attrNameLst>
                                      </p:cBhvr>
                                      <p:to>
                                        <a:schemeClr val="bg1"/>
                                      </p:to>
                                    </p:animClr>
                                    <p:set>
                                      <p:cBhvr>
                                        <p:cTn id="27" dur="250" autoRev="1" fill="remove"/>
                                        <p:tgtEl>
                                          <p:spTgt spid="17"/>
                                        </p:tgtEl>
                                        <p:attrNameLst>
                                          <p:attrName>fill.type</p:attrName>
                                        </p:attrNameLst>
                                      </p:cBhvr>
                                      <p:to>
                                        <p:strVal val="solid"/>
                                      </p:to>
                                    </p:set>
                                    <p:set>
                                      <p:cBhvr>
                                        <p:cTn id="28" dur="250" autoRev="1" fill="remove"/>
                                        <p:tgtEl>
                                          <p:spTgt spid="17"/>
                                        </p:tgtEl>
                                        <p:attrNameLst>
                                          <p:attrName>fill.on</p:attrName>
                                        </p:attrNameLst>
                                      </p:cBhvr>
                                      <p:to>
                                        <p:strVal val="true"/>
                                      </p:to>
                                    </p:set>
                                  </p:childTnLst>
                                </p:cTn>
                              </p:par>
                              <p:par>
                                <p:cTn id="29" presetID="10" presetClass="exit" presetSubtype="0" fill="hold" grpId="1" nodeType="withEffect">
                                  <p:stCondLst>
                                    <p:cond delay="0"/>
                                  </p:stCondLst>
                                  <p:childTnLst>
                                    <p:animEffect transition="out" filter="fade">
                                      <p:cBhvr>
                                        <p:cTn id="30" dur="500"/>
                                        <p:tgtEl>
                                          <p:spTgt spid="17"/>
                                        </p:tgtEl>
                                      </p:cBhvr>
                                    </p:animEffect>
                                    <p:set>
                                      <p:cBhvr>
                                        <p:cTn id="31"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2" restart="whenNotActive" fill="hold" evtFilter="cancelBubble" nodeType="interactiveSeq">
                <p:stCondLst>
                  <p:cond evt="onClick" delay="0">
                    <p:tgtEl>
                      <p:spTgt spid="18"/>
                    </p:tgtEl>
                  </p:cond>
                </p:stCondLst>
                <p:endSync evt="end" delay="0">
                  <p:rtn val="all"/>
                </p:endSync>
                <p:childTnLst>
                  <p:par>
                    <p:cTn id="33" fill="hold">
                      <p:stCondLst>
                        <p:cond delay="0"/>
                      </p:stCondLst>
                      <p:childTnLst>
                        <p:par>
                          <p:cTn id="34" fill="hold">
                            <p:stCondLst>
                              <p:cond delay="0"/>
                            </p:stCondLst>
                            <p:childTnLst>
                              <p:par>
                                <p:cTn id="35" presetID="26" presetClass="emph" presetSubtype="0" repeatCount="5000" fill="hold" grpId="0" nodeType="withEffect">
                                  <p:stCondLst>
                                    <p:cond delay="0"/>
                                  </p:stCondLst>
                                  <p:childTnLst>
                                    <p:animEffect transition="out" filter="fade">
                                      <p:cBhvr>
                                        <p:cTn id="36" dur="500" tmFilter="0, 0; .2, .5; .8, .5; 1, 0"/>
                                        <p:tgtEl>
                                          <p:spTgt spid="18"/>
                                        </p:tgtEl>
                                      </p:cBhvr>
                                    </p:animEffect>
                                    <p:animScale>
                                      <p:cBhvr>
                                        <p:cTn id="37" dur="250" autoRev="1" fill="hold"/>
                                        <p:tgtEl>
                                          <p:spTgt spid="18"/>
                                        </p:tgtEl>
                                      </p:cBhvr>
                                      <p:by x="105000" y="105000"/>
                                    </p:animScale>
                                  </p:childTnLst>
                                </p:cTn>
                              </p:par>
                              <p:par>
                                <p:cTn id="38" presetID="1" presetClass="exit" presetSubtype="0" fill="hold" grpId="1" nodeType="withEffect">
                                  <p:stCondLst>
                                    <p:cond delay="0"/>
                                  </p:stCondLst>
                                  <p:childTnLst>
                                    <p:set>
                                      <p:cBhvr>
                                        <p:cTn id="39"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5" grpId="0" animBg="1"/>
      <p:bldP spid="15" grpId="1" animBg="1"/>
      <p:bldP spid="17" grpId="0" animBg="1"/>
      <p:bldP spid="17" grpId="1" animBg="1"/>
      <p:bldP spid="18" grpId="0" animBg="1"/>
      <p:bldP spid="18" grpId="1" animBg="1"/>
      <p:bldP spid="16" grpId="0" animBg="1"/>
      <p:bldP spid="16"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808659C5-4618-47F7-A3AF-F0B5AA412B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42" y="0"/>
            <a:ext cx="8561674" cy="3276600"/>
          </a:xfrm>
          <a:prstGeom prst="rect">
            <a:avLst/>
          </a:prstGeom>
        </p:spPr>
      </p:pic>
      <p:sp>
        <p:nvSpPr>
          <p:cNvPr id="3" name="TextBox 2"/>
          <p:cNvSpPr txBox="1"/>
          <p:nvPr/>
        </p:nvSpPr>
        <p:spPr>
          <a:xfrm flipH="1">
            <a:off x="142818" y="3931855"/>
            <a:ext cx="8841855" cy="1446550"/>
          </a:xfrm>
          <a:prstGeom prst="rect">
            <a:avLst/>
          </a:prstGeom>
          <a:noFill/>
        </p:spPr>
        <p:txBody>
          <a:bodyPr wrap="square" rtlCol="0">
            <a:spAutoFit/>
          </a:bodyPr>
          <a:lstStyle/>
          <a:p>
            <a:pPr algn="r"/>
            <a:r>
              <a:rPr lang="en-US" sz="4400" b="1">
                <a:latin typeface="VNI-Avo" pitchFamily="2" charset="0"/>
              </a:rPr>
              <a:t>Chò </a:t>
            </a:r>
            <a:r>
              <a:rPr lang="en-US" sz="4400" b="1">
                <a:solidFill>
                  <a:srgbClr val="FF0000"/>
                </a:solidFill>
                <a:latin typeface="VNI-Avo" pitchFamily="2" charset="0"/>
              </a:rPr>
              <a:t>em</a:t>
            </a:r>
            <a:r>
              <a:rPr lang="en-US" sz="4400" b="1">
                <a:latin typeface="VNI-Avo" pitchFamily="2" charset="0"/>
              </a:rPr>
              <a:t> Haø chôi troán t</a:t>
            </a:r>
            <a:r>
              <a:rPr lang="en-US" sz="4400" b="1">
                <a:solidFill>
                  <a:srgbClr val="FF0000"/>
                </a:solidFill>
                <a:latin typeface="VNI-Avo" pitchFamily="2" charset="0"/>
              </a:rPr>
              <a:t>ìm</a:t>
            </a:r>
            <a:r>
              <a:rPr lang="en-US" sz="4400" b="1">
                <a:latin typeface="VNI-Avo" pitchFamily="2" charset="0"/>
              </a:rPr>
              <a:t>. Haø t</a:t>
            </a:r>
            <a:r>
              <a:rPr lang="en-US" sz="4400" b="1">
                <a:solidFill>
                  <a:srgbClr val="FF0000"/>
                </a:solidFill>
                <a:latin typeface="VNI-Avo" pitchFamily="2" charset="0"/>
              </a:rPr>
              <a:t>uûm</a:t>
            </a:r>
            <a:r>
              <a:rPr lang="en-US" sz="4400" b="1">
                <a:latin typeface="VNI-Avo" pitchFamily="2" charset="0"/>
              </a:rPr>
              <a:t> t</a:t>
            </a:r>
            <a:r>
              <a:rPr lang="en-US" sz="4400" b="1">
                <a:solidFill>
                  <a:srgbClr val="FF0000"/>
                </a:solidFill>
                <a:latin typeface="VNI-Avo" pitchFamily="2" charset="0"/>
              </a:rPr>
              <a:t>æm</a:t>
            </a:r>
            <a:r>
              <a:rPr lang="en-US" sz="4400" b="1">
                <a:latin typeface="VNI-Avo" pitchFamily="2" charset="0"/>
              </a:rPr>
              <a:t> ñ</a:t>
            </a:r>
            <a:r>
              <a:rPr lang="en-US" sz="4400" b="1">
                <a:solidFill>
                  <a:srgbClr val="FF0000"/>
                </a:solidFill>
                <a:latin typeface="VNI-Avo" pitchFamily="2" charset="0"/>
              </a:rPr>
              <a:t>eám</a:t>
            </a:r>
            <a:r>
              <a:rPr lang="en-US" sz="4400" b="1">
                <a:latin typeface="VNI-Avo" pitchFamily="2" charset="0"/>
              </a:rPr>
              <a:t>: moät, hai, ba,...……</a:t>
            </a:r>
          </a:p>
        </p:txBody>
      </p:sp>
      <p:grpSp>
        <p:nvGrpSpPr>
          <p:cNvPr id="8" name="Group 7"/>
          <p:cNvGrpSpPr/>
          <p:nvPr/>
        </p:nvGrpSpPr>
        <p:grpSpPr>
          <a:xfrm>
            <a:off x="85748" y="455104"/>
            <a:ext cx="2962252" cy="722531"/>
            <a:chOff x="85748" y="117765"/>
            <a:chExt cx="3114652" cy="722531"/>
          </a:xfrm>
        </p:grpSpPr>
        <p:grpSp>
          <p:nvGrpSpPr>
            <p:cNvPr id="9" name="Group 8"/>
            <p:cNvGrpSpPr/>
            <p:nvPr/>
          </p:nvGrpSpPr>
          <p:grpSpPr>
            <a:xfrm>
              <a:off x="85748" y="169725"/>
              <a:ext cx="3114652" cy="606130"/>
              <a:chOff x="85748" y="169725"/>
              <a:chExt cx="3114652" cy="606130"/>
            </a:xfrm>
          </p:grpSpPr>
          <p:sp>
            <p:nvSpPr>
              <p:cNvPr id="13" name="Rounded Rectangle 12"/>
              <p:cNvSpPr/>
              <p:nvPr/>
            </p:nvSpPr>
            <p:spPr bwMode="auto">
              <a:xfrm>
                <a:off x="440086" y="169725"/>
                <a:ext cx="2760314" cy="606130"/>
              </a:xfrm>
              <a:prstGeom prst="roundRect">
                <a:avLst/>
              </a:prstGeom>
              <a:solidFill>
                <a:srgbClr val="92D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4" name="Oval 13"/>
              <p:cNvSpPr/>
              <p:nvPr/>
            </p:nvSpPr>
            <p:spPr bwMode="auto">
              <a:xfrm>
                <a:off x="85748" y="201195"/>
                <a:ext cx="578931" cy="533997"/>
              </a:xfrm>
              <a:prstGeom prst="ellipse">
                <a:avLst/>
              </a:prstGeom>
              <a:solidFill>
                <a:srgbClr val="FFCC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a:ln>
                    <a:noFill/>
                  </a:ln>
                  <a:effectLst/>
                  <a:latin typeface="Calibri" pitchFamily="34" charset="0"/>
                  <a:cs typeface="Calibri" pitchFamily="34" charset="0"/>
                </a:endParaRPr>
              </a:p>
            </p:txBody>
          </p:sp>
        </p:grpSp>
        <p:grpSp>
          <p:nvGrpSpPr>
            <p:cNvPr id="10" name="Group 9"/>
            <p:cNvGrpSpPr/>
            <p:nvPr/>
          </p:nvGrpSpPr>
          <p:grpSpPr>
            <a:xfrm>
              <a:off x="153037" y="117765"/>
              <a:ext cx="3047363" cy="722531"/>
              <a:chOff x="-651821" y="-190167"/>
              <a:chExt cx="3047363" cy="722531"/>
            </a:xfrm>
          </p:grpSpPr>
          <p:sp>
            <p:nvSpPr>
              <p:cNvPr id="11" name="TextBox 10"/>
              <p:cNvSpPr txBox="1"/>
              <p:nvPr/>
            </p:nvSpPr>
            <p:spPr>
              <a:xfrm>
                <a:off x="-651821" y="-190167"/>
                <a:ext cx="444352" cy="707886"/>
              </a:xfrm>
              <a:prstGeom prst="rect">
                <a:avLst/>
              </a:prstGeom>
              <a:noFill/>
            </p:spPr>
            <p:txBody>
              <a:bodyPr wrap="none" rtlCol="0">
                <a:spAutoFit/>
              </a:bodyPr>
              <a:lstStyle/>
              <a:p>
                <a:r>
                  <a:rPr lang="en-US" sz="4000" b="1">
                    <a:latin typeface="Calibri" pitchFamily="34" charset="0"/>
                    <a:cs typeface="Calibri" pitchFamily="34" charset="0"/>
                  </a:rPr>
                  <a:t>1</a:t>
                </a:r>
              </a:p>
            </p:txBody>
          </p:sp>
          <p:sp>
            <p:nvSpPr>
              <p:cNvPr id="12" name="TextBox 11"/>
              <p:cNvSpPr txBox="1"/>
              <p:nvPr/>
            </p:nvSpPr>
            <p:spPr>
              <a:xfrm>
                <a:off x="-195258" y="-113967"/>
                <a:ext cx="2590800" cy="646331"/>
              </a:xfrm>
              <a:prstGeom prst="rect">
                <a:avLst/>
              </a:prstGeom>
              <a:noFill/>
            </p:spPr>
            <p:txBody>
              <a:bodyPr wrap="square" rtlCol="0">
                <a:spAutoFit/>
              </a:bodyPr>
              <a:lstStyle/>
              <a:p>
                <a:r>
                  <a:rPr lang="en-US" sz="3600" b="1">
                    <a:solidFill>
                      <a:schemeClr val="bg1"/>
                    </a:solidFill>
                    <a:latin typeface=".VnAvant" pitchFamily="34" charset="0"/>
                  </a:rPr>
                  <a:t>NhËn biÕt</a:t>
                </a:r>
              </a:p>
            </p:txBody>
          </p:sp>
        </p:grpSp>
      </p:grpSp>
    </p:spTree>
    <p:extLst>
      <p:ext uri="{BB962C8B-B14F-4D97-AF65-F5344CB8AC3E}">
        <p14:creationId xmlns:p14="http://schemas.microsoft.com/office/powerpoint/2010/main" val="821251926"/>
      </p:ext>
    </p:extLst>
  </p:cSld>
  <p:clrMapOvr>
    <a:masterClrMapping/>
  </p:clrMapOvr>
  <p:transition advTm="664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743200" y="2252284"/>
            <a:ext cx="3250275" cy="2008910"/>
            <a:chOff x="304800" y="1752600"/>
            <a:chExt cx="3250275" cy="2008910"/>
          </a:xfrm>
          <a:solidFill>
            <a:srgbClr val="FFCCCC"/>
          </a:solidFill>
        </p:grpSpPr>
        <p:sp>
          <p:nvSpPr>
            <p:cNvPr id="5" name="Rectangle 4"/>
            <p:cNvSpPr/>
            <p:nvPr/>
          </p:nvSpPr>
          <p:spPr bwMode="auto">
            <a:xfrm>
              <a:off x="304800" y="1752600"/>
              <a:ext cx="1600200" cy="990600"/>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1" i="0" u="none" strike="noStrike" cap="none" normalizeH="0" baseline="0">
                <a:ln>
                  <a:noFill/>
                </a:ln>
                <a:solidFill>
                  <a:srgbClr val="0033CC"/>
                </a:solidFill>
                <a:effectLst/>
                <a:latin typeface=".VnAvant" pitchFamily="34" charset="0"/>
              </a:endParaRPr>
            </a:p>
          </p:txBody>
        </p:sp>
        <p:sp>
          <p:nvSpPr>
            <p:cNvPr id="7" name="Rectangle 6"/>
            <p:cNvSpPr/>
            <p:nvPr/>
          </p:nvSpPr>
          <p:spPr bwMode="auto">
            <a:xfrm>
              <a:off x="1954874" y="1759526"/>
              <a:ext cx="1600200" cy="990600"/>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1" i="0" u="none" strike="noStrike" cap="none" normalizeH="0" baseline="0">
                <a:ln>
                  <a:noFill/>
                </a:ln>
                <a:solidFill>
                  <a:srgbClr val="0033CC"/>
                </a:solidFill>
                <a:effectLst/>
                <a:latin typeface=".VnAvant" pitchFamily="34" charset="0"/>
              </a:endParaRPr>
            </a:p>
          </p:txBody>
        </p:sp>
        <p:sp>
          <p:nvSpPr>
            <p:cNvPr id="8" name="Rectangle 7"/>
            <p:cNvSpPr/>
            <p:nvPr/>
          </p:nvSpPr>
          <p:spPr bwMode="auto">
            <a:xfrm>
              <a:off x="304801" y="2770910"/>
              <a:ext cx="3250274" cy="990600"/>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1" i="0" u="none" strike="noStrike" cap="none" normalizeH="0" baseline="0">
                <a:ln>
                  <a:noFill/>
                </a:ln>
                <a:solidFill>
                  <a:srgbClr val="0033CC"/>
                </a:solidFill>
                <a:effectLst/>
                <a:latin typeface=".VnAvant" pitchFamily="34" charset="0"/>
              </a:endParaRPr>
            </a:p>
          </p:txBody>
        </p:sp>
      </p:grpSp>
      <p:sp>
        <p:nvSpPr>
          <p:cNvPr id="17" name="TextBox 16"/>
          <p:cNvSpPr txBox="1"/>
          <p:nvPr/>
        </p:nvSpPr>
        <p:spPr>
          <a:xfrm>
            <a:off x="4596898" y="2329691"/>
            <a:ext cx="1192955" cy="830997"/>
          </a:xfrm>
          <a:prstGeom prst="rect">
            <a:avLst/>
          </a:prstGeom>
          <a:noFill/>
        </p:spPr>
        <p:txBody>
          <a:bodyPr wrap="none" rtlCol="0">
            <a:spAutoFit/>
          </a:bodyPr>
          <a:lstStyle/>
          <a:p>
            <a:pPr algn="ctr"/>
            <a:r>
              <a:rPr lang="en-US" sz="4800" b="1">
                <a:solidFill>
                  <a:srgbClr val="0033CC"/>
                </a:solidFill>
                <a:latin typeface="VNI-Avo" pitchFamily="2" charset="0"/>
              </a:rPr>
              <a:t>eâm</a:t>
            </a:r>
          </a:p>
        </p:txBody>
      </p:sp>
      <p:grpSp>
        <p:nvGrpSpPr>
          <p:cNvPr id="39" name="Group 38"/>
          <p:cNvGrpSpPr/>
          <p:nvPr/>
        </p:nvGrpSpPr>
        <p:grpSpPr>
          <a:xfrm>
            <a:off x="85748" y="76200"/>
            <a:ext cx="1978576" cy="722531"/>
            <a:chOff x="85748" y="76200"/>
            <a:chExt cx="1978576" cy="722531"/>
          </a:xfrm>
        </p:grpSpPr>
        <p:grpSp>
          <p:nvGrpSpPr>
            <p:cNvPr id="38" name="Group 37"/>
            <p:cNvGrpSpPr/>
            <p:nvPr/>
          </p:nvGrpSpPr>
          <p:grpSpPr>
            <a:xfrm>
              <a:off x="85748" y="169725"/>
              <a:ext cx="1770762" cy="606130"/>
              <a:chOff x="85748" y="169725"/>
              <a:chExt cx="1770762" cy="606130"/>
            </a:xfrm>
          </p:grpSpPr>
          <p:sp>
            <p:nvSpPr>
              <p:cNvPr id="35" name="Rounded Rectangle 34"/>
              <p:cNvSpPr/>
              <p:nvPr/>
            </p:nvSpPr>
            <p:spPr bwMode="auto">
              <a:xfrm>
                <a:off x="440086" y="169725"/>
                <a:ext cx="1416424" cy="606130"/>
              </a:xfrm>
              <a:prstGeom prst="roundRect">
                <a:avLst/>
              </a:prstGeom>
              <a:solidFill>
                <a:srgbClr val="92D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3" name="Oval 32"/>
              <p:cNvSpPr/>
              <p:nvPr/>
            </p:nvSpPr>
            <p:spPr bwMode="auto">
              <a:xfrm>
                <a:off x="85748" y="201195"/>
                <a:ext cx="578931" cy="533997"/>
              </a:xfrm>
              <a:prstGeom prst="ellipse">
                <a:avLst/>
              </a:prstGeom>
              <a:solidFill>
                <a:srgbClr val="FFCC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a:ln>
                    <a:noFill/>
                  </a:ln>
                  <a:effectLst/>
                  <a:latin typeface="Calibri" pitchFamily="34" charset="0"/>
                  <a:cs typeface="Calibri" pitchFamily="34" charset="0"/>
                </a:endParaRPr>
              </a:p>
            </p:txBody>
          </p:sp>
        </p:grpSp>
        <p:grpSp>
          <p:nvGrpSpPr>
            <p:cNvPr id="37" name="Group 36"/>
            <p:cNvGrpSpPr/>
            <p:nvPr/>
          </p:nvGrpSpPr>
          <p:grpSpPr>
            <a:xfrm>
              <a:off x="153037" y="76200"/>
              <a:ext cx="1911287" cy="722531"/>
              <a:chOff x="-651821" y="-231732"/>
              <a:chExt cx="1911287" cy="722531"/>
            </a:xfrm>
          </p:grpSpPr>
          <p:sp>
            <p:nvSpPr>
              <p:cNvPr id="34" name="TextBox 33"/>
              <p:cNvSpPr txBox="1"/>
              <p:nvPr/>
            </p:nvSpPr>
            <p:spPr>
              <a:xfrm>
                <a:off x="-651821" y="-231732"/>
                <a:ext cx="444352" cy="707886"/>
              </a:xfrm>
              <a:prstGeom prst="rect">
                <a:avLst/>
              </a:prstGeom>
              <a:noFill/>
            </p:spPr>
            <p:txBody>
              <a:bodyPr wrap="none" rtlCol="0">
                <a:spAutoFit/>
              </a:bodyPr>
              <a:lstStyle/>
              <a:p>
                <a:r>
                  <a:rPr lang="en-US" sz="4000" b="1">
                    <a:latin typeface="Calibri" pitchFamily="34" charset="0"/>
                    <a:cs typeface="Calibri" pitchFamily="34" charset="0"/>
                  </a:rPr>
                  <a:t>2</a:t>
                </a:r>
              </a:p>
            </p:txBody>
          </p:sp>
          <p:sp>
            <p:nvSpPr>
              <p:cNvPr id="36" name="TextBox 35"/>
              <p:cNvSpPr txBox="1"/>
              <p:nvPr/>
            </p:nvSpPr>
            <p:spPr>
              <a:xfrm>
                <a:off x="-195258" y="-155532"/>
                <a:ext cx="1454724" cy="646331"/>
              </a:xfrm>
              <a:prstGeom prst="rect">
                <a:avLst/>
              </a:prstGeom>
              <a:noFill/>
            </p:spPr>
            <p:txBody>
              <a:bodyPr wrap="square" rtlCol="0">
                <a:spAutoFit/>
              </a:bodyPr>
              <a:lstStyle/>
              <a:p>
                <a:r>
                  <a:rPr lang="en-US" sz="3600" b="1">
                    <a:solidFill>
                      <a:schemeClr val="bg1"/>
                    </a:solidFill>
                    <a:latin typeface=".VnAvant" pitchFamily="34" charset="0"/>
                  </a:rPr>
                  <a:t>§äc</a:t>
                </a:r>
              </a:p>
            </p:txBody>
          </p:sp>
        </p:grpSp>
      </p:grpSp>
      <p:sp>
        <p:nvSpPr>
          <p:cNvPr id="2" name="TextBox 1">
            <a:extLst>
              <a:ext uri="{FF2B5EF4-FFF2-40B4-BE49-F238E27FC236}">
                <a16:creationId xmlns="" xmlns:a16="http://schemas.microsoft.com/office/drawing/2014/main" id="{4160515B-7A8C-47ED-9191-8E5AB003BBC1}"/>
              </a:ext>
            </a:extLst>
          </p:cNvPr>
          <p:cNvSpPr txBox="1"/>
          <p:nvPr/>
        </p:nvSpPr>
        <p:spPr>
          <a:xfrm>
            <a:off x="2819400" y="804565"/>
            <a:ext cx="1733198" cy="1200329"/>
          </a:xfrm>
          <a:prstGeom prst="rect">
            <a:avLst/>
          </a:prstGeom>
          <a:noFill/>
        </p:spPr>
        <p:txBody>
          <a:bodyPr wrap="square" rtlCol="0">
            <a:spAutoFit/>
          </a:bodyPr>
          <a:lstStyle/>
          <a:p>
            <a:r>
              <a:rPr lang="en-US" sz="7200" b="1">
                <a:solidFill>
                  <a:srgbClr val="FF0000"/>
                </a:solidFill>
                <a:latin typeface="VNI-Avo" pitchFamily="2" charset="0"/>
              </a:rPr>
              <a:t>eââm</a:t>
            </a:r>
          </a:p>
        </p:txBody>
      </p:sp>
      <p:sp>
        <p:nvSpPr>
          <p:cNvPr id="28" name="TextBox 27">
            <a:extLst>
              <a:ext uri="{FF2B5EF4-FFF2-40B4-BE49-F238E27FC236}">
                <a16:creationId xmlns="" xmlns:a16="http://schemas.microsoft.com/office/drawing/2014/main" id="{AC51E201-6E37-465F-95CB-F7110AAEC0D6}"/>
              </a:ext>
            </a:extLst>
          </p:cNvPr>
          <p:cNvSpPr txBox="1"/>
          <p:nvPr/>
        </p:nvSpPr>
        <p:spPr>
          <a:xfrm flipH="1">
            <a:off x="3276600" y="2270509"/>
            <a:ext cx="577089" cy="830997"/>
          </a:xfrm>
          <a:prstGeom prst="rect">
            <a:avLst/>
          </a:prstGeom>
          <a:noFill/>
        </p:spPr>
        <p:txBody>
          <a:bodyPr wrap="square" rtlCol="0">
            <a:spAutoFit/>
          </a:bodyPr>
          <a:lstStyle/>
          <a:p>
            <a:r>
              <a:rPr lang="en-US" sz="4800" b="1">
                <a:solidFill>
                  <a:srgbClr val="FF0000"/>
                </a:solidFill>
                <a:latin typeface="VNI-Avo" pitchFamily="2" charset="0"/>
              </a:rPr>
              <a:t>ñ</a:t>
            </a:r>
          </a:p>
        </p:txBody>
      </p:sp>
      <p:sp>
        <p:nvSpPr>
          <p:cNvPr id="32" name="TextBox 31">
            <a:extLst>
              <a:ext uri="{FF2B5EF4-FFF2-40B4-BE49-F238E27FC236}">
                <a16:creationId xmlns="" xmlns:a16="http://schemas.microsoft.com/office/drawing/2014/main" id="{AC435DA7-3EAC-4FF6-8A63-FB249ACDE9FA}"/>
              </a:ext>
            </a:extLst>
          </p:cNvPr>
          <p:cNvSpPr txBox="1"/>
          <p:nvPr/>
        </p:nvSpPr>
        <p:spPr>
          <a:xfrm flipH="1">
            <a:off x="3733800" y="3292843"/>
            <a:ext cx="572594" cy="830997"/>
          </a:xfrm>
          <a:prstGeom prst="rect">
            <a:avLst/>
          </a:prstGeom>
          <a:noFill/>
        </p:spPr>
        <p:txBody>
          <a:bodyPr wrap="square" rtlCol="0">
            <a:spAutoFit/>
          </a:bodyPr>
          <a:lstStyle/>
          <a:p>
            <a:r>
              <a:rPr lang="en-US" sz="4800" b="1">
                <a:solidFill>
                  <a:srgbClr val="FF0000"/>
                </a:solidFill>
                <a:latin typeface="VNI-Avo" pitchFamily="2" charset="0"/>
              </a:rPr>
              <a:t>ñ</a:t>
            </a:r>
          </a:p>
        </p:txBody>
      </p:sp>
      <p:sp>
        <p:nvSpPr>
          <p:cNvPr id="41" name="TextBox 40">
            <a:extLst>
              <a:ext uri="{FF2B5EF4-FFF2-40B4-BE49-F238E27FC236}">
                <a16:creationId xmlns="" xmlns:a16="http://schemas.microsoft.com/office/drawing/2014/main" id="{E0EE08E9-098C-43DF-9DA9-FD64A31E2D77}"/>
              </a:ext>
            </a:extLst>
          </p:cNvPr>
          <p:cNvSpPr txBox="1"/>
          <p:nvPr/>
        </p:nvSpPr>
        <p:spPr>
          <a:xfrm>
            <a:off x="4114800" y="3292844"/>
            <a:ext cx="1217000" cy="830997"/>
          </a:xfrm>
          <a:prstGeom prst="rect">
            <a:avLst/>
          </a:prstGeom>
          <a:noFill/>
        </p:spPr>
        <p:txBody>
          <a:bodyPr wrap="none" rtlCol="0">
            <a:spAutoFit/>
          </a:bodyPr>
          <a:lstStyle/>
          <a:p>
            <a:pPr algn="ctr"/>
            <a:r>
              <a:rPr lang="en-US" sz="4800" b="1">
                <a:solidFill>
                  <a:srgbClr val="0033CC"/>
                </a:solidFill>
                <a:latin typeface="VNI-Avo" pitchFamily="2" charset="0"/>
              </a:rPr>
              <a:t>eâm</a:t>
            </a:r>
          </a:p>
        </p:txBody>
      </p:sp>
      <p:sp>
        <p:nvSpPr>
          <p:cNvPr id="18" name="TextBox 17">
            <a:extLst>
              <a:ext uri="{FF2B5EF4-FFF2-40B4-BE49-F238E27FC236}">
                <a16:creationId xmlns="" xmlns:a16="http://schemas.microsoft.com/office/drawing/2014/main" id="{4FEE99E3-C6E7-42DE-AE50-90A492B94946}"/>
              </a:ext>
            </a:extLst>
          </p:cNvPr>
          <p:cNvSpPr txBox="1"/>
          <p:nvPr/>
        </p:nvSpPr>
        <p:spPr>
          <a:xfrm>
            <a:off x="718626" y="804565"/>
            <a:ext cx="1733198" cy="1200329"/>
          </a:xfrm>
          <a:prstGeom prst="rect">
            <a:avLst/>
          </a:prstGeom>
          <a:noFill/>
        </p:spPr>
        <p:txBody>
          <a:bodyPr wrap="square" rtlCol="0">
            <a:spAutoFit/>
          </a:bodyPr>
          <a:lstStyle/>
          <a:p>
            <a:r>
              <a:rPr lang="en-US" sz="7200" b="1">
                <a:solidFill>
                  <a:srgbClr val="FF0000"/>
                </a:solidFill>
                <a:latin typeface="VNI-Avo" pitchFamily="2" charset="0"/>
              </a:rPr>
              <a:t>em</a:t>
            </a:r>
          </a:p>
        </p:txBody>
      </p:sp>
      <p:sp>
        <p:nvSpPr>
          <p:cNvPr id="19" name="TextBox 18">
            <a:extLst>
              <a:ext uri="{FF2B5EF4-FFF2-40B4-BE49-F238E27FC236}">
                <a16:creationId xmlns="" xmlns:a16="http://schemas.microsoft.com/office/drawing/2014/main" id="{67961CE0-5A39-48B8-BECB-92781BFB7EEB}"/>
              </a:ext>
            </a:extLst>
          </p:cNvPr>
          <p:cNvSpPr txBox="1"/>
          <p:nvPr/>
        </p:nvSpPr>
        <p:spPr>
          <a:xfrm>
            <a:off x="4972402" y="849126"/>
            <a:ext cx="1733198" cy="1200329"/>
          </a:xfrm>
          <a:prstGeom prst="rect">
            <a:avLst/>
          </a:prstGeom>
          <a:noFill/>
        </p:spPr>
        <p:txBody>
          <a:bodyPr wrap="square" rtlCol="0">
            <a:spAutoFit/>
          </a:bodyPr>
          <a:lstStyle/>
          <a:p>
            <a:r>
              <a:rPr lang="en-US" sz="7200" b="1">
                <a:solidFill>
                  <a:srgbClr val="FF0000"/>
                </a:solidFill>
                <a:latin typeface="VNI-Avo" pitchFamily="2" charset="0"/>
              </a:rPr>
              <a:t>im</a:t>
            </a:r>
          </a:p>
        </p:txBody>
      </p:sp>
      <p:sp>
        <p:nvSpPr>
          <p:cNvPr id="20" name="TextBox 19">
            <a:extLst>
              <a:ext uri="{FF2B5EF4-FFF2-40B4-BE49-F238E27FC236}">
                <a16:creationId xmlns="" xmlns:a16="http://schemas.microsoft.com/office/drawing/2014/main" id="{4907D42F-61DD-4E46-AC9D-CE952FB2712A}"/>
              </a:ext>
            </a:extLst>
          </p:cNvPr>
          <p:cNvSpPr txBox="1"/>
          <p:nvPr/>
        </p:nvSpPr>
        <p:spPr>
          <a:xfrm>
            <a:off x="6988752" y="775855"/>
            <a:ext cx="1733198" cy="1200329"/>
          </a:xfrm>
          <a:prstGeom prst="rect">
            <a:avLst/>
          </a:prstGeom>
          <a:noFill/>
        </p:spPr>
        <p:txBody>
          <a:bodyPr wrap="square" rtlCol="0">
            <a:spAutoFit/>
          </a:bodyPr>
          <a:lstStyle/>
          <a:p>
            <a:r>
              <a:rPr lang="en-US" sz="7200" b="1">
                <a:solidFill>
                  <a:srgbClr val="FF0000"/>
                </a:solidFill>
                <a:latin typeface="VNI-Avo" pitchFamily="2" charset="0"/>
              </a:rPr>
              <a:t>um</a:t>
            </a:r>
          </a:p>
        </p:txBody>
      </p:sp>
    </p:spTree>
    <p:extLst>
      <p:ext uri="{BB962C8B-B14F-4D97-AF65-F5344CB8AC3E}">
        <p14:creationId xmlns:p14="http://schemas.microsoft.com/office/powerpoint/2010/main" val="1419728952"/>
      </p:ext>
    </p:extLst>
  </p:cSld>
  <p:clrMapOvr>
    <a:masterClrMapping/>
  </p:clrMapOvr>
  <p:transition advTm="664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barn(inVertical)">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barn(inVertical)">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barn(inVertical)">
                                      <p:cBhvr>
                                        <p:cTn id="4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P spid="28" grpId="0"/>
      <p:bldP spid="32" grpId="0"/>
      <p:bldP spid="41" grpId="0"/>
      <p:bldP spid="18" grpId="0"/>
      <p:bldP spid="19"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p:cNvGrpSpPr/>
          <p:nvPr/>
        </p:nvGrpSpPr>
        <p:grpSpPr>
          <a:xfrm>
            <a:off x="85748" y="76200"/>
            <a:ext cx="1978576" cy="722531"/>
            <a:chOff x="85748" y="76200"/>
            <a:chExt cx="1978576" cy="722531"/>
          </a:xfrm>
        </p:grpSpPr>
        <p:grpSp>
          <p:nvGrpSpPr>
            <p:cNvPr id="38" name="Group 37"/>
            <p:cNvGrpSpPr/>
            <p:nvPr/>
          </p:nvGrpSpPr>
          <p:grpSpPr>
            <a:xfrm>
              <a:off x="85748" y="169725"/>
              <a:ext cx="1770762" cy="606130"/>
              <a:chOff x="85748" y="169725"/>
              <a:chExt cx="1770762" cy="606130"/>
            </a:xfrm>
          </p:grpSpPr>
          <p:sp>
            <p:nvSpPr>
              <p:cNvPr id="35" name="Rounded Rectangle 34"/>
              <p:cNvSpPr/>
              <p:nvPr/>
            </p:nvSpPr>
            <p:spPr bwMode="auto">
              <a:xfrm>
                <a:off x="440086" y="169725"/>
                <a:ext cx="1416424" cy="606130"/>
              </a:xfrm>
              <a:prstGeom prst="roundRect">
                <a:avLst/>
              </a:prstGeom>
              <a:solidFill>
                <a:srgbClr val="92D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3" name="Oval 32"/>
              <p:cNvSpPr/>
              <p:nvPr/>
            </p:nvSpPr>
            <p:spPr bwMode="auto">
              <a:xfrm>
                <a:off x="85748" y="201195"/>
                <a:ext cx="578931" cy="533997"/>
              </a:xfrm>
              <a:prstGeom prst="ellipse">
                <a:avLst/>
              </a:prstGeom>
              <a:solidFill>
                <a:srgbClr val="FFCC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a:ln>
                    <a:noFill/>
                  </a:ln>
                  <a:effectLst/>
                  <a:latin typeface="Calibri" pitchFamily="34" charset="0"/>
                  <a:cs typeface="Calibri" pitchFamily="34" charset="0"/>
                </a:endParaRPr>
              </a:p>
            </p:txBody>
          </p:sp>
        </p:grpSp>
        <p:grpSp>
          <p:nvGrpSpPr>
            <p:cNvPr id="37" name="Group 36"/>
            <p:cNvGrpSpPr/>
            <p:nvPr/>
          </p:nvGrpSpPr>
          <p:grpSpPr>
            <a:xfrm>
              <a:off x="153037" y="76200"/>
              <a:ext cx="1911287" cy="722531"/>
              <a:chOff x="-651821" y="-231732"/>
              <a:chExt cx="1911287" cy="722531"/>
            </a:xfrm>
          </p:grpSpPr>
          <p:sp>
            <p:nvSpPr>
              <p:cNvPr id="34" name="TextBox 33"/>
              <p:cNvSpPr txBox="1"/>
              <p:nvPr/>
            </p:nvSpPr>
            <p:spPr>
              <a:xfrm>
                <a:off x="-651821" y="-231732"/>
                <a:ext cx="444352" cy="707886"/>
              </a:xfrm>
              <a:prstGeom prst="rect">
                <a:avLst/>
              </a:prstGeom>
              <a:noFill/>
            </p:spPr>
            <p:txBody>
              <a:bodyPr wrap="none" rtlCol="0">
                <a:spAutoFit/>
              </a:bodyPr>
              <a:lstStyle/>
              <a:p>
                <a:r>
                  <a:rPr lang="en-US" sz="4000" b="1">
                    <a:latin typeface="Calibri" pitchFamily="34" charset="0"/>
                    <a:cs typeface="Calibri" pitchFamily="34" charset="0"/>
                  </a:rPr>
                  <a:t>2</a:t>
                </a:r>
              </a:p>
            </p:txBody>
          </p:sp>
          <p:sp>
            <p:nvSpPr>
              <p:cNvPr id="36" name="TextBox 35"/>
              <p:cNvSpPr txBox="1"/>
              <p:nvPr/>
            </p:nvSpPr>
            <p:spPr>
              <a:xfrm>
                <a:off x="-195258" y="-155532"/>
                <a:ext cx="1454724" cy="646331"/>
              </a:xfrm>
              <a:prstGeom prst="rect">
                <a:avLst/>
              </a:prstGeom>
              <a:noFill/>
            </p:spPr>
            <p:txBody>
              <a:bodyPr wrap="square" rtlCol="0">
                <a:spAutoFit/>
              </a:bodyPr>
              <a:lstStyle/>
              <a:p>
                <a:r>
                  <a:rPr lang="en-US" sz="3600" b="1">
                    <a:solidFill>
                      <a:schemeClr val="bg1"/>
                    </a:solidFill>
                    <a:latin typeface=".VnAvant" pitchFamily="34" charset="0"/>
                  </a:rPr>
                  <a:t>§äc</a:t>
                </a:r>
              </a:p>
            </p:txBody>
          </p:sp>
        </p:grpSp>
      </p:grpSp>
      <p:graphicFrame>
        <p:nvGraphicFramePr>
          <p:cNvPr id="2" name="Table 2">
            <a:extLst>
              <a:ext uri="{FF2B5EF4-FFF2-40B4-BE49-F238E27FC236}">
                <a16:creationId xmlns="" xmlns:a16="http://schemas.microsoft.com/office/drawing/2014/main" id="{A36D9CCE-292A-4E80-9858-D2D1AA7855AC}"/>
              </a:ext>
            </a:extLst>
          </p:cNvPr>
          <p:cNvGraphicFramePr>
            <a:graphicFrameLocks noGrp="1"/>
          </p:cNvGraphicFramePr>
          <p:nvPr>
            <p:extLst>
              <p:ext uri="{D42A27DB-BD31-4B8C-83A1-F6EECF244321}">
                <p14:modId xmlns:p14="http://schemas.microsoft.com/office/powerpoint/2010/main" val="119215668"/>
              </p:ext>
            </p:extLst>
          </p:nvPr>
        </p:nvGraphicFramePr>
        <p:xfrm>
          <a:off x="0" y="1783080"/>
          <a:ext cx="9220200" cy="579120"/>
        </p:xfrm>
        <a:graphic>
          <a:graphicData uri="http://schemas.openxmlformats.org/drawingml/2006/table">
            <a:tbl>
              <a:tblPr firstRow="1" bandRow="1">
                <a:tableStyleId>{F5AB1C69-6EDB-4FF4-983F-18BD219EF322}</a:tableStyleId>
              </a:tblPr>
              <a:tblGrid>
                <a:gridCol w="1143000">
                  <a:extLst>
                    <a:ext uri="{9D8B030D-6E8A-4147-A177-3AD203B41FA5}">
                      <a16:colId xmlns="" xmlns:a16="http://schemas.microsoft.com/office/drawing/2014/main" val="38248924"/>
                    </a:ext>
                  </a:extLst>
                </a:gridCol>
                <a:gridCol w="1143000">
                  <a:extLst>
                    <a:ext uri="{9D8B030D-6E8A-4147-A177-3AD203B41FA5}">
                      <a16:colId xmlns="" xmlns:a16="http://schemas.microsoft.com/office/drawing/2014/main" val="1520697233"/>
                    </a:ext>
                  </a:extLst>
                </a:gridCol>
                <a:gridCol w="1295400">
                  <a:extLst>
                    <a:ext uri="{9D8B030D-6E8A-4147-A177-3AD203B41FA5}">
                      <a16:colId xmlns="" xmlns:a16="http://schemas.microsoft.com/office/drawing/2014/main" val="3546722782"/>
                    </a:ext>
                  </a:extLst>
                </a:gridCol>
                <a:gridCol w="1143000">
                  <a:extLst>
                    <a:ext uri="{9D8B030D-6E8A-4147-A177-3AD203B41FA5}">
                      <a16:colId xmlns="" xmlns:a16="http://schemas.microsoft.com/office/drawing/2014/main" val="813343076"/>
                    </a:ext>
                  </a:extLst>
                </a:gridCol>
                <a:gridCol w="1066800">
                  <a:extLst>
                    <a:ext uri="{9D8B030D-6E8A-4147-A177-3AD203B41FA5}">
                      <a16:colId xmlns="" xmlns:a16="http://schemas.microsoft.com/office/drawing/2014/main" val="1557094829"/>
                    </a:ext>
                  </a:extLst>
                </a:gridCol>
                <a:gridCol w="838200">
                  <a:extLst>
                    <a:ext uri="{9D8B030D-6E8A-4147-A177-3AD203B41FA5}">
                      <a16:colId xmlns="" xmlns:a16="http://schemas.microsoft.com/office/drawing/2014/main" val="397143622"/>
                    </a:ext>
                  </a:extLst>
                </a:gridCol>
                <a:gridCol w="1371600">
                  <a:extLst>
                    <a:ext uri="{9D8B030D-6E8A-4147-A177-3AD203B41FA5}">
                      <a16:colId xmlns="" xmlns:a16="http://schemas.microsoft.com/office/drawing/2014/main" val="1113032221"/>
                    </a:ext>
                  </a:extLst>
                </a:gridCol>
                <a:gridCol w="1219200">
                  <a:extLst>
                    <a:ext uri="{9D8B030D-6E8A-4147-A177-3AD203B41FA5}">
                      <a16:colId xmlns="" xmlns:a16="http://schemas.microsoft.com/office/drawing/2014/main" val="1287609616"/>
                    </a:ext>
                  </a:extLst>
                </a:gridCol>
              </a:tblGrid>
              <a:tr h="370840">
                <a:tc>
                  <a:txBody>
                    <a:bodyPr/>
                    <a:lstStyle/>
                    <a:p>
                      <a:r>
                        <a:rPr lang="en-US" sz="3200">
                          <a:solidFill>
                            <a:srgbClr val="0033CC"/>
                          </a:solidFill>
                          <a:latin typeface="VNI-Avo" pitchFamily="2" charset="0"/>
                        </a:rPr>
                        <a:t>heûm</a:t>
                      </a:r>
                    </a:p>
                  </a:txBody>
                  <a:tcPr/>
                </a:tc>
                <a:tc>
                  <a:txBody>
                    <a:bodyPr/>
                    <a:lstStyle/>
                    <a:p>
                      <a:r>
                        <a:rPr lang="en-US" sz="3200">
                          <a:solidFill>
                            <a:srgbClr val="0033CC"/>
                          </a:solidFill>
                          <a:latin typeface="VNI-Avo" pitchFamily="2" charset="0"/>
                        </a:rPr>
                        <a:t>kem</a:t>
                      </a:r>
                    </a:p>
                  </a:txBody>
                  <a:tcPr/>
                </a:tc>
                <a:tc>
                  <a:txBody>
                    <a:bodyPr/>
                    <a:lstStyle/>
                    <a:p>
                      <a:r>
                        <a:rPr lang="en-US" sz="3200">
                          <a:solidFill>
                            <a:srgbClr val="00B050"/>
                          </a:solidFill>
                          <a:latin typeface="VNI-Avo" pitchFamily="2" charset="0"/>
                        </a:rPr>
                        <a:t>meàm</a:t>
                      </a:r>
                    </a:p>
                  </a:txBody>
                  <a:tcPr/>
                </a:tc>
                <a:tc>
                  <a:txBody>
                    <a:bodyPr/>
                    <a:lstStyle/>
                    <a:p>
                      <a:r>
                        <a:rPr lang="en-US" sz="3200">
                          <a:solidFill>
                            <a:srgbClr val="00B050"/>
                          </a:solidFill>
                          <a:latin typeface="VNI-Avo" pitchFamily="2" charset="0"/>
                        </a:rPr>
                        <a:t>neám</a:t>
                      </a:r>
                    </a:p>
                  </a:txBody>
                  <a:tcPr/>
                </a:tc>
                <a:tc>
                  <a:txBody>
                    <a:bodyPr/>
                    <a:lstStyle/>
                    <a:p>
                      <a:r>
                        <a:rPr lang="en-US" sz="3200">
                          <a:solidFill>
                            <a:srgbClr val="CC00CC"/>
                          </a:solidFill>
                          <a:latin typeface="VNI-Avo" pitchFamily="2" charset="0"/>
                        </a:rPr>
                        <a:t>mæm</a:t>
                      </a:r>
                    </a:p>
                  </a:txBody>
                  <a:tcPr/>
                </a:tc>
                <a:tc>
                  <a:txBody>
                    <a:bodyPr/>
                    <a:lstStyle/>
                    <a:p>
                      <a:r>
                        <a:rPr lang="en-US" sz="3200">
                          <a:solidFill>
                            <a:srgbClr val="CC00CC"/>
                          </a:solidFill>
                          <a:latin typeface="VNI-Avo" pitchFamily="2" charset="0"/>
                        </a:rPr>
                        <a:t>tím</a:t>
                      </a:r>
                    </a:p>
                  </a:txBody>
                  <a:tcPr/>
                </a:tc>
                <a:tc>
                  <a:txBody>
                    <a:bodyPr/>
                    <a:lstStyle/>
                    <a:p>
                      <a:r>
                        <a:rPr lang="en-US" sz="3200">
                          <a:solidFill>
                            <a:srgbClr val="FF0000"/>
                          </a:solidFill>
                          <a:latin typeface="VNI-Avo" pitchFamily="2" charset="0"/>
                        </a:rPr>
                        <a:t>chuïm</a:t>
                      </a:r>
                    </a:p>
                  </a:txBody>
                  <a:tcPr/>
                </a:tc>
                <a:tc>
                  <a:txBody>
                    <a:bodyPr/>
                    <a:lstStyle/>
                    <a:p>
                      <a:r>
                        <a:rPr lang="en-US" sz="3200">
                          <a:solidFill>
                            <a:srgbClr val="FF0000"/>
                          </a:solidFill>
                          <a:latin typeface="VNI-Avo" pitchFamily="2" charset="0"/>
                        </a:rPr>
                        <a:t>muõm</a:t>
                      </a:r>
                    </a:p>
                  </a:txBody>
                  <a:tcPr/>
                </a:tc>
                <a:extLst>
                  <a:ext uri="{0D108BD9-81ED-4DB2-BD59-A6C34878D82A}">
                    <a16:rowId xmlns="" xmlns:a16="http://schemas.microsoft.com/office/drawing/2014/main" val="82216390"/>
                  </a:ext>
                </a:extLst>
              </a:tr>
            </a:tbl>
          </a:graphicData>
        </a:graphic>
      </p:graphicFrame>
    </p:spTree>
    <p:extLst>
      <p:ext uri="{BB962C8B-B14F-4D97-AF65-F5344CB8AC3E}">
        <p14:creationId xmlns:p14="http://schemas.microsoft.com/office/powerpoint/2010/main" val="767644214"/>
      </p:ext>
    </p:extLst>
  </p:cSld>
  <p:clrMapOvr>
    <a:masterClrMapping/>
  </p:clrMapOvr>
  <p:transition advTm="6645"/>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7" descr="Happy Snowman Face Smiling ">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5130" y="5927752"/>
            <a:ext cx="654844" cy="8102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1" descr="cartoons-desi-glitters-101"/>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31897" y="5581694"/>
            <a:ext cx="1112103" cy="111210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1223750" y="525522"/>
            <a:ext cx="6938310" cy="1232266"/>
          </a:xfrm>
          <a:prstGeom prst="rect">
            <a:avLst/>
          </a:prstGeom>
          <a:noFill/>
        </p:spPr>
        <p:txBody>
          <a:bodyPr wrap="none" lIns="91440" tIns="45720" rIns="91440" bIns="45720">
            <a:prstTxWarp prst="textStop">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vi-VN" sz="5400" b="1">
                <a:ln w="11430"/>
                <a:solidFill>
                  <a:srgbClr val="CC00CC"/>
                </a:solidFill>
                <a:effectLst>
                  <a:outerShdw blurRad="50800" dist="39000" dir="5460000" algn="tl">
                    <a:srgbClr val="000000">
                      <a:alpha val="38000"/>
                    </a:srgbClr>
                  </a:outerShdw>
                </a:effectLst>
                <a:latin typeface=".VnAvant" pitchFamily="34" charset="0"/>
              </a:rPr>
              <a:t>M×nh </a:t>
            </a:r>
            <a:r>
              <a:rPr lang="vi-VN" sz="5400" b="1">
                <a:ln w="11430"/>
                <a:solidFill>
                  <a:srgbClr val="FF0000"/>
                </a:solidFill>
                <a:effectLst>
                  <a:outerShdw blurRad="50800" dist="39000" dir="5460000" algn="tl">
                    <a:srgbClr val="000000">
                      <a:alpha val="38000"/>
                    </a:srgbClr>
                  </a:outerShdw>
                </a:effectLst>
                <a:latin typeface=".VnAvant" pitchFamily="34" charset="0"/>
              </a:rPr>
              <a:t>cïng </a:t>
            </a:r>
            <a:r>
              <a:rPr lang="en-US" sz="5400" b="1">
                <a:ln w="11430"/>
                <a:solidFill>
                  <a:srgbClr val="CC00CC"/>
                </a:solidFill>
                <a:effectLst>
                  <a:outerShdw blurRad="50800" dist="39000" dir="5460000" algn="tl">
                    <a:srgbClr val="000000">
                      <a:alpha val="38000"/>
                    </a:srgbClr>
                  </a:outerShdw>
                </a:effectLst>
                <a:latin typeface=".VnAvant" pitchFamily="34" charset="0"/>
              </a:rPr>
              <a:t> </a:t>
            </a:r>
            <a:r>
              <a:rPr lang="vi-VN" sz="5400" b="1">
                <a:ln w="11430"/>
                <a:solidFill>
                  <a:srgbClr val="00B050"/>
                </a:solidFill>
                <a:effectLst>
                  <a:outerShdw blurRad="50800" dist="39000" dir="5460000" algn="tl">
                    <a:srgbClr val="000000">
                      <a:alpha val="38000"/>
                    </a:srgbClr>
                  </a:outerShdw>
                </a:effectLst>
                <a:latin typeface=".VnAvant" pitchFamily="34" charset="0"/>
              </a:rPr>
              <a:t>ch¬i </a:t>
            </a:r>
            <a:r>
              <a:rPr lang="vi-VN" sz="5400" b="1">
                <a:ln w="11430"/>
                <a:solidFill>
                  <a:srgbClr val="FFFF00"/>
                </a:solidFill>
                <a:effectLst>
                  <a:outerShdw blurRad="50800" dist="39000" dir="5460000" algn="tl">
                    <a:srgbClr val="000000">
                      <a:alpha val="38000"/>
                    </a:srgbClr>
                  </a:outerShdw>
                </a:effectLst>
                <a:latin typeface=".VnAvant" pitchFamily="34" charset="0"/>
              </a:rPr>
              <a:t>trß</a:t>
            </a:r>
            <a:r>
              <a:rPr lang="vi-VN" sz="5400" b="1">
                <a:ln w="11430"/>
                <a:solidFill>
                  <a:srgbClr val="00B050"/>
                </a:solidFill>
                <a:effectLst>
                  <a:outerShdw blurRad="50800" dist="39000" dir="5460000" algn="tl">
                    <a:srgbClr val="000000">
                      <a:alpha val="38000"/>
                    </a:srgbClr>
                  </a:outerShdw>
                </a:effectLst>
                <a:latin typeface=".VnAvant" pitchFamily="34" charset="0"/>
              </a:rPr>
              <a:t>  </a:t>
            </a:r>
            <a:r>
              <a:rPr lang="en-US" sz="5400" b="1">
                <a:ln w="11430"/>
                <a:solidFill>
                  <a:srgbClr val="CC00CC"/>
                </a:solidFill>
                <a:effectLst>
                  <a:outerShdw blurRad="50800" dist="39000" dir="5460000" algn="tl">
                    <a:srgbClr val="000000">
                      <a:alpha val="38000"/>
                    </a:srgbClr>
                  </a:outerShdw>
                </a:effectLst>
                <a:latin typeface=".VnAvant" pitchFamily="34" charset="0"/>
              </a:rPr>
              <a:t>! </a:t>
            </a:r>
            <a:endParaRPr lang="en-US" sz="5400" b="1" cap="none" spc="0" dirty="0">
              <a:ln w="11430"/>
              <a:solidFill>
                <a:srgbClr val="CC00CC"/>
              </a:solidFill>
              <a:effectLst>
                <a:outerShdw blurRad="50800" dist="39000" dir="5460000" algn="tl">
                  <a:srgbClr val="000000">
                    <a:alpha val="38000"/>
                  </a:srgbClr>
                </a:outerShdw>
              </a:effectLst>
              <a:latin typeface=".VnAvant" pitchFamily="34" charset="0"/>
            </a:endParaRPr>
          </a:p>
        </p:txBody>
      </p:sp>
      <p:pic>
        <p:nvPicPr>
          <p:cNvPr id="3" name="dan vu con vit 28.9.2017.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7640752" y="5581694"/>
            <a:ext cx="311422" cy="311422"/>
          </a:xfrm>
          <a:prstGeom prst="rect">
            <a:avLst/>
          </a:prstGeom>
          <a:solidFill>
            <a:srgbClr val="990099"/>
          </a:solidFill>
        </p:spPr>
      </p:pic>
      <p:pic>
        <p:nvPicPr>
          <p:cNvPr id="8195"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7262" y="1822477"/>
            <a:ext cx="7305675" cy="410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444291497"/>
      </p:ext>
    </p:extLst>
  </p:cSld>
  <p:clrMapOvr>
    <a:masterClrMapping/>
  </p:clrMapOvr>
  <mc:AlternateContent xmlns:mc="http://schemas.openxmlformats.org/markup-compatibility/2006" xmlns:p14="http://schemas.microsoft.com/office/powerpoint/2010/main">
    <mc:Choice Requires="p14">
      <p:transition advTm="6645">
        <p14:ripple/>
      </p:transition>
    </mc:Choice>
    <mc:Fallback xmlns="">
      <p:transition advTm="6645">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720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2489" objId="4"/>
        <p14:triggerEvt type="onClick" time="2489" objId="4"/>
        <p14:pauseEvt time="19732" objId="4"/>
        <p14:triggerEvt type="onClick" time="24965" objId="4"/>
        <p14:resumeEvt time="27230" objId="4"/>
        <p14:pauseEvt time="35395" objId="4"/>
        <p14:stopEvt time="72962" objId="4"/>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3657600" y="3775926"/>
            <a:ext cx="3076575" cy="769441"/>
          </a:xfrm>
          <a:prstGeom prst="rect">
            <a:avLst/>
          </a:prstGeom>
          <a:noFill/>
        </p:spPr>
        <p:txBody>
          <a:bodyPr wrap="square" rtlCol="0">
            <a:spAutoFit/>
          </a:bodyPr>
          <a:lstStyle/>
          <a:p>
            <a:r>
              <a:rPr lang="en-US" sz="4400" b="1">
                <a:solidFill>
                  <a:srgbClr val="0033CC"/>
                </a:solidFill>
                <a:latin typeface="VNI-Avo" pitchFamily="2" charset="0"/>
              </a:rPr>
              <a:t>tem thö</a:t>
            </a:r>
          </a:p>
        </p:txBody>
      </p:sp>
      <p:pic>
        <p:nvPicPr>
          <p:cNvPr id="3" name="Picture 2">
            <a:extLst>
              <a:ext uri="{FF2B5EF4-FFF2-40B4-BE49-F238E27FC236}">
                <a16:creationId xmlns="" xmlns:a16="http://schemas.microsoft.com/office/drawing/2014/main" id="{ABBD816F-2B01-4AAB-BBAF-557120E93BCF}"/>
              </a:ext>
            </a:extLst>
          </p:cNvPr>
          <p:cNvPicPr>
            <a:picLocks noChangeAspect="1"/>
          </p:cNvPicPr>
          <p:nvPr/>
        </p:nvPicPr>
        <p:blipFill>
          <a:blip r:embed="rId2"/>
          <a:stretch>
            <a:fillRect/>
          </a:stretch>
        </p:blipFill>
        <p:spPr>
          <a:xfrm>
            <a:off x="3305385" y="1747101"/>
            <a:ext cx="2533229" cy="2028825"/>
          </a:xfrm>
          <a:prstGeom prst="rect">
            <a:avLst/>
          </a:prstGeom>
        </p:spPr>
      </p:pic>
    </p:spTree>
    <p:extLst>
      <p:ext uri="{BB962C8B-B14F-4D97-AF65-F5344CB8AC3E}">
        <p14:creationId xmlns:p14="http://schemas.microsoft.com/office/powerpoint/2010/main" val="432973742"/>
      </p:ext>
    </p:extLst>
  </p:cSld>
  <p:clrMapOvr>
    <a:masterClrMapping/>
  </p:clrMapOvr>
  <p:transition advTm="664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66&quot;/&gt;&lt;/object&gt;&lt;object type=&quot;3&quot; unique_id=&quot;10005&quot;&gt;&lt;property id=&quot;20148&quot; value=&quot;5&quot;/&gt;&lt;property id=&quot;20300&quot; value=&quot;Slide 3&quot;/&gt;&lt;property id=&quot;20307&quot; value=&quot;265&quot;/&gt;&lt;/object&gt;&lt;object type=&quot;3&quot; unique_id=&quot;10006&quot;&gt;&lt;property id=&quot;20148&quot; value=&quot;5&quot;/&gt;&lt;property id=&quot;20300&quot; value=&quot;Slide 4&quot;/&gt;&lt;property id=&quot;20307&quot; value=&quot;314&quot;/&gt;&lt;/object&gt;&lt;object type=&quot;3&quot; unique_id=&quot;10007&quot;&gt;&lt;property id=&quot;20148&quot; value=&quot;5&quot;/&gt;&lt;property id=&quot;20300&quot; value=&quot;Slide 5&quot;/&gt;&lt;property id=&quot;20307&quot; value=&quot;267&quot;/&gt;&lt;/object&gt;&lt;object type=&quot;3&quot; unique_id=&quot;10008&quot;&gt;&lt;property id=&quot;20148&quot; value=&quot;5&quot;/&gt;&lt;property id=&quot;20300&quot; value=&quot;Slide 6&quot;/&gt;&lt;property id=&quot;20307&quot; value=&quot;271&quot;/&gt;&lt;/object&gt;&lt;object type=&quot;3&quot; unique_id=&quot;10009&quot;&gt;&lt;property id=&quot;20148&quot; value=&quot;5&quot;/&gt;&lt;property id=&quot;20300&quot; value=&quot;Slide 7&quot;/&gt;&lt;property id=&quot;20307&quot; value=&quot;275&quot;/&gt;&lt;/object&gt;&lt;object type=&quot;3&quot; unique_id=&quot;10010&quot;&gt;&lt;property id=&quot;20148&quot; value=&quot;5&quot;/&gt;&lt;property id=&quot;20300&quot; value=&quot;Slide 8&quot;/&gt;&lt;property id=&quot;20307&quot; value=&quot;304&quot;/&gt;&lt;/object&gt;&lt;object type=&quot;3&quot; unique_id=&quot;10011&quot;&gt;&lt;property id=&quot;20148&quot; value=&quot;5&quot;/&gt;&lt;property id=&quot;20300&quot; value=&quot;Slide 9&quot;/&gt;&lt;property id=&quot;20307&quot; value=&quot;288&quot;/&gt;&lt;/object&gt;&lt;object type=&quot;3&quot; unique_id=&quot;10012&quot;&gt;&lt;property id=&quot;20148&quot; value=&quot;5&quot;/&gt;&lt;property id=&quot;20300&quot; value=&quot;Slide 10&quot;/&gt;&lt;property id=&quot;20307&quot; value=&quot;328&quot;/&gt;&lt;/object&gt;&lt;object type=&quot;3&quot; unique_id=&quot;10013&quot;&gt;&lt;property id=&quot;20148&quot; value=&quot;5&quot;/&gt;&lt;property id=&quot;20300&quot; value=&quot;Slide 11&quot;/&gt;&lt;property id=&quot;20307&quot; value=&quot;329&quot;/&gt;&lt;/object&gt;&lt;object type=&quot;3&quot; unique_id=&quot;10014&quot;&gt;&lt;property id=&quot;20148&quot; value=&quot;5&quot;/&gt;&lt;property id=&quot;20300&quot; value=&quot;Slide 12&quot;/&gt;&lt;property id=&quot;20307&quot; value=&quot;330&quot;/&gt;&lt;/object&gt;&lt;object type=&quot;3&quot; unique_id=&quot;10015&quot;&gt;&lt;property id=&quot;20148&quot; value=&quot;5&quot;/&gt;&lt;property id=&quot;20300&quot; value=&quot;Slide 13&quot;/&gt;&lt;property id=&quot;20307&quot; value=&quot;331&quot;/&gt;&lt;/object&gt;&lt;object type=&quot;3&quot; unique_id=&quot;10016&quot;&gt;&lt;property id=&quot;20148&quot; value=&quot;5&quot;/&gt;&lt;property id=&quot;20300&quot; value=&quot;Slide 14&quot;/&gt;&lt;property id=&quot;20307&quot; value=&quot;305&quot;/&gt;&lt;/object&gt;&lt;object type=&quot;3&quot; unique_id=&quot;10017&quot;&gt;&lt;property id=&quot;20148&quot; value=&quot;5&quot;/&gt;&lt;property id=&quot;20300&quot; value=&quot;Slide 15&quot;/&gt;&lt;property id=&quot;20307&quot; value=&quot;332&quot;/&gt;&lt;/object&gt;&lt;object type=&quot;3&quot; unique_id=&quot;10018&quot;&gt;&lt;property id=&quot;20148&quot; value=&quot;5&quot;/&gt;&lt;property id=&quot;20300&quot; value=&quot;Slide 16&quot;/&gt;&lt;property id=&quot;20307&quot; value=&quot;308&quot;/&gt;&lt;/object&gt;&lt;object type=&quot;3&quot; unique_id=&quot;10019&quot;&gt;&lt;property id=&quot;20148&quot; value=&quot;5&quot;/&gt;&lt;property id=&quot;20300&quot; value=&quot;Slide 17&quot;/&gt;&lt;property id=&quot;20307&quot; value=&quot;311&quot;/&gt;&lt;/object&gt;&lt;object type=&quot;3&quot; unique_id=&quot;10020&quot;&gt;&lt;property id=&quot;20148&quot; value=&quot;5&quot;/&gt;&lt;property id=&quot;20300&quot; value=&quot;Slide 18&quot;/&gt;&lt;property id=&quot;20307&quot; value=&quot;327&quot;/&gt;&lt;/object&gt;&lt;object type=&quot;3&quot; unique_id=&quot;10021&quot;&gt;&lt;property id=&quot;20148&quot; value=&quot;5&quot;/&gt;&lt;property id=&quot;20300&quot; value=&quot;Slide 19&quot;/&gt;&lt;property id=&quot;20307&quot; value=&quot;307&quot;/&gt;&lt;/object&gt;&lt;object type=&quot;3&quot; unique_id=&quot;10022&quot;&gt;&lt;property id=&quot;20148&quot; value=&quot;5&quot;/&gt;&lt;property id=&quot;20300&quot; value=&quot;Slide 20&quot;/&gt;&lt;property id=&quot;20307&quot; value=&quot;310&quot;/&gt;&lt;/object&gt;&lt;object type=&quot;3&quot; unique_id=&quot;10023&quot;&gt;&lt;property id=&quot;20148&quot; value=&quot;5&quot;/&gt;&lt;property id=&quot;20300&quot; value=&quot;Slide 21&quot;/&gt;&lt;property id=&quot;20307&quot; value=&quot;333&quot;/&gt;&lt;/object&gt;&lt;object type=&quot;3&quot; unique_id=&quot;10024&quot;&gt;&lt;property id=&quot;20148&quot; value=&quot;5&quot;/&gt;&lt;property id=&quot;20300&quot; value=&quot;Slide 22&quot;/&gt;&lt;property id=&quot;20307&quot; value=&quot;326&quot;/&gt;&lt;/object&gt;&lt;object type=&quot;3&quot; unique_id=&quot;10025&quot;&gt;&lt;property id=&quot;20148&quot; value=&quot;5&quot;/&gt;&lt;property id=&quot;20300&quot; value=&quot;Slide 31&quot;/&gt;&lt;property id=&quot;20307&quot; value=&quot;313&quot;/&gt;&lt;/object&gt;&lt;object type=&quot;3&quot; unique_id=&quot;10335&quot;&gt;&lt;property id=&quot;20148&quot; value=&quot;5&quot;/&gt;&lt;property id=&quot;20300&quot; value=&quot;Slide 23&quot;/&gt;&lt;property id=&quot;20307&quot; value=&quot;334&quot;/&gt;&lt;/object&gt;&lt;object type=&quot;3&quot; unique_id=&quot;10337&quot;&gt;&lt;property id=&quot;20148&quot; value=&quot;5&quot;/&gt;&lt;property id=&quot;20300&quot; value=&quot;Slide 25&quot;/&gt;&lt;property id=&quot;20307&quot; value=&quot;336&quot;/&gt;&lt;/object&gt;&lt;object type=&quot;3&quot; unique_id=&quot;10338&quot;&gt;&lt;property id=&quot;20148&quot; value=&quot;5&quot;/&gt;&lt;property id=&quot;20300&quot; value=&quot;Slide 26&quot;/&gt;&lt;property id=&quot;20307&quot; value=&quot;337&quot;/&gt;&lt;/object&gt;&lt;object type=&quot;3&quot; unique_id=&quot;10339&quot;&gt;&lt;property id=&quot;20148&quot; value=&quot;5&quot;/&gt;&lt;property id=&quot;20300&quot; value=&quot;Slide 27&quot;/&gt;&lt;property id=&quot;20307&quot; value=&quot;338&quot;/&gt;&lt;/object&gt;&lt;object type=&quot;3&quot; unique_id=&quot;10340&quot;&gt;&lt;property id=&quot;20148&quot; value=&quot;5&quot;/&gt;&lt;property id=&quot;20300&quot; value=&quot;Slide 28&quot;/&gt;&lt;property id=&quot;20307&quot; value=&quot;339&quot;/&gt;&lt;/object&gt;&lt;object type=&quot;3&quot; unique_id=&quot;10341&quot;&gt;&lt;property id=&quot;20148&quot; value=&quot;5&quot;/&gt;&lt;property id=&quot;20300&quot; value=&quot;Slide 29&quot;/&gt;&lt;property id=&quot;20307&quot; value=&quot;340&quot;/&gt;&lt;/object&gt;&lt;object type=&quot;3&quot; unique_id=&quot;10342&quot;&gt;&lt;property id=&quot;20148&quot; value=&quot;5&quot;/&gt;&lt;property id=&quot;20300&quot; value=&quot;Slide 30&quot;/&gt;&lt;property id=&quot;20307&quot; value=&quot;341&quot;/&gt;&lt;/object&gt;&lt;object type=&quot;3&quot; unique_id=&quot;10475&quot;&gt;&lt;property id=&quot;20148&quot; value=&quot;5&quot;/&gt;&lt;property id=&quot;20300&quot; value=&quot;Slide 24&quot;/&gt;&lt;property id=&quot;20307&quot; value=&quot;342&quot;/&gt;&lt;/object&gt;&lt;/object&gt;&lt;object type=&quot;8&quot; unique_id=&quot;10050&quo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TIMING" val="|29.9|6.6|3.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7478</TotalTime>
  <Words>272</Words>
  <Application>Microsoft Office PowerPoint</Application>
  <PresentationFormat>On-screen Show (4:3)</PresentationFormat>
  <Paragraphs>113</Paragraphs>
  <Slides>32</Slides>
  <Notes>2</Notes>
  <HiddenSlides>0</HiddenSlides>
  <MMClips>5</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32</vt:i4>
      </vt:variant>
    </vt:vector>
  </HeadingPairs>
  <TitlesOfParts>
    <vt:vector size="46" baseType="lpstr">
      <vt:lpstr>HP001 4H Normal</vt:lpstr>
      <vt:lpstr>Comic Sans MS</vt:lpstr>
      <vt:lpstr>Arial</vt:lpstr>
      <vt:lpstr>Arial Rounded MT Bold</vt:lpstr>
      <vt:lpstr>.VnAvant</vt:lpstr>
      <vt:lpstr>Calibri</vt:lpstr>
      <vt:lpstr>Times New Roman</vt:lpstr>
      <vt:lpstr>微软雅黑</vt:lpstr>
      <vt:lpstr>.VnCooper</vt:lpstr>
      <vt:lpstr>VNI-Avo</vt:lpstr>
      <vt:lpstr>HP-087</vt:lpstr>
      <vt:lpstr>HP001</vt:lpstr>
      <vt:lpstr>Office Theme</vt:lpstr>
      <vt:lpstr>1_Default Design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Quỳnh Trang</dc:creator>
  <cp:lastModifiedBy>Microsoft account</cp:lastModifiedBy>
  <cp:revision>363</cp:revision>
  <dcterms:created xsi:type="dcterms:W3CDTF">2006-08-16T00:00:00Z</dcterms:created>
  <dcterms:modified xsi:type="dcterms:W3CDTF">2023-10-29T08:04:53Z</dcterms:modified>
</cp:coreProperties>
</file>