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4" r:id="rId2"/>
    <p:sldId id="386" r:id="rId3"/>
    <p:sldId id="388" r:id="rId4"/>
    <p:sldId id="387" r:id="rId5"/>
    <p:sldId id="385" r:id="rId6"/>
    <p:sldId id="389" r:id="rId7"/>
    <p:sldId id="390" r:id="rId8"/>
    <p:sldId id="391" r:id="rId9"/>
    <p:sldId id="392" r:id="rId10"/>
    <p:sldId id="363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86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12" Type="http://schemas.openxmlformats.org/officeDocument/2006/relationships/audio" Target="../media/audio10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1" y="0"/>
            <a:ext cx="922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istrator\Desktop\d43a8e9b9f3663683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47" y="1904706"/>
            <a:ext cx="7912344" cy="4271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43454" y="348388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7636" y="348388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345" y="344232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9345" y="345617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94472" y="341461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1" y="0"/>
            <a:ext cx="922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43454" y="348388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7636" y="348388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345" y="344232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9345" y="345617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94472" y="341461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istrator\Desktop\538d0037119aedc4b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941341"/>
            <a:ext cx="7606884" cy="451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8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10" y="27064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98072" y="54773"/>
            <a:ext cx="2687995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982" y="162694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481" y="162460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7595" y="1610530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773" y="270781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272" y="270546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386" y="269139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705" y="383323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204" y="383088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9318" y="3816813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2493" y="172307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0992" y="172073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8106" y="1706660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0290" y="276408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8789" y="276173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903" y="274766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6229" y="387543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4728" y="3873087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1842" y="385901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0423" y="180748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922" y="1805137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6036" y="179106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2296" y="283442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60795" y="283207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07909" y="281800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4498" y="384729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02997" y="3844952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0111" y="383088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959" y="1664456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5613" y="2646850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1546" y="3744130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6266" y="1760585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5784" y="2757047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23922" y="3882462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51860" y="1786375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09656" y="2883657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63583" y="3894186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fa60f8faa6575a09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129"/>
            <a:ext cx="12192000" cy="59998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37096" y="4023361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5925" y="4021017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2345" y="4006949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27589" y="4035084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istrator\Desktop\4d8318290984f5daa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17784"/>
            <a:ext cx="8173328" cy="52402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034144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3323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51110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9951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68076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512" y="3162886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87954" y="316053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93197" y="320274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0168" y="309020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9817" y="3146476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93198" y="3146472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45864" y="4569681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15043" y="454154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62830" y="4637675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61671" y="462360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079796" y="4635330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4232" y="452513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99674" y="452278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04917" y="456499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1888" y="450871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71537" y="450872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04918" y="450872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b)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034144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3323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51110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9951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68076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istrator\Desktop\af75ca657cc88096d9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3200"/>
            <a:ext cx="7680960" cy="4694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00646" y="314882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7613" y="317461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35400" y="314647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8302" y="309020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31681" y="317461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1332" y="311833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75524" y="462595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44703" y="459781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492490" y="469394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1331" y="467988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009456" y="469160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2026" y="456734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8993" y="459313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780" y="456499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39682" y="450872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73061" y="459313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62712" y="453685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1"/>
      <p:bldP spid="21" grpId="0"/>
      <p:bldP spid="21" grpId="1"/>
      <p:bldP spid="22" grpId="0"/>
      <p:bldP spid="28" grpId="0"/>
      <p:bldP spid="29" grpId="0"/>
      <p:bldP spid="30" grpId="0"/>
      <p:bldP spid="31" grpId="0"/>
      <p:bldP spid="32" grpId="0"/>
      <p:bldP spid="32" grpId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544526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istrator\Desktop\5a84d400c5ad39f360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467"/>
            <a:ext cx="12192000" cy="5929533"/>
          </a:xfrm>
          <a:prstGeom prst="rect">
            <a:avLst/>
          </a:prstGeom>
          <a:noFill/>
        </p:spPr>
      </p:pic>
      <p:sp>
        <p:nvSpPr>
          <p:cNvPr id="11" name="Arc 10"/>
          <p:cNvSpPr/>
          <p:nvPr/>
        </p:nvSpPr>
        <p:spPr>
          <a:xfrm>
            <a:off x="2025748" y="2757268"/>
            <a:ext cx="675249" cy="1125416"/>
          </a:xfrm>
          <a:prstGeom prst="arc">
            <a:avLst>
              <a:gd name="adj1" fmla="val 16200000"/>
              <a:gd name="adj2" fmla="val 46211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7301132" y="2110154"/>
            <a:ext cx="2264899" cy="1927273"/>
          </a:xfrm>
          <a:prstGeom prst="arc">
            <a:avLst>
              <a:gd name="adj1" fmla="val 13233008"/>
              <a:gd name="adj2" fmla="val 16025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66892" y="2307102"/>
            <a:ext cx="1997613" cy="970670"/>
          </a:xfrm>
          <a:custGeom>
            <a:avLst/>
            <a:gdLst>
              <a:gd name="connsiteX0" fmla="*/ 1997613 w 1997613"/>
              <a:gd name="connsiteY0" fmla="*/ 0 h 970670"/>
              <a:gd name="connsiteX1" fmla="*/ 0 w 1997613"/>
              <a:gd name="connsiteY1" fmla="*/ 970670 h 970670"/>
              <a:gd name="connsiteX2" fmla="*/ 0 w 1997613"/>
              <a:gd name="connsiteY2" fmla="*/ 970670 h 970670"/>
              <a:gd name="connsiteX3" fmla="*/ 0 w 1997613"/>
              <a:gd name="connsiteY3" fmla="*/ 97067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3" h="970670">
                <a:moveTo>
                  <a:pt x="1997613" y="0"/>
                </a:moveTo>
                <a:lnTo>
                  <a:pt x="0" y="970670"/>
                </a:lnTo>
                <a:lnTo>
                  <a:pt x="0" y="970670"/>
                </a:lnTo>
                <a:lnTo>
                  <a:pt x="0" y="97067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77772" y="4178105"/>
            <a:ext cx="2039816" cy="1083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355015" y="4164037"/>
            <a:ext cx="1252025" cy="970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173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85</cp:revision>
  <dcterms:created xsi:type="dcterms:W3CDTF">2020-08-16T02:02:21Z</dcterms:created>
  <dcterms:modified xsi:type="dcterms:W3CDTF">2023-11-16T08:06:42Z</dcterms:modified>
</cp:coreProperties>
</file>