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Đại Cường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Tổ:2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viên:Thái Văn Qúy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79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ThaiHuy</cp:lastModifiedBy>
  <cp:revision>159</cp:revision>
  <dcterms:created xsi:type="dcterms:W3CDTF">2021-01-29T04:19:07Z</dcterms:created>
  <dcterms:modified xsi:type="dcterms:W3CDTF">2023-11-30T10:53:56Z</dcterms:modified>
</cp:coreProperties>
</file>