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15"/>
  </p:notesMasterIdLst>
  <p:sldIdLst>
    <p:sldId id="385" r:id="rId3"/>
    <p:sldId id="410" r:id="rId4"/>
    <p:sldId id="411" r:id="rId5"/>
    <p:sldId id="418" r:id="rId6"/>
    <p:sldId id="351" r:id="rId7"/>
    <p:sldId id="443" r:id="rId8"/>
    <p:sldId id="425" r:id="rId9"/>
    <p:sldId id="384" r:id="rId10"/>
    <p:sldId id="451" r:id="rId11"/>
    <p:sldId id="405" r:id="rId12"/>
    <p:sldId id="452" r:id="rId13"/>
    <p:sldId id="453" r:id="rId14"/>
  </p:sldIdLst>
  <p:sldSz cx="9144000" cy="6858000" type="screen4x3"/>
  <p:notesSz cx="6858000" cy="9144000"/>
  <p:embeddedFontLst>
    <p:embeddedFont>
      <p:font typeface="VNI-Avo" pitchFamily="2" charset="0"/>
      <p:regular r:id="rId16"/>
      <p:bold r:id="rId17"/>
      <p:italic r:id="rId18"/>
      <p:boldItalic r:id="rId19"/>
    </p:embeddedFont>
    <p:embeddedFont>
      <p:font typeface=".VnCooperH" pitchFamily="34" charset="0"/>
      <p:regular r:id="rId20"/>
    </p:embeddedFont>
    <p:embeddedFont>
      <p:font typeface="Comic Sans MS" pitchFamily="66" charset="0"/>
      <p:regular r:id="rId21"/>
      <p:bold r:id="rId22"/>
      <p:italic r:id="rId23"/>
      <p:boldItalic r:id="rId24"/>
    </p:embeddedFont>
    <p:embeddedFont>
      <p:font typeface="HP-087" pitchFamily="34" charset="0"/>
      <p:bold r:id="rId25"/>
    </p:embeddedFont>
    <p:embeddedFont>
      <p:font typeface=".VnCooper" pitchFamily="34" charset="0"/>
      <p:regular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.VnAvant" pitchFamily="34" charset="0"/>
      <p:regular r:id="rId31"/>
      <p:bold r:id="rId32"/>
      <p:italic r:id="rId33"/>
      <p:boldItalic r:id="rId34"/>
    </p:embeddedFont>
    <p:embeddedFont>
      <p:font typeface="Arial Rounded MT Bold" charset="0"/>
      <p:regular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CCFF99"/>
    <a:srgbClr val="FFFF99"/>
    <a:srgbClr val="FFFF66"/>
    <a:srgbClr val="FFCC66"/>
    <a:srgbClr val="85FF85"/>
    <a:srgbClr val="4FD1FF"/>
    <a:srgbClr val="33CAFF"/>
    <a:srgbClr val="CCFFFF"/>
    <a:srgbClr val="FFDA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0" d="100"/>
          <a:sy n="60" d="100"/>
        </p:scale>
        <p:origin x="-168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Löûa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möa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hoå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hung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haêng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5241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8325"/>
            <a:ext cx="25431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198226"/>
            <a:ext cx="25527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88701"/>
            <a:ext cx="289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lua-mua-va-con-ho-hung-ha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88170" y="1039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Löûa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möa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hoå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hung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haêng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783" y="1804412"/>
            <a:ext cx="5081347" cy="45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38" y="1804412"/>
            <a:ext cx="5141299" cy="45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6" y="1795791"/>
            <a:ext cx="5127037" cy="457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752" y="1820425"/>
            <a:ext cx="5731048" cy="452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43692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31230"/>
            <a:ext cx="3733800" cy="838200"/>
            <a:chOff x="228600" y="228600"/>
            <a:chExt cx="37338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3" y="275304"/>
              <a:ext cx="3001297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Kể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chuyện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97944" y="1066800"/>
            <a:ext cx="67950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Löûa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,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möa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vaø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con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hoå</a:t>
            </a:r>
            <a:r>
              <a:rPr lang="en-US" sz="3000" b="1" dirty="0" smtClean="0">
                <a:solidFill>
                  <a:srgbClr val="0033CC"/>
                </a:solidFill>
                <a:latin typeface="VNI-Avo" pitchFamily="2" charset="0"/>
              </a:rPr>
              <a:t> hung </a:t>
            </a:r>
            <a:r>
              <a:rPr lang="en-US" sz="3000" b="1" dirty="0" err="1" smtClean="0">
                <a:solidFill>
                  <a:srgbClr val="0033CC"/>
                </a:solidFill>
                <a:latin typeface="VNI-Avo" pitchFamily="2" charset="0"/>
              </a:rPr>
              <a:t>haêng</a:t>
            </a:r>
            <a:endParaRPr lang="en-US" sz="3000" b="1" dirty="0">
              <a:solidFill>
                <a:srgbClr val="0033CC"/>
              </a:solidFill>
              <a:latin typeface="VNI-Avo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25241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38325"/>
            <a:ext cx="254317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4198226"/>
            <a:ext cx="25527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88701"/>
            <a:ext cx="2895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4536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65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362615"/>
              </p:ext>
            </p:extLst>
          </p:nvPr>
        </p:nvGraphicFramePr>
        <p:xfrm>
          <a:off x="457200" y="1600200"/>
          <a:ext cx="8229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trong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troâng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khung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vöøng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vieäc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chieân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tieáp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tieáng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nhieäm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yeán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bieát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dieàu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b="1" dirty="0" err="1" smtClean="0">
                          <a:solidFill>
                            <a:srgbClr val="002060"/>
                          </a:solidFill>
                          <a:latin typeface="VNI-Avo" pitchFamily="2" charset="0"/>
                        </a:rPr>
                        <a:t>yeáu</a:t>
                      </a: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vi-VN" sz="3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1551296" y="1066800"/>
            <a:ext cx="2895600" cy="990600"/>
          </a:xfrm>
          <a:prstGeom prst="roundRect">
            <a:avLst/>
          </a:prstGeom>
          <a:solidFill>
            <a:srgbClr val="FFDA3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xung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phong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51296" y="3352800"/>
            <a:ext cx="2895600" cy="990600"/>
          </a:xfrm>
          <a:prstGeom prst="roundRect">
            <a:avLst/>
          </a:prstGeom>
          <a:solidFill>
            <a:srgbClr val="4FD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meán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24000" y="4482837"/>
            <a:ext cx="2895600" cy="990600"/>
          </a:xfrm>
          <a:prstGeom prst="roundRect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yeân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tónh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099145" y="3352800"/>
            <a:ext cx="2895600" cy="990600"/>
          </a:xfrm>
          <a:prstGeom prst="roundRect">
            <a:avLst/>
          </a:prstGeom>
          <a:solidFill>
            <a:srgbClr val="85FF8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röøng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1551296" y="2209800"/>
            <a:ext cx="2895600" cy="990600"/>
          </a:xfrm>
          <a:prstGeom prst="roundRect">
            <a:avLst/>
          </a:prstGeom>
          <a:solidFill>
            <a:srgbClr val="CC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bieác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099145" y="4482837"/>
            <a:ext cx="2895600" cy="990600"/>
          </a:xfrm>
          <a:prstGeom prst="round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khieâm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toán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524000" y="5638800"/>
            <a:ext cx="2895600" cy="990600"/>
          </a:xfrm>
          <a:prstGeom prst="round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tieáng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troáng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5099145" y="1066800"/>
            <a:ext cx="2895600" cy="990600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hieåu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bieát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099145" y="2209800"/>
            <a:ext cx="2895600" cy="990600"/>
          </a:xfrm>
          <a:prstGeom prst="roundRect">
            <a:avLst/>
          </a:prstGeom>
          <a:solidFill>
            <a:srgbClr val="FF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t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ruøng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ñieäp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099145" y="5638800"/>
            <a:ext cx="2895600" cy="990600"/>
          </a:xfrm>
          <a:prstGeom prst="round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 err="1">
                <a:solidFill>
                  <a:srgbClr val="002060"/>
                </a:solidFill>
                <a:latin typeface="VNI-Avo" pitchFamily="2" charset="0"/>
              </a:rPr>
              <a:t>r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ong</a:t>
            </a:r>
            <a:r>
              <a:rPr lang="en-US" sz="3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VNI-Avo" pitchFamily="2" charset="0"/>
              </a:rPr>
              <a:t>bieån</a:t>
            </a:r>
            <a:endParaRPr kumimoji="0" lang="vi-VN" sz="3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0" grpId="0" animBg="1"/>
      <p:bldP spid="31" grpId="0" animBg="1"/>
      <p:bldP spid="34" grpId="0" animBg="1"/>
      <p:bldP spid="35" grpId="0" animBg="1"/>
      <p:bldP spid="36" grpId="0" animBg="1"/>
      <p:bldP spid="13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381000" y="1524000"/>
            <a:ext cx="8241424" cy="4267200"/>
          </a:xfrm>
          <a:prstGeom prst="round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cuûa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voâ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cuøng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roäng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Nuùi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röøng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truøng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ñieäp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Ñoàng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xanh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la.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roäng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caû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meânh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moâng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khoâng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ngöøng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sinh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soâi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naûy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nôû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Chuùng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ta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caàn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bieát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yeâu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quyù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giöõ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gìn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baûo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veä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söï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soáng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treân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traùi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ñaát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VNI-Avo" pitchFamily="2" charset="0"/>
              </a:rPr>
              <a:t>naøy</a:t>
            </a:r>
            <a:r>
              <a:rPr lang="en-US" sz="2800" b="1" dirty="0" smtClean="0">
                <a:solidFill>
                  <a:srgbClr val="002060"/>
                </a:solidFill>
                <a:latin typeface="VNI-Avo" pitchFamily="2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11" name="Rounded Rectangle 10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838397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2057400"/>
            <a:ext cx="8238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Caùnh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dieàu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chao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lieäng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treân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baàu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VNI-Avo" pitchFamily="2" charset="0"/>
              </a:rPr>
              <a:t>trôøi</a:t>
            </a:r>
            <a:r>
              <a:rPr lang="en-US" sz="3600" b="1" dirty="0" smtClean="0">
                <a:solidFill>
                  <a:srgbClr val="0070C0"/>
                </a:solidFill>
                <a:latin typeface="VNI-Avo" pitchFamily="2" charset="0"/>
              </a:rPr>
              <a:t>.</a:t>
            </a:r>
            <a:endParaRPr lang="vi-VN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5934"/>
            <a:ext cx="9143999" cy="151416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5000" b="1" dirty="0" smtClean="0">
                <a:solidFill>
                  <a:schemeClr val="bg1"/>
                </a:solidFill>
                <a:latin typeface="VNI-Avo" pitchFamily="2" charset="0"/>
              </a:rPr>
              <a:t>			  </a:t>
            </a:r>
            <a:r>
              <a:rPr lang="en-US" sz="5000" b="1" dirty="0">
                <a:solidFill>
                  <a:schemeClr val="bg1"/>
                </a:solidFill>
                <a:latin typeface=".VnCooper" pitchFamily="34" charset="0"/>
              </a:rPr>
              <a:t>¤N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TËP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b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</a:b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                    Vµ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KÓ</a:t>
            </a:r>
            <a:r>
              <a:rPr lang="en-US" sz="5000" b="1" dirty="0">
                <a:solidFill>
                  <a:schemeClr val="bg1"/>
                </a:solidFill>
                <a:latin typeface=".VnCooperH" pitchFamily="34" charset="0"/>
              </a:rPr>
              <a:t> </a:t>
            </a:r>
            <a:r>
              <a:rPr lang="en-US" sz="5000" b="1" dirty="0" err="1">
                <a:solidFill>
                  <a:schemeClr val="bg1"/>
                </a:solidFill>
                <a:latin typeface=".VnCooperH" pitchFamily="34" charset="0"/>
              </a:rPr>
              <a:t>CHUYÖN</a:t>
            </a:r>
            <a:endParaRPr lang="vi-VN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FFC000"/>
                </a:solidFill>
                <a:latin typeface=".VnCooper" pitchFamily="34" charset="0"/>
              </a:rPr>
              <a:t>55</a:t>
            </a:r>
            <a:endParaRPr lang="vi-VN" sz="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6253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4919</TotalTime>
  <Words>172</Words>
  <Application>Microsoft Office PowerPoint</Application>
  <PresentationFormat>On-screen Show (4:3)</PresentationFormat>
  <Paragraphs>58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VNI-Avo</vt:lpstr>
      <vt:lpstr>.VnCooperH</vt:lpstr>
      <vt:lpstr>Comic Sans MS</vt:lpstr>
      <vt:lpstr>HP-087</vt:lpstr>
      <vt:lpstr>.VnCooper</vt:lpstr>
      <vt:lpstr>Times New Roman</vt:lpstr>
      <vt:lpstr>Calibri</vt:lpstr>
      <vt:lpstr>.VnAvant</vt:lpstr>
      <vt:lpstr>Arial Rounded MT Bold</vt:lpstr>
      <vt:lpstr>Office Theme</vt:lpstr>
      <vt:lpstr>1_Default Design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¤N TËP                       Vµ KÓ CHUYÖN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374</cp:revision>
  <dcterms:created xsi:type="dcterms:W3CDTF">2006-08-16T00:00:00Z</dcterms:created>
  <dcterms:modified xsi:type="dcterms:W3CDTF">2020-08-26T06:05:55Z</dcterms:modified>
</cp:coreProperties>
</file>