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333" r:id="rId3"/>
    <p:sldId id="304" r:id="rId4"/>
    <p:sldId id="308" r:id="rId5"/>
    <p:sldId id="332" r:id="rId6"/>
    <p:sldId id="309" r:id="rId7"/>
    <p:sldId id="318" r:id="rId8"/>
    <p:sldId id="326" r:id="rId9"/>
    <p:sldId id="312" r:id="rId10"/>
    <p:sldId id="313" r:id="rId11"/>
    <p:sldId id="314" r:id="rId12"/>
    <p:sldId id="315" r:id="rId13"/>
    <p:sldId id="316" r:id="rId14"/>
    <p:sldId id="317" r:id="rId15"/>
    <p:sldId id="327" r:id="rId16"/>
    <p:sldId id="321" r:id="rId17"/>
    <p:sldId id="320" r:id="rId18"/>
    <p:sldId id="322" r:id="rId19"/>
    <p:sldId id="323" r:id="rId20"/>
    <p:sldId id="325" r:id="rId21"/>
    <p:sldId id="329" r:id="rId22"/>
    <p:sldId id="306" r:id="rId23"/>
    <p:sldId id="331"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DFB"/>
    <a:srgbClr val="1722F9"/>
    <a:srgbClr val="050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986DB-4E8F-44E1-A5FA-7B87859F631A}"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DD02E-89FD-4EB4-B5D8-F5B9583028B9}" type="slidenum">
              <a:rPr lang="en-US" smtClean="0"/>
              <a:t>‹#›</a:t>
            </a:fld>
            <a:endParaRPr lang="en-US"/>
          </a:p>
        </p:txBody>
      </p:sp>
    </p:spTree>
    <p:extLst>
      <p:ext uri="{BB962C8B-B14F-4D97-AF65-F5344CB8AC3E}">
        <p14:creationId xmlns:p14="http://schemas.microsoft.com/office/powerpoint/2010/main" val="149566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428625" y="685800"/>
            <a:ext cx="6000750" cy="3429000"/>
          </a:xfrm>
          <a:ln/>
        </p:spPr>
      </p:sp>
      <p:sp>
        <p:nvSpPr>
          <p:cNvPr id="38915" name="Rectangle 3"/>
          <p:cNvSpPr>
            <a:spLocks noGrp="1" noRot="1" noChangeArrowheads="1"/>
          </p:cNvSpPr>
          <p:nvPr>
            <p:ph type="body" idx="1"/>
          </p:nvPr>
        </p:nvSpPr>
        <p:spPr>
          <a:noFill/>
        </p:spPr>
        <p:txBody>
          <a:bodyPr/>
          <a:lstStyle/>
          <a:p>
            <a:endParaRPr lang="en-US">
              <a:latin typeface=".VnArial" pitchFamily="34" charset="0"/>
              <a:ea typeface="Tahoma" pitchFamily="34"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367559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EEB6-6A2F-6B75-62C8-C9E0DCDEF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F300F-F51B-2C2E-8BC1-B52D5C69D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74CAAC-7371-7EDE-FBE5-B6E8F56DA145}"/>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4246F282-DE30-825D-24B2-7F0B471B4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3B292-AB77-771E-FB3F-D700DA1876A4}"/>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132980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DD1A-02A2-B7BB-7025-842F0B34C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B799F9-6B81-B165-4D9A-A17196EDA8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4A828-7B70-13F8-13F8-3D085F3BDEFB}"/>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978C62CB-A054-407D-C6B7-9FD67B8BA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F4DD3-C779-9B47-512B-11128263157C}"/>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121002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1E3FA-98F1-307C-F66E-AD2DEBA21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3C663-AE1A-A317-8926-05F0EC541E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FE0DA-C317-DE83-1B4E-FB0B4CC74BC7}"/>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2F613918-2163-8C81-9B6F-77A4CD1BA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A6AD-69F5-B1F1-23BA-E8B5F9663105}"/>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21829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225E274-49C6-4CCD-BF2E-E7F15C8CED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p:blipFill>
        <p:spPr>
          <a:xfrm>
            <a:off x="5003799" y="323851"/>
            <a:ext cx="6658587" cy="1767968"/>
          </a:xfrm>
          <a:prstGeom prst="rect">
            <a:avLst/>
          </a:prstGeom>
        </p:spPr>
      </p:pic>
    </p:spTree>
    <p:extLst>
      <p:ext uri="{BB962C8B-B14F-4D97-AF65-F5344CB8AC3E}">
        <p14:creationId xmlns:p14="http://schemas.microsoft.com/office/powerpoint/2010/main" val="2047424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C194-C1CC-60B1-9C86-7094B449A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B5BE1-DB5D-25E8-AD05-357F149F9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F6E68-0036-42A9-19F1-D77D5F01CC45}"/>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D25795BD-BE9E-FDBB-19F6-98E62DA46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66177-A06C-E1C0-7AFA-268FAEA17E08}"/>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302910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C809-0707-34C0-0C43-14AEE9025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A78632-B297-9D1E-3852-CF669BA95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46480-E3D8-9E4E-E29A-78DF4EDAF9C1}"/>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9623089B-B336-ADE1-6419-A8F9E0AC4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41768-9DA3-D130-F361-E51B763879E2}"/>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1941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9258-0312-54C5-8B47-EE9F442B8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BBECA-0490-43C5-B87E-C92C1B9A1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7F7007-BE99-6F35-088D-0B6B3D289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6D0A0F-A76E-D3B0-A363-CF7499F1EDB1}"/>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6" name="Footer Placeholder 5">
            <a:extLst>
              <a:ext uri="{FF2B5EF4-FFF2-40B4-BE49-F238E27FC236}">
                <a16:creationId xmlns:a16="http://schemas.microsoft.com/office/drawing/2014/main" id="{F4C5829C-76C1-BB03-271E-9F7F3E2D8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ACE91-6B80-B925-1FE2-C77C3EDE1D2E}"/>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368015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8103-8133-BE7C-8ABD-B647452DA9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74CE5-EF30-004E-E9CE-6A2F38B12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9DA061-95AE-1BC3-07EF-2F05945A3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D2625-3D1D-63B3-B562-A50FAC24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0CAEC-D660-F1B3-7A41-CDF723D7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7D4D24-FA74-2989-86F7-E1CCF30F0331}"/>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8" name="Footer Placeholder 7">
            <a:extLst>
              <a:ext uri="{FF2B5EF4-FFF2-40B4-BE49-F238E27FC236}">
                <a16:creationId xmlns:a16="http://schemas.microsoft.com/office/drawing/2014/main" id="{144B1C02-2AB2-7D92-7142-02177D8D6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22E5AD-96D9-3DF8-3939-07236F085E0A}"/>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311106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E43-19DC-5822-469D-D40169211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C3A18-F774-EF18-A5AC-DBE6B5256D04}"/>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4" name="Footer Placeholder 3">
            <a:extLst>
              <a:ext uri="{FF2B5EF4-FFF2-40B4-BE49-F238E27FC236}">
                <a16:creationId xmlns:a16="http://schemas.microsoft.com/office/drawing/2014/main" id="{77CAA131-31BE-C719-D9AD-6DD0988B6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96579-3644-F7DC-EE72-42740EE03429}"/>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265614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DE47F4-EACA-26F2-6718-64265C4CF733}"/>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3" name="Footer Placeholder 2">
            <a:extLst>
              <a:ext uri="{FF2B5EF4-FFF2-40B4-BE49-F238E27FC236}">
                <a16:creationId xmlns:a16="http://schemas.microsoft.com/office/drawing/2014/main" id="{0A433E20-9547-6042-2A0C-88ACED67EF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C587B-08D3-6B11-8D3C-6D4FB48B8905}"/>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40584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BFC7-1B81-6C16-2710-DBDE00DAA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DD041A-C84C-2ACB-8067-8ECF3DAC5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ACB6D4-7C9D-E977-3123-38F895ABA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26176-DB11-1209-D234-7D750501A267}"/>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6" name="Footer Placeholder 5">
            <a:extLst>
              <a:ext uri="{FF2B5EF4-FFF2-40B4-BE49-F238E27FC236}">
                <a16:creationId xmlns:a16="http://schemas.microsoft.com/office/drawing/2014/main" id="{AEFB8449-3EC9-E18E-681C-AAFF9BA29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49B44-3806-4562-6E6F-931B123DAABF}"/>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82996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0BDA-1B4C-231B-B969-A11211D59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B8BCE-39D0-B96F-98C1-76154026B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34548C-9326-ECE3-E0D1-F586CC1F3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F22A9-C9C1-D464-A5E0-C9A090E86D66}"/>
              </a:ext>
            </a:extLst>
          </p:cNvPr>
          <p:cNvSpPr>
            <a:spLocks noGrp="1"/>
          </p:cNvSpPr>
          <p:nvPr>
            <p:ph type="dt" sz="half" idx="10"/>
          </p:nvPr>
        </p:nvSpPr>
        <p:spPr/>
        <p:txBody>
          <a:bodyPr/>
          <a:lstStyle/>
          <a:p>
            <a:fld id="{CDEDF751-FCF4-42D3-A4E7-4E24CA37428A}" type="datetimeFigureOut">
              <a:rPr lang="en-US" smtClean="0"/>
              <a:t>12/6/2023</a:t>
            </a:fld>
            <a:endParaRPr lang="en-US"/>
          </a:p>
        </p:txBody>
      </p:sp>
      <p:sp>
        <p:nvSpPr>
          <p:cNvPr id="6" name="Footer Placeholder 5">
            <a:extLst>
              <a:ext uri="{FF2B5EF4-FFF2-40B4-BE49-F238E27FC236}">
                <a16:creationId xmlns:a16="http://schemas.microsoft.com/office/drawing/2014/main" id="{50BDE21B-8FA9-3239-8B5E-5A852D803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DEF0A-B775-C7EF-98D3-8D13301A1E77}"/>
              </a:ext>
            </a:extLst>
          </p:cNvPr>
          <p:cNvSpPr>
            <a:spLocks noGrp="1"/>
          </p:cNvSpPr>
          <p:nvPr>
            <p:ph type="sldNum" sz="quarter" idx="12"/>
          </p:nvPr>
        </p:nvSpPr>
        <p:spPr/>
        <p:txBody>
          <a:bodyPr/>
          <a:lstStyle/>
          <a:p>
            <a:fld id="{63F8DCCF-3D53-49E2-98EE-3FEABDA2F61E}" type="slidenum">
              <a:rPr lang="en-US" smtClean="0"/>
              <a:t>‹#›</a:t>
            </a:fld>
            <a:endParaRPr lang="en-US"/>
          </a:p>
        </p:txBody>
      </p:sp>
    </p:spTree>
    <p:extLst>
      <p:ext uri="{BB962C8B-B14F-4D97-AF65-F5344CB8AC3E}">
        <p14:creationId xmlns:p14="http://schemas.microsoft.com/office/powerpoint/2010/main" val="6078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9936A-5D3E-5137-1C49-AFE1DA039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7DBCA6-4E47-0495-B5D4-0845579D92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64837-5C1C-C28B-05BE-3EA044F0F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DF751-FCF4-42D3-A4E7-4E24CA37428A}" type="datetimeFigureOut">
              <a:rPr lang="en-US" smtClean="0"/>
              <a:t>12/6/2023</a:t>
            </a:fld>
            <a:endParaRPr lang="en-US"/>
          </a:p>
        </p:txBody>
      </p:sp>
      <p:sp>
        <p:nvSpPr>
          <p:cNvPr id="5" name="Footer Placeholder 4">
            <a:extLst>
              <a:ext uri="{FF2B5EF4-FFF2-40B4-BE49-F238E27FC236}">
                <a16:creationId xmlns:a16="http://schemas.microsoft.com/office/drawing/2014/main" id="{B9218415-B91C-D62D-2FEA-9C703266C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383941-1B89-F46B-872A-D93AD8C79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8DCCF-3D53-49E2-98EE-3FEABDA2F61E}" type="slidenum">
              <a:rPr lang="en-US" smtClean="0"/>
              <a:t>‹#›</a:t>
            </a:fld>
            <a:endParaRPr lang="en-US"/>
          </a:p>
        </p:txBody>
      </p:sp>
    </p:spTree>
    <p:extLst>
      <p:ext uri="{BB962C8B-B14F-4D97-AF65-F5344CB8AC3E}">
        <p14:creationId xmlns:p14="http://schemas.microsoft.com/office/powerpoint/2010/main" val="1504907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er pos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3" y="7"/>
            <a:ext cx="12001500" cy="687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3195640" y="838208"/>
            <a:ext cx="6000750" cy="621009"/>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98" tIns="46199" rIns="92398" bIns="46199">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endParaRPr lang="en-US" sz="3429"/>
          </a:p>
        </p:txBody>
      </p:sp>
    </p:spTree>
    <p:extLst>
      <p:ext uri="{BB962C8B-B14F-4D97-AF65-F5344CB8AC3E}">
        <p14:creationId xmlns:p14="http://schemas.microsoft.com/office/powerpoint/2010/main" val="3558396071"/>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339602" y="499071"/>
            <a:ext cx="11651225" cy="615553"/>
          </a:xfrm>
          <a:prstGeom prst="rect">
            <a:avLst/>
          </a:prstGeom>
          <a:noFill/>
        </p:spPr>
        <p:txBody>
          <a:bodyPr wrap="square" lIns="0" tIns="0" rIns="0" bIns="0" rtlCol="0" anchor="t">
            <a:spAutoFit/>
          </a:bodyPr>
          <a:lstStyle/>
          <a:p>
            <a:pPr>
              <a:lnSpc>
                <a:spcPct val="100000"/>
              </a:lnSpc>
              <a:spcBef>
                <a:spcPct val="50000"/>
              </a:spcBef>
            </a:pPr>
            <a:r>
              <a:rPr lang="en-US" altLang="en-US" sz="4000" dirty="0">
                <a:solidFill>
                  <a:srgbClr val="FF0000"/>
                </a:solidFill>
                <a:latin typeface="Times New Roman" panose="02020603050405020304" pitchFamily="18" charset="0"/>
                <a:cs typeface="Times New Roman" panose="02020603050405020304" pitchFamily="18" charset="0"/>
                <a:sym typeface="+mn-ea"/>
              </a:rPr>
              <a:t>Động từ</a:t>
            </a:r>
            <a:r>
              <a:rPr lang="en-US" altLang="en-US" sz="4000" dirty="0">
                <a:solidFill>
                  <a:srgbClr val="00B050"/>
                </a:solidFill>
                <a:latin typeface="Times New Roman" panose="02020603050405020304" pitchFamily="18" charset="0"/>
                <a:cs typeface="Times New Roman" panose="02020603050405020304" pitchFamily="18" charset="0"/>
                <a:sym typeface="+mn-ea"/>
              </a:rPr>
              <a:t> </a:t>
            </a:r>
            <a:r>
              <a:rPr lang="en-US" altLang="en-US" sz="4000" dirty="0">
                <a:latin typeface="Times New Roman" panose="02020603050405020304" pitchFamily="18" charset="0"/>
                <a:cs typeface="Times New Roman" panose="02020603050405020304" pitchFamily="18" charset="0"/>
                <a:sym typeface="+mn-ea"/>
              </a:rPr>
              <a:t>l</a:t>
            </a:r>
            <a:r>
              <a:rPr lang="en-US" altLang="en-US" sz="4000" dirty="0">
                <a:latin typeface="Times New Roman" panose="02020603050405020304" pitchFamily="18" charset="0"/>
                <a:ea typeface="Times New Roman" panose="02020603050405020304" pitchFamily="18" charset="0"/>
                <a:sym typeface="+mn-ea"/>
              </a:rPr>
              <a:t>à</a:t>
            </a:r>
            <a:r>
              <a:rPr lang="en-US" altLang="en-US" sz="4000" dirty="0">
                <a:latin typeface="Times New Roman" panose="02020603050405020304" pitchFamily="18" charset="0"/>
                <a:cs typeface="Times New Roman" panose="02020603050405020304" pitchFamily="18" charset="0"/>
                <a:sym typeface="+mn-ea"/>
              </a:rPr>
              <a:t> những từ chỉ </a:t>
            </a:r>
            <a:r>
              <a:rPr lang="en-US" altLang="en-US" sz="4000" u="sng" dirty="0">
                <a:latin typeface="Times New Roman" panose="02020603050405020304" pitchFamily="18" charset="0"/>
                <a:cs typeface="Times New Roman" panose="02020603050405020304" pitchFamily="18" charset="0"/>
                <a:sym typeface="+mn-ea"/>
              </a:rPr>
              <a:t>hoạt động</a:t>
            </a:r>
            <a:r>
              <a:rPr lang="en-US" altLang="en-US" sz="4000" dirty="0">
                <a:latin typeface="Times New Roman" panose="02020603050405020304" pitchFamily="18" charset="0"/>
                <a:cs typeface="Times New Roman" panose="02020603050405020304" pitchFamily="18" charset="0"/>
                <a:sym typeface="+mn-ea"/>
              </a:rPr>
              <a:t>, </a:t>
            </a:r>
            <a:r>
              <a:rPr lang="en-US" altLang="en-US" sz="4000" u="sng" dirty="0">
                <a:latin typeface="Times New Roman" panose="02020603050405020304" pitchFamily="18" charset="0"/>
                <a:cs typeface="Times New Roman" panose="02020603050405020304" pitchFamily="18" charset="0"/>
                <a:sym typeface="+mn-ea"/>
              </a:rPr>
              <a:t>trạng thái</a:t>
            </a:r>
            <a:r>
              <a:rPr lang="en-US" altLang="en-US" sz="4000" dirty="0">
                <a:latin typeface="Times New Roman" panose="02020603050405020304" pitchFamily="18" charset="0"/>
                <a:cs typeface="Times New Roman" panose="02020603050405020304" pitchFamily="18" charset="0"/>
                <a:sym typeface="+mn-ea"/>
              </a:rPr>
              <a:t> của sự vật.</a:t>
            </a:r>
          </a:p>
        </p:txBody>
      </p:sp>
      <p:sp>
        <p:nvSpPr>
          <p:cNvPr id="3" name="Rounded Rectangle 2"/>
          <p:cNvSpPr/>
          <p:nvPr/>
        </p:nvSpPr>
        <p:spPr>
          <a:xfrm>
            <a:off x="4724400" y="1447800"/>
            <a:ext cx="2438400" cy="685800"/>
          </a:xfrm>
          <a:prstGeom prst="roundRect">
            <a:avLst/>
          </a:prstGeom>
          <a:solidFill>
            <a:srgbClr val="FFC000"/>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sz="3200" b="1">
                <a:latin typeface="Times New Roman" panose="02020603050405020304" pitchFamily="18" charset="0"/>
                <a:cs typeface="Times New Roman" panose="02020603050405020304" pitchFamily="18" charset="0"/>
              </a:rPr>
              <a:t>Động từ</a:t>
            </a:r>
          </a:p>
        </p:txBody>
      </p:sp>
      <p:sp>
        <p:nvSpPr>
          <p:cNvPr id="4" name="Rounded Rectangle 3"/>
          <p:cNvSpPr/>
          <p:nvPr/>
        </p:nvSpPr>
        <p:spPr>
          <a:xfrm>
            <a:off x="1001395" y="2641600"/>
            <a:ext cx="4787265" cy="3608070"/>
          </a:xfrm>
          <a:prstGeom prst="roundRect">
            <a:avLst/>
          </a:prstGeom>
          <a:solidFill>
            <a:srgbClr val="CC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sz="3200" b="1" dirty="0">
                <a:latin typeface="Times New Roman" panose="02020603050405020304" pitchFamily="18" charset="0"/>
                <a:cs typeface="Times New Roman" panose="02020603050405020304" pitchFamily="18" charset="0"/>
              </a:rPr>
              <a:t>Chỉ hoạt động là những động từ dùng để tái hiện gọi tên các </a:t>
            </a:r>
            <a:r>
              <a:rPr lang="vi-VN" altLang="en-US" sz="3200" b="1" dirty="0">
                <a:solidFill>
                  <a:srgbClr val="FF0000"/>
                </a:solidFill>
                <a:latin typeface="Times New Roman" panose="02020603050405020304" pitchFamily="18" charset="0"/>
                <a:cs typeface="Times New Roman" panose="02020603050405020304" pitchFamily="18" charset="0"/>
              </a:rPr>
              <a:t>hoạt động</a:t>
            </a:r>
            <a:r>
              <a:rPr lang="vi-VN" altLang="en-US" sz="3200" b="1" dirty="0">
                <a:latin typeface="Times New Roman" panose="02020603050405020304" pitchFamily="18" charset="0"/>
                <a:cs typeface="Times New Roman" panose="02020603050405020304" pitchFamily="18" charset="0"/>
              </a:rPr>
              <a:t> của con người, sự vật, hiện tượng.</a:t>
            </a:r>
            <a:endParaRPr lang="en-US" altLang="en-US" sz="3200" b="1" dirty="0">
              <a:latin typeface="Times New Roman" panose="02020603050405020304" pitchFamily="18" charset="0"/>
              <a:cs typeface="Times New Roman" panose="02020603050405020304" pitchFamily="18" charset="0"/>
            </a:endParaRPr>
          </a:p>
          <a:p>
            <a:r>
              <a:rPr lang="vi-VN" altLang="en-US" sz="3200" b="1" i="1" dirty="0">
                <a:latin typeface="Times New Roman" panose="02020603050405020304" pitchFamily="18" charset="0"/>
                <a:cs typeface="Times New Roman" panose="02020603050405020304" pitchFamily="18" charset="0"/>
              </a:rPr>
              <a:t>Ví dụ:</a:t>
            </a:r>
            <a:r>
              <a:rPr lang="en-US" altLang="en-US" sz="3200" b="1" i="1" dirty="0">
                <a:latin typeface="Times New Roman" panose="02020603050405020304" pitchFamily="18" charset="0"/>
                <a:cs typeface="Times New Roman" panose="02020603050405020304" pitchFamily="18" charset="0"/>
              </a:rPr>
              <a:t>….</a:t>
            </a:r>
            <a:endParaRPr lang="vi-VN" altLang="en-US" sz="3200" b="1" i="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6165215" y="2641600"/>
            <a:ext cx="5518785" cy="3604260"/>
          </a:xfrm>
          <a:prstGeom prst="roundRect">
            <a:avLst/>
          </a:prstGeom>
          <a:solidFill>
            <a:srgbClr val="CCFF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sz="3200" b="1" dirty="0">
                <a:latin typeface="Times New Roman" panose="02020603050405020304" pitchFamily="18" charset="0"/>
                <a:cs typeface="Times New Roman" panose="02020603050405020304" pitchFamily="18" charset="0"/>
              </a:rPr>
              <a:t>Chỉ trạng thái </a:t>
            </a:r>
            <a:r>
              <a:rPr lang="vi-VN" altLang="en-US" sz="3200" b="1" dirty="0">
                <a:latin typeface="Times New Roman" panose="02020603050405020304" pitchFamily="18" charset="0"/>
                <a:cs typeface="Times New Roman" panose="02020603050405020304" pitchFamily="18" charset="0"/>
                <a:sym typeface="+mn-ea"/>
              </a:rPr>
              <a:t>là những động từ dùng để tái hiện gọi tên các </a:t>
            </a:r>
            <a:r>
              <a:rPr lang="vi-VN" altLang="en-US" sz="3200" b="1" dirty="0">
                <a:solidFill>
                  <a:srgbClr val="FF0000"/>
                </a:solidFill>
                <a:latin typeface="Times New Roman" panose="02020603050405020304" pitchFamily="18" charset="0"/>
                <a:cs typeface="Times New Roman" panose="02020603050405020304" pitchFamily="18" charset="0"/>
                <a:sym typeface="+mn-ea"/>
              </a:rPr>
              <a:t>trạng thái cảm xúc, suy nghĩ,</a:t>
            </a:r>
            <a:r>
              <a:rPr lang="en-US" altLang="en-US" sz="3200" b="1" dirty="0">
                <a:solidFill>
                  <a:srgbClr val="FF0000"/>
                </a:solidFill>
                <a:latin typeface="Times New Roman" panose="02020603050405020304" pitchFamily="18" charset="0"/>
                <a:cs typeface="Times New Roman" panose="02020603050405020304" pitchFamily="18" charset="0"/>
                <a:sym typeface="+mn-ea"/>
              </a:rPr>
              <a:t>…</a:t>
            </a:r>
            <a:r>
              <a:rPr lang="vi-VN" altLang="en-US" sz="3200" b="1" dirty="0">
                <a:latin typeface="Times New Roman" panose="02020603050405020304" pitchFamily="18" charset="0"/>
                <a:cs typeface="Times New Roman" panose="02020603050405020304" pitchFamily="18" charset="0"/>
                <a:sym typeface="+mn-ea"/>
              </a:rPr>
              <a:t> của con người, sự vật, hiện tượng.</a:t>
            </a:r>
            <a:endParaRPr lang="vi-VN" altLang="en-US" sz="3200" b="1" dirty="0">
              <a:latin typeface="Times New Roman" panose="02020603050405020304" pitchFamily="18" charset="0"/>
              <a:cs typeface="Times New Roman" panose="02020603050405020304" pitchFamily="18" charset="0"/>
            </a:endParaRPr>
          </a:p>
          <a:p>
            <a:pPr algn="ctr"/>
            <a:r>
              <a:rPr lang="vi-VN" altLang="en-US" sz="3200" b="1" i="1" dirty="0">
                <a:latin typeface="Times New Roman" panose="02020603050405020304" pitchFamily="18" charset="0"/>
                <a:cs typeface="Times New Roman" panose="02020603050405020304" pitchFamily="18" charset="0"/>
              </a:rPr>
              <a:t>Ví dụ:</a:t>
            </a:r>
            <a:r>
              <a:rPr lang="en-US" altLang="en-US" sz="3200" b="1" i="1" dirty="0">
                <a:latin typeface="Times New Roman" panose="02020603050405020304" pitchFamily="18" charset="0"/>
                <a:cs typeface="Times New Roman" panose="02020603050405020304" pitchFamily="18" charset="0"/>
              </a:rPr>
              <a:t>…</a:t>
            </a:r>
            <a:endParaRPr lang="vi-VN" altLang="en-US" sz="3200" b="1" i="1" dirty="0">
              <a:latin typeface="Times New Roman" panose="02020603050405020304" pitchFamily="18" charset="0"/>
              <a:cs typeface="Times New Roman" panose="02020603050405020304" pitchFamily="18" charset="0"/>
            </a:endParaRPr>
          </a:p>
        </p:txBody>
      </p:sp>
      <p:cxnSp>
        <p:nvCxnSpPr>
          <p:cNvPr id="6" name="Straight Arrow Connector 5"/>
          <p:cNvCxnSpPr>
            <a:stCxn id="3" idx="2"/>
            <a:endCxn id="4" idx="0"/>
          </p:cNvCxnSpPr>
          <p:nvPr/>
        </p:nvCxnSpPr>
        <p:spPr>
          <a:xfrm flipH="1">
            <a:off x="3395028" y="2133600"/>
            <a:ext cx="2548572" cy="50800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3" idx="2"/>
            <a:endCxn id="5" idx="0"/>
          </p:cNvCxnSpPr>
          <p:nvPr/>
        </p:nvCxnSpPr>
        <p:spPr>
          <a:xfrm>
            <a:off x="5943600" y="2133600"/>
            <a:ext cx="2981008" cy="50800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076513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67309">
            <a:off x="6717767" y="-401486"/>
            <a:ext cx="5238047" cy="3889988"/>
          </a:xfrm>
          <a:prstGeom prst="rect">
            <a:avLst/>
          </a:prstGeom>
        </p:spPr>
      </p:pic>
      <p:sp>
        <p:nvSpPr>
          <p:cNvPr id="3" name="Graphic 19"/>
          <p:cNvSpPr/>
          <p:nvPr/>
        </p:nvSpPr>
        <p:spPr>
          <a:xfrm rot="21387366">
            <a:off x="711169" y="261984"/>
            <a:ext cx="4629150" cy="2721610"/>
          </a:xfrm>
          <a:custGeom>
            <a:avLst/>
            <a:gdLst>
              <a:gd name="connsiteX0" fmla="*/ 735756 w 3205042"/>
              <a:gd name="connsiteY0" fmla="*/ 632695 h 2944088"/>
              <a:gd name="connsiteX1" fmla="*/ 1292547 w 3205042"/>
              <a:gd name="connsiteY1" fmla="*/ 110932 h 2944088"/>
              <a:gd name="connsiteX2" fmla="*/ 1687335 w 3205042"/>
              <a:gd name="connsiteY2" fmla="*/ 71526 h 2944088"/>
              <a:gd name="connsiteX3" fmla="*/ 2045637 w 3205042"/>
              <a:gd name="connsiteY3" fmla="*/ 221852 h 2944088"/>
              <a:gd name="connsiteX4" fmla="*/ 2304694 w 3205042"/>
              <a:gd name="connsiteY4" fmla="*/ 521045 h 2944088"/>
              <a:gd name="connsiteX5" fmla="*/ 2393722 w 3205042"/>
              <a:gd name="connsiteY5" fmla="*/ 572856 h 2944088"/>
              <a:gd name="connsiteX6" fmla="*/ 2444074 w 3205042"/>
              <a:gd name="connsiteY6" fmla="*/ 563369 h 2944088"/>
              <a:gd name="connsiteX7" fmla="*/ 2485669 w 3205042"/>
              <a:gd name="connsiteY7" fmla="*/ 557532 h 2944088"/>
              <a:gd name="connsiteX8" fmla="*/ 2663725 w 3205042"/>
              <a:gd name="connsiteY8" fmla="*/ 588181 h 2944088"/>
              <a:gd name="connsiteX9" fmla="*/ 3095001 w 3205042"/>
              <a:gd name="connsiteY9" fmla="*/ 1089511 h 2944088"/>
              <a:gd name="connsiteX10" fmla="*/ 2906728 w 3205042"/>
              <a:gd name="connsiteY10" fmla="*/ 1831655 h 2944088"/>
              <a:gd name="connsiteX11" fmla="*/ 2812592 w 3205042"/>
              <a:gd name="connsiteY11" fmla="*/ 1863763 h 2944088"/>
              <a:gd name="connsiteX12" fmla="*/ 2792889 w 3205042"/>
              <a:gd name="connsiteY12" fmla="*/ 1912656 h 2944088"/>
              <a:gd name="connsiteX13" fmla="*/ 2732321 w 3205042"/>
              <a:gd name="connsiteY13" fmla="*/ 2451932 h 2944088"/>
              <a:gd name="connsiteX14" fmla="*/ 2254342 w 3205042"/>
              <a:gd name="connsiteY14" fmla="*/ 2756963 h 2944088"/>
              <a:gd name="connsiteX15" fmla="*/ 1958798 w 3205042"/>
              <a:gd name="connsiteY15" fmla="*/ 2762801 h 2944088"/>
              <a:gd name="connsiteX16" fmla="*/ 1883635 w 3205042"/>
              <a:gd name="connsiteY16" fmla="*/ 2739449 h 2944088"/>
              <a:gd name="connsiteX17" fmla="*/ 1821607 w 3205042"/>
              <a:gd name="connsiteY17" fmla="*/ 2705151 h 2944088"/>
              <a:gd name="connsiteX18" fmla="*/ 1672740 w 3205042"/>
              <a:gd name="connsiteY18" fmla="*/ 2717557 h 2944088"/>
              <a:gd name="connsiteX19" fmla="*/ 1628226 w 3205042"/>
              <a:gd name="connsiteY19" fmla="*/ 2756963 h 2944088"/>
              <a:gd name="connsiteX20" fmla="*/ 1583712 w 3205042"/>
              <a:gd name="connsiteY20" fmla="*/ 2787612 h 2944088"/>
              <a:gd name="connsiteX21" fmla="*/ 1482279 w 3205042"/>
              <a:gd name="connsiteY21" fmla="*/ 2835775 h 2944088"/>
              <a:gd name="connsiteX22" fmla="*/ 1248033 w 3205042"/>
              <a:gd name="connsiteY22" fmla="*/ 2875910 h 2944088"/>
              <a:gd name="connsiteX23" fmla="*/ 786838 w 3205042"/>
              <a:gd name="connsiteY23" fmla="*/ 2759882 h 2944088"/>
              <a:gd name="connsiteX24" fmla="*/ 600754 w 3205042"/>
              <a:gd name="connsiteY24" fmla="*/ 2594231 h 2944088"/>
              <a:gd name="connsiteX25" fmla="*/ 456996 w 3205042"/>
              <a:gd name="connsiteY25" fmla="*/ 2334444 h 2944088"/>
              <a:gd name="connsiteX26" fmla="*/ 438023 w 3205042"/>
              <a:gd name="connsiteY26" fmla="*/ 2194335 h 2944088"/>
              <a:gd name="connsiteX27" fmla="*/ 446780 w 3205042"/>
              <a:gd name="connsiteY27" fmla="*/ 2124280 h 2944088"/>
              <a:gd name="connsiteX28" fmla="*/ 454077 w 3205042"/>
              <a:gd name="connsiteY28" fmla="*/ 2039630 h 2944088"/>
              <a:gd name="connsiteX29" fmla="*/ 344616 w 3205042"/>
              <a:gd name="connsiteY29" fmla="*/ 1954980 h 2944088"/>
              <a:gd name="connsiteX30" fmla="*/ 240264 w 3205042"/>
              <a:gd name="connsiteY30" fmla="*/ 1892223 h 2944088"/>
              <a:gd name="connsiteX31" fmla="*/ 97965 w 3205042"/>
              <a:gd name="connsiteY31" fmla="*/ 1700302 h 2944088"/>
              <a:gd name="connsiteX32" fmla="*/ 76072 w 3205042"/>
              <a:gd name="connsiteY32" fmla="*/ 1418623 h 2944088"/>
              <a:gd name="connsiteX33" fmla="*/ 131533 w 3205042"/>
              <a:gd name="connsiteY33" fmla="*/ 1292378 h 2944088"/>
              <a:gd name="connsiteX34" fmla="*/ 177506 w 3205042"/>
              <a:gd name="connsiteY34" fmla="*/ 1236918 h 2944088"/>
              <a:gd name="connsiteX35" fmla="*/ 200128 w 3205042"/>
              <a:gd name="connsiteY35" fmla="*/ 1152268 h 2944088"/>
              <a:gd name="connsiteX36" fmla="*/ 247561 w 3205042"/>
              <a:gd name="connsiteY36" fmla="*/ 939914 h 2944088"/>
              <a:gd name="connsiteX37" fmla="*/ 384022 w 3205042"/>
              <a:gd name="connsiteY37" fmla="*/ 749453 h 2944088"/>
              <a:gd name="connsiteX38" fmla="*/ 582511 w 3205042"/>
              <a:gd name="connsiteY38" fmla="*/ 653857 h 2944088"/>
              <a:gd name="connsiteX39" fmla="*/ 695620 w 3205042"/>
              <a:gd name="connsiteY39" fmla="*/ 658965 h 2944088"/>
              <a:gd name="connsiteX40" fmla="*/ 736486 w 3205042"/>
              <a:gd name="connsiteY40" fmla="*/ 635614 h 2944088"/>
              <a:gd name="connsiteX41" fmla="*/ 713134 w 3205042"/>
              <a:gd name="connsiteY41" fmla="*/ 594748 h 2944088"/>
              <a:gd name="connsiteX42" fmla="*/ 454807 w 3205042"/>
              <a:gd name="connsiteY42" fmla="*/ 623938 h 2944088"/>
              <a:gd name="connsiteX43" fmla="*/ 262156 w 3205042"/>
              <a:gd name="connsiteY43" fmla="*/ 785940 h 2944088"/>
              <a:gd name="connsiteX44" fmla="*/ 152695 w 3205042"/>
              <a:gd name="connsiteY44" fmla="*/ 1011429 h 2944088"/>
              <a:gd name="connsiteX45" fmla="*/ 134452 w 3205042"/>
              <a:gd name="connsiteY45" fmla="*/ 1129646 h 2944088"/>
              <a:gd name="connsiteX46" fmla="*/ 124965 w 3205042"/>
              <a:gd name="connsiteY46" fmla="*/ 1198242 h 2944088"/>
              <a:gd name="connsiteX47" fmla="*/ 77532 w 3205042"/>
              <a:gd name="connsiteY47" fmla="*/ 1255891 h 2944088"/>
              <a:gd name="connsiteX48" fmla="*/ 909 w 3205042"/>
              <a:gd name="connsiteY48" fmla="*/ 1546327 h 2944088"/>
              <a:gd name="connsiteX49" fmla="*/ 90667 w 3205042"/>
              <a:gd name="connsiteY49" fmla="*/ 1831655 h 2944088"/>
              <a:gd name="connsiteX50" fmla="*/ 286967 w 3205042"/>
              <a:gd name="connsiteY50" fmla="*/ 2000224 h 2944088"/>
              <a:gd name="connsiteX51" fmla="*/ 345346 w 3205042"/>
              <a:gd name="connsiteY51" fmla="*/ 2030143 h 2944088"/>
              <a:gd name="connsiteX52" fmla="*/ 392049 w 3205042"/>
              <a:gd name="connsiteY52" fmla="*/ 2060792 h 2944088"/>
              <a:gd name="connsiteX53" fmla="*/ 388401 w 3205042"/>
              <a:gd name="connsiteY53" fmla="*/ 2090712 h 2944088"/>
              <a:gd name="connsiteX54" fmla="*/ 379644 w 3205042"/>
              <a:gd name="connsiteY54" fmla="*/ 2129388 h 2944088"/>
              <a:gd name="connsiteX55" fmla="*/ 372346 w 3205042"/>
              <a:gd name="connsiteY55" fmla="*/ 2210389 h 2944088"/>
              <a:gd name="connsiteX56" fmla="*/ 462834 w 3205042"/>
              <a:gd name="connsiteY56" fmla="*/ 2512501 h 2944088"/>
              <a:gd name="connsiteX57" fmla="*/ 659134 w 3205042"/>
              <a:gd name="connsiteY57" fmla="*/ 2750395 h 2944088"/>
              <a:gd name="connsiteX58" fmla="*/ 1121058 w 3205042"/>
              <a:gd name="connsiteY58" fmla="*/ 2937208 h 2944088"/>
              <a:gd name="connsiteX59" fmla="*/ 1617280 w 3205042"/>
              <a:gd name="connsiteY59" fmla="*/ 2847450 h 2944088"/>
              <a:gd name="connsiteX60" fmla="*/ 1670551 w 3205042"/>
              <a:gd name="connsiteY60" fmla="*/ 2810234 h 2944088"/>
              <a:gd name="connsiteX61" fmla="*/ 1715795 w 3205042"/>
              <a:gd name="connsiteY61" fmla="*/ 2770828 h 2944088"/>
              <a:gd name="connsiteX62" fmla="*/ 1765417 w 3205042"/>
              <a:gd name="connsiteY62" fmla="*/ 2756233 h 2944088"/>
              <a:gd name="connsiteX63" fmla="*/ 1829634 w 3205042"/>
              <a:gd name="connsiteY63" fmla="*/ 2788342 h 2944088"/>
              <a:gd name="connsiteX64" fmla="*/ 2149989 w 3205042"/>
              <a:gd name="connsiteY64" fmla="*/ 2840153 h 2944088"/>
              <a:gd name="connsiteX65" fmla="*/ 2709699 w 3205042"/>
              <a:gd name="connsiteY65" fmla="*/ 2589123 h 2944088"/>
              <a:gd name="connsiteX66" fmla="*/ 2893593 w 3205042"/>
              <a:gd name="connsiteY66" fmla="*/ 2022116 h 2944088"/>
              <a:gd name="connsiteX67" fmla="*/ 2851998 w 3205042"/>
              <a:gd name="connsiteY67" fmla="*/ 1880547 h 2944088"/>
              <a:gd name="connsiteX68" fmla="*/ 2832295 w 3205042"/>
              <a:gd name="connsiteY68" fmla="*/ 1929439 h 2944088"/>
              <a:gd name="connsiteX69" fmla="*/ 3162866 w 3205042"/>
              <a:gd name="connsiteY69" fmla="*/ 1626598 h 2944088"/>
              <a:gd name="connsiteX70" fmla="*/ 3186948 w 3205042"/>
              <a:gd name="connsiteY70" fmla="*/ 1183647 h 2944088"/>
              <a:gd name="connsiteX71" fmla="*/ 2793619 w 3205042"/>
              <a:gd name="connsiteY71" fmla="*/ 575045 h 2944088"/>
              <a:gd name="connsiteX72" fmla="*/ 2614833 w 3205042"/>
              <a:gd name="connsiteY72" fmla="*/ 507909 h 2944088"/>
              <a:gd name="connsiteX73" fmla="*/ 2514129 w 3205042"/>
              <a:gd name="connsiteY73" fmla="*/ 494774 h 2944088"/>
              <a:gd name="connsiteX74" fmla="*/ 2468885 w 3205042"/>
              <a:gd name="connsiteY74" fmla="*/ 494044 h 2944088"/>
              <a:gd name="connsiteX75" fmla="*/ 2416344 w 3205042"/>
              <a:gd name="connsiteY75" fmla="*/ 504990 h 2944088"/>
              <a:gd name="connsiteX76" fmla="*/ 2395911 w 3205042"/>
              <a:gd name="connsiteY76" fmla="*/ 508639 h 2944088"/>
              <a:gd name="connsiteX77" fmla="*/ 2384235 w 3205042"/>
              <a:gd name="connsiteY77" fmla="*/ 509369 h 2944088"/>
              <a:gd name="connsiteX78" fmla="*/ 2380587 w 3205042"/>
              <a:gd name="connsiteY78" fmla="*/ 508639 h 2944088"/>
              <a:gd name="connsiteX79" fmla="*/ 2372560 w 3205042"/>
              <a:gd name="connsiteY79" fmla="*/ 502801 h 2944088"/>
              <a:gd name="connsiteX80" fmla="*/ 2355776 w 3205042"/>
              <a:gd name="connsiteY80" fmla="*/ 473612 h 2944088"/>
              <a:gd name="connsiteX81" fmla="*/ 2298126 w 3205042"/>
              <a:gd name="connsiteY81" fmla="*/ 385313 h 2944088"/>
              <a:gd name="connsiteX82" fmla="*/ 2157287 w 3205042"/>
              <a:gd name="connsiteY82" fmla="*/ 228420 h 2944088"/>
              <a:gd name="connsiteX83" fmla="*/ 1794607 w 3205042"/>
              <a:gd name="connsiteY83" fmla="*/ 28471 h 2944088"/>
              <a:gd name="connsiteX84" fmla="*/ 1368439 w 3205042"/>
              <a:gd name="connsiteY84" fmla="*/ 24093 h 2944088"/>
              <a:gd name="connsiteX85" fmla="*/ 715323 w 3205042"/>
              <a:gd name="connsiteY85" fmla="*/ 517396 h 2944088"/>
              <a:gd name="connsiteX86" fmla="*/ 674458 w 3205042"/>
              <a:gd name="connsiteY86" fmla="*/ 618100 h 2944088"/>
              <a:gd name="connsiteX87" fmla="*/ 735756 w 3205042"/>
              <a:gd name="connsiteY87" fmla="*/ 632695 h 2944088"/>
              <a:gd name="connsiteX88" fmla="*/ 735756 w 3205042"/>
              <a:gd name="connsiteY88" fmla="*/ 632695 h 29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05042" h="2944088">
                <a:moveTo>
                  <a:pt x="735756" y="632695"/>
                </a:moveTo>
                <a:cubicBezTo>
                  <a:pt x="821865" y="378746"/>
                  <a:pt x="1042246" y="192662"/>
                  <a:pt x="1292547" y="110932"/>
                </a:cubicBezTo>
                <a:cubicBezTo>
                  <a:pt x="1419521" y="69337"/>
                  <a:pt x="1555252" y="51093"/>
                  <a:pt x="1687335" y="71526"/>
                </a:cubicBezTo>
                <a:cubicBezTo>
                  <a:pt x="1817229" y="91229"/>
                  <a:pt x="1939825" y="144500"/>
                  <a:pt x="2045637" y="221852"/>
                </a:cubicBezTo>
                <a:cubicBezTo>
                  <a:pt x="2152908" y="300664"/>
                  <a:pt x="2239017" y="405016"/>
                  <a:pt x="2304694" y="521045"/>
                </a:cubicBezTo>
                <a:cubicBezTo>
                  <a:pt x="2324397" y="556072"/>
                  <a:pt x="2352127" y="576505"/>
                  <a:pt x="2393722" y="572856"/>
                </a:cubicBezTo>
                <a:cubicBezTo>
                  <a:pt x="2410506" y="571397"/>
                  <a:pt x="2427290" y="567748"/>
                  <a:pt x="2444074" y="563369"/>
                </a:cubicBezTo>
                <a:cubicBezTo>
                  <a:pt x="2461588" y="558991"/>
                  <a:pt x="2469615" y="557532"/>
                  <a:pt x="2485669" y="557532"/>
                </a:cubicBezTo>
                <a:cubicBezTo>
                  <a:pt x="2546967" y="558991"/>
                  <a:pt x="2605346" y="568478"/>
                  <a:pt x="2663725" y="588181"/>
                </a:cubicBezTo>
                <a:cubicBezTo>
                  <a:pt x="2885566" y="661884"/>
                  <a:pt x="3031514" y="870589"/>
                  <a:pt x="3095001" y="1089511"/>
                </a:cubicBezTo>
                <a:cubicBezTo>
                  <a:pt x="3166515" y="1335433"/>
                  <a:pt x="3167975" y="1692275"/>
                  <a:pt x="2906728" y="1831655"/>
                </a:cubicBezTo>
                <a:cubicBezTo>
                  <a:pt x="2876809" y="1847709"/>
                  <a:pt x="2845430" y="1857925"/>
                  <a:pt x="2812592" y="1863763"/>
                </a:cubicBezTo>
                <a:cubicBezTo>
                  <a:pt x="2789240" y="1868141"/>
                  <a:pt x="2784862" y="1895142"/>
                  <a:pt x="2792889" y="1912656"/>
                </a:cubicBezTo>
                <a:cubicBezTo>
                  <a:pt x="2868782" y="2087063"/>
                  <a:pt x="2833754" y="2295038"/>
                  <a:pt x="2732321" y="2451932"/>
                </a:cubicBezTo>
                <a:cubicBezTo>
                  <a:pt x="2625779" y="2616123"/>
                  <a:pt x="2443344" y="2718287"/>
                  <a:pt x="2254342" y="2756963"/>
                </a:cubicBezTo>
                <a:cubicBezTo>
                  <a:pt x="2158746" y="2776666"/>
                  <a:pt x="2055123" y="2783233"/>
                  <a:pt x="1958798" y="2762801"/>
                </a:cubicBezTo>
                <a:cubicBezTo>
                  <a:pt x="1933257" y="2756963"/>
                  <a:pt x="1907716" y="2749666"/>
                  <a:pt x="1883635" y="2739449"/>
                </a:cubicBezTo>
                <a:cubicBezTo>
                  <a:pt x="1861743" y="2729963"/>
                  <a:pt x="1842040" y="2717557"/>
                  <a:pt x="1821607" y="2705151"/>
                </a:cubicBezTo>
                <a:cubicBezTo>
                  <a:pt x="1774174" y="2678151"/>
                  <a:pt x="1715065" y="2683989"/>
                  <a:pt x="1672740" y="2717557"/>
                </a:cubicBezTo>
                <a:cubicBezTo>
                  <a:pt x="1657416" y="2729963"/>
                  <a:pt x="1643551" y="2744557"/>
                  <a:pt x="1628226" y="2756963"/>
                </a:cubicBezTo>
                <a:cubicBezTo>
                  <a:pt x="1615821" y="2766449"/>
                  <a:pt x="1599766" y="2778125"/>
                  <a:pt x="1583712" y="2787612"/>
                </a:cubicBezTo>
                <a:cubicBezTo>
                  <a:pt x="1550144" y="2808045"/>
                  <a:pt x="1517306" y="2823369"/>
                  <a:pt x="1482279" y="2835775"/>
                </a:cubicBezTo>
                <a:cubicBezTo>
                  <a:pt x="1405656" y="2862775"/>
                  <a:pt x="1328304" y="2874451"/>
                  <a:pt x="1248033" y="2875910"/>
                </a:cubicBezTo>
                <a:cubicBezTo>
                  <a:pt x="1088950" y="2878829"/>
                  <a:pt x="924029" y="2841612"/>
                  <a:pt x="786838" y="2759882"/>
                </a:cubicBezTo>
                <a:cubicBezTo>
                  <a:pt x="714594" y="2717557"/>
                  <a:pt x="655485" y="2660637"/>
                  <a:pt x="600754" y="2594231"/>
                </a:cubicBezTo>
                <a:cubicBezTo>
                  <a:pt x="537997" y="2518338"/>
                  <a:pt x="484726" y="2429310"/>
                  <a:pt x="456996" y="2334444"/>
                </a:cubicBezTo>
                <a:cubicBezTo>
                  <a:pt x="443861" y="2289201"/>
                  <a:pt x="436563" y="2242497"/>
                  <a:pt x="438023" y="2194335"/>
                </a:cubicBezTo>
                <a:cubicBezTo>
                  <a:pt x="438752" y="2170253"/>
                  <a:pt x="441671" y="2147631"/>
                  <a:pt x="446780" y="2124280"/>
                </a:cubicBezTo>
                <a:cubicBezTo>
                  <a:pt x="453347" y="2096550"/>
                  <a:pt x="462834" y="2068090"/>
                  <a:pt x="454077" y="2039630"/>
                </a:cubicBezTo>
                <a:cubicBezTo>
                  <a:pt x="438752" y="1991467"/>
                  <a:pt x="384752" y="1975413"/>
                  <a:pt x="344616" y="1954980"/>
                </a:cubicBezTo>
                <a:cubicBezTo>
                  <a:pt x="308129" y="1936737"/>
                  <a:pt x="273102" y="1916304"/>
                  <a:pt x="240264" y="1892223"/>
                </a:cubicBezTo>
                <a:cubicBezTo>
                  <a:pt x="176047" y="1844790"/>
                  <a:pt x="124965" y="1777654"/>
                  <a:pt x="97965" y="1700302"/>
                </a:cubicBezTo>
                <a:cubicBezTo>
                  <a:pt x="66586" y="1611274"/>
                  <a:pt x="54910" y="1511299"/>
                  <a:pt x="76072" y="1418623"/>
                </a:cubicBezTo>
                <a:cubicBezTo>
                  <a:pt x="86289" y="1373379"/>
                  <a:pt x="104532" y="1330324"/>
                  <a:pt x="131533" y="1292378"/>
                </a:cubicBezTo>
                <a:cubicBezTo>
                  <a:pt x="145398" y="1272675"/>
                  <a:pt x="162911" y="1256621"/>
                  <a:pt x="177506" y="1236918"/>
                </a:cubicBezTo>
                <a:cubicBezTo>
                  <a:pt x="195750" y="1211377"/>
                  <a:pt x="199398" y="1182917"/>
                  <a:pt x="200128" y="1152268"/>
                </a:cubicBezTo>
                <a:cubicBezTo>
                  <a:pt x="200128" y="1080024"/>
                  <a:pt x="217642" y="1006321"/>
                  <a:pt x="247561" y="939914"/>
                </a:cubicBezTo>
                <a:cubicBezTo>
                  <a:pt x="280399" y="866941"/>
                  <a:pt x="324913" y="802724"/>
                  <a:pt x="384022" y="749453"/>
                </a:cubicBezTo>
                <a:cubicBezTo>
                  <a:pt x="439482" y="699830"/>
                  <a:pt x="508807" y="663344"/>
                  <a:pt x="582511" y="653857"/>
                </a:cubicBezTo>
                <a:cubicBezTo>
                  <a:pt x="618268" y="649479"/>
                  <a:pt x="659134" y="650938"/>
                  <a:pt x="695620" y="658965"/>
                </a:cubicBezTo>
                <a:cubicBezTo>
                  <a:pt x="713134" y="662614"/>
                  <a:pt x="731378" y="653857"/>
                  <a:pt x="736486" y="635614"/>
                </a:cubicBezTo>
                <a:cubicBezTo>
                  <a:pt x="740864" y="618830"/>
                  <a:pt x="730648" y="598397"/>
                  <a:pt x="713134" y="594748"/>
                </a:cubicBezTo>
                <a:cubicBezTo>
                  <a:pt x="624836" y="576505"/>
                  <a:pt x="536537" y="585991"/>
                  <a:pt x="454807" y="623938"/>
                </a:cubicBezTo>
                <a:cubicBezTo>
                  <a:pt x="377454" y="659695"/>
                  <a:pt x="313237" y="718804"/>
                  <a:pt x="262156" y="785940"/>
                </a:cubicBezTo>
                <a:cubicBezTo>
                  <a:pt x="211804" y="852346"/>
                  <a:pt x="173857" y="930428"/>
                  <a:pt x="152695" y="1011429"/>
                </a:cubicBezTo>
                <a:cubicBezTo>
                  <a:pt x="142479" y="1050105"/>
                  <a:pt x="135911" y="1089511"/>
                  <a:pt x="134452" y="1129646"/>
                </a:cubicBezTo>
                <a:cubicBezTo>
                  <a:pt x="133722" y="1152268"/>
                  <a:pt x="138100" y="1177809"/>
                  <a:pt x="124965" y="1198242"/>
                </a:cubicBezTo>
                <a:cubicBezTo>
                  <a:pt x="111830" y="1218674"/>
                  <a:pt x="92127" y="1235458"/>
                  <a:pt x="77532" y="1255891"/>
                </a:cubicBezTo>
                <a:cubicBezTo>
                  <a:pt x="16964" y="1338352"/>
                  <a:pt x="-4929" y="1444893"/>
                  <a:pt x="909" y="1546327"/>
                </a:cubicBezTo>
                <a:cubicBezTo>
                  <a:pt x="6018" y="1645571"/>
                  <a:pt x="33748" y="1749194"/>
                  <a:pt x="90667" y="1831655"/>
                </a:cubicBezTo>
                <a:cubicBezTo>
                  <a:pt x="140289" y="1904628"/>
                  <a:pt x="210344" y="1957899"/>
                  <a:pt x="286967" y="2000224"/>
                </a:cubicBezTo>
                <a:cubicBezTo>
                  <a:pt x="305940" y="2010440"/>
                  <a:pt x="325643" y="2020657"/>
                  <a:pt x="345346" y="2030143"/>
                </a:cubicBezTo>
                <a:cubicBezTo>
                  <a:pt x="359211" y="2036711"/>
                  <a:pt x="386941" y="2044738"/>
                  <a:pt x="392049" y="2060792"/>
                </a:cubicBezTo>
                <a:cubicBezTo>
                  <a:pt x="394968" y="2069549"/>
                  <a:pt x="390590" y="2081955"/>
                  <a:pt x="388401" y="2090712"/>
                </a:cubicBezTo>
                <a:cubicBezTo>
                  <a:pt x="384752" y="2103847"/>
                  <a:pt x="381833" y="2116253"/>
                  <a:pt x="379644" y="2129388"/>
                </a:cubicBezTo>
                <a:cubicBezTo>
                  <a:pt x="375265" y="2156388"/>
                  <a:pt x="372346" y="2183389"/>
                  <a:pt x="372346" y="2210389"/>
                </a:cubicBezTo>
                <a:cubicBezTo>
                  <a:pt x="373076" y="2316931"/>
                  <a:pt x="410293" y="2421283"/>
                  <a:pt x="462834" y="2512501"/>
                </a:cubicBezTo>
                <a:cubicBezTo>
                  <a:pt x="513916" y="2601529"/>
                  <a:pt x="581781" y="2683259"/>
                  <a:pt x="659134" y="2750395"/>
                </a:cubicBezTo>
                <a:cubicBezTo>
                  <a:pt x="786838" y="2860586"/>
                  <a:pt x="955407" y="2917505"/>
                  <a:pt x="1121058" y="2937208"/>
                </a:cubicBezTo>
                <a:cubicBezTo>
                  <a:pt x="1288168" y="2956911"/>
                  <a:pt x="1470603" y="2936478"/>
                  <a:pt x="1617280" y="2847450"/>
                </a:cubicBezTo>
                <a:cubicBezTo>
                  <a:pt x="1636253" y="2835775"/>
                  <a:pt x="1653767" y="2823369"/>
                  <a:pt x="1670551" y="2810234"/>
                </a:cubicBezTo>
                <a:cubicBezTo>
                  <a:pt x="1686605" y="2797828"/>
                  <a:pt x="1699741" y="2783233"/>
                  <a:pt x="1715795" y="2770828"/>
                </a:cubicBezTo>
                <a:cubicBezTo>
                  <a:pt x="1729660" y="2759882"/>
                  <a:pt x="1747903" y="2754044"/>
                  <a:pt x="1765417" y="2756233"/>
                </a:cubicBezTo>
                <a:cubicBezTo>
                  <a:pt x="1789498" y="2759152"/>
                  <a:pt x="1809201" y="2777396"/>
                  <a:pt x="1829634" y="2788342"/>
                </a:cubicBezTo>
                <a:cubicBezTo>
                  <a:pt x="1927419" y="2838693"/>
                  <a:pt x="2041988" y="2848180"/>
                  <a:pt x="2149989" y="2840153"/>
                </a:cubicBezTo>
                <a:cubicBezTo>
                  <a:pt x="2357235" y="2824099"/>
                  <a:pt x="2563751" y="2740909"/>
                  <a:pt x="2709699" y="2589123"/>
                </a:cubicBezTo>
                <a:cubicBezTo>
                  <a:pt x="2852728" y="2440256"/>
                  <a:pt x="2924972" y="2227173"/>
                  <a:pt x="2893593" y="2022116"/>
                </a:cubicBezTo>
                <a:cubicBezTo>
                  <a:pt x="2886296" y="1973224"/>
                  <a:pt x="2871701" y="1925791"/>
                  <a:pt x="2851998" y="1880547"/>
                </a:cubicBezTo>
                <a:cubicBezTo>
                  <a:pt x="2845430" y="1896601"/>
                  <a:pt x="2838863" y="1913385"/>
                  <a:pt x="2832295" y="1929439"/>
                </a:cubicBezTo>
                <a:cubicBezTo>
                  <a:pt x="2989918" y="1900250"/>
                  <a:pt x="3108866" y="1772546"/>
                  <a:pt x="3162866" y="1626598"/>
                </a:cubicBezTo>
                <a:cubicBezTo>
                  <a:pt x="3215408" y="1486488"/>
                  <a:pt x="3213218" y="1329595"/>
                  <a:pt x="3186948" y="1183647"/>
                </a:cubicBezTo>
                <a:cubicBezTo>
                  <a:pt x="3143893" y="941374"/>
                  <a:pt x="3014000" y="697641"/>
                  <a:pt x="2793619" y="575045"/>
                </a:cubicBezTo>
                <a:cubicBezTo>
                  <a:pt x="2738159" y="543666"/>
                  <a:pt x="2676861" y="521045"/>
                  <a:pt x="2614833" y="507909"/>
                </a:cubicBezTo>
                <a:cubicBezTo>
                  <a:pt x="2581265" y="501342"/>
                  <a:pt x="2547697" y="496233"/>
                  <a:pt x="2514129" y="494774"/>
                </a:cubicBezTo>
                <a:cubicBezTo>
                  <a:pt x="2498804" y="494044"/>
                  <a:pt x="2483480" y="492585"/>
                  <a:pt x="2468885" y="494044"/>
                </a:cubicBezTo>
                <a:cubicBezTo>
                  <a:pt x="2450642" y="496233"/>
                  <a:pt x="2433858" y="500612"/>
                  <a:pt x="2416344" y="504990"/>
                </a:cubicBezTo>
                <a:cubicBezTo>
                  <a:pt x="2410506" y="506450"/>
                  <a:pt x="2400290" y="508639"/>
                  <a:pt x="2395911" y="508639"/>
                </a:cubicBezTo>
                <a:cubicBezTo>
                  <a:pt x="2392263" y="509369"/>
                  <a:pt x="2387884" y="509369"/>
                  <a:pt x="2384235" y="509369"/>
                </a:cubicBezTo>
                <a:cubicBezTo>
                  <a:pt x="2372560" y="508639"/>
                  <a:pt x="2386425" y="510099"/>
                  <a:pt x="2380587" y="508639"/>
                </a:cubicBezTo>
                <a:cubicBezTo>
                  <a:pt x="2375479" y="507180"/>
                  <a:pt x="2376938" y="508639"/>
                  <a:pt x="2372560" y="502801"/>
                </a:cubicBezTo>
                <a:cubicBezTo>
                  <a:pt x="2365992" y="494044"/>
                  <a:pt x="2361613" y="483098"/>
                  <a:pt x="2355776" y="473612"/>
                </a:cubicBezTo>
                <a:cubicBezTo>
                  <a:pt x="2338262" y="442963"/>
                  <a:pt x="2319289" y="413773"/>
                  <a:pt x="2298126" y="385313"/>
                </a:cubicBezTo>
                <a:cubicBezTo>
                  <a:pt x="2256531" y="328394"/>
                  <a:pt x="2209828" y="275123"/>
                  <a:pt x="2157287" y="228420"/>
                </a:cubicBezTo>
                <a:cubicBezTo>
                  <a:pt x="2053664" y="135013"/>
                  <a:pt x="1929608" y="64958"/>
                  <a:pt x="1794607" y="28471"/>
                </a:cubicBezTo>
                <a:cubicBezTo>
                  <a:pt x="1655227" y="-9475"/>
                  <a:pt x="1509279" y="-8016"/>
                  <a:pt x="1368439" y="24093"/>
                </a:cubicBezTo>
                <a:cubicBezTo>
                  <a:pt x="1095517" y="86121"/>
                  <a:pt x="839379" y="261987"/>
                  <a:pt x="715323" y="517396"/>
                </a:cubicBezTo>
                <a:cubicBezTo>
                  <a:pt x="699269" y="550234"/>
                  <a:pt x="685404" y="583802"/>
                  <a:pt x="674458" y="618100"/>
                </a:cubicBezTo>
                <a:cubicBezTo>
                  <a:pt x="658404" y="655316"/>
                  <a:pt x="722621" y="672830"/>
                  <a:pt x="735756" y="632695"/>
                </a:cubicBezTo>
                <a:lnTo>
                  <a:pt x="735756" y="632695"/>
                </a:lnTo>
                <a:close/>
              </a:path>
            </a:pathLst>
          </a:custGeom>
          <a:solidFill>
            <a:srgbClr val="231F20"/>
          </a:solidFill>
          <a:ln w="7290" cap="flat">
            <a:noFill/>
            <a:prstDash val="solid"/>
            <a:miter/>
          </a:ln>
        </p:spPr>
        <p:txBody>
          <a:bodyPr rtlCol="0" anchor="ctr"/>
          <a:lstStyle/>
          <a:p>
            <a:endParaRPr lang="en-US" dirty="0"/>
          </a:p>
        </p:txBody>
      </p:sp>
      <p:sp>
        <p:nvSpPr>
          <p:cNvPr id="4" name="Graphic 19"/>
          <p:cNvSpPr/>
          <p:nvPr/>
        </p:nvSpPr>
        <p:spPr>
          <a:xfrm rot="18232085">
            <a:off x="4144799" y="2771447"/>
            <a:ext cx="265519" cy="264247"/>
          </a:xfrm>
          <a:custGeom>
            <a:avLst/>
            <a:gdLst>
              <a:gd name="connsiteX0" fmla="*/ 169808 w 265519"/>
              <a:gd name="connsiteY0" fmla="*/ 187182 h 264247"/>
              <a:gd name="connsiteX1" fmla="*/ 157402 w 265519"/>
              <a:gd name="connsiteY1" fmla="*/ 193749 h 264247"/>
              <a:gd name="connsiteX2" fmla="*/ 157402 w 265519"/>
              <a:gd name="connsiteY2" fmla="*/ 193749 h 264247"/>
              <a:gd name="connsiteX3" fmla="*/ 150835 w 265519"/>
              <a:gd name="connsiteY3" fmla="*/ 195939 h 264247"/>
              <a:gd name="connsiteX4" fmla="*/ 138429 w 265519"/>
              <a:gd name="connsiteY4" fmla="*/ 198858 h 264247"/>
              <a:gd name="connsiteX5" fmla="*/ 139159 w 265519"/>
              <a:gd name="connsiteY5" fmla="*/ 198858 h 264247"/>
              <a:gd name="connsiteX6" fmla="*/ 130402 w 265519"/>
              <a:gd name="connsiteY6" fmla="*/ 198858 h 264247"/>
              <a:gd name="connsiteX7" fmla="*/ 123834 w 265519"/>
              <a:gd name="connsiteY7" fmla="*/ 198128 h 264247"/>
              <a:gd name="connsiteX8" fmla="*/ 124564 w 265519"/>
              <a:gd name="connsiteY8" fmla="*/ 198128 h 264247"/>
              <a:gd name="connsiteX9" fmla="*/ 112159 w 265519"/>
              <a:gd name="connsiteY9" fmla="*/ 195209 h 264247"/>
              <a:gd name="connsiteX10" fmla="*/ 106321 w 265519"/>
              <a:gd name="connsiteY10" fmla="*/ 193020 h 264247"/>
              <a:gd name="connsiteX11" fmla="*/ 106321 w 265519"/>
              <a:gd name="connsiteY11" fmla="*/ 193020 h 264247"/>
              <a:gd name="connsiteX12" fmla="*/ 94645 w 265519"/>
              <a:gd name="connsiteY12" fmla="*/ 186452 h 264247"/>
              <a:gd name="connsiteX13" fmla="*/ 90266 w 265519"/>
              <a:gd name="connsiteY13" fmla="*/ 183533 h 264247"/>
              <a:gd name="connsiteX14" fmla="*/ 90266 w 265519"/>
              <a:gd name="connsiteY14" fmla="*/ 183533 h 264247"/>
              <a:gd name="connsiteX15" fmla="*/ 81510 w 265519"/>
              <a:gd name="connsiteY15" fmla="*/ 174776 h 264247"/>
              <a:gd name="connsiteX16" fmla="*/ 77131 w 265519"/>
              <a:gd name="connsiteY16" fmla="*/ 170398 h 264247"/>
              <a:gd name="connsiteX17" fmla="*/ 77131 w 265519"/>
              <a:gd name="connsiteY17" fmla="*/ 170398 h 264247"/>
              <a:gd name="connsiteX18" fmla="*/ 69834 w 265519"/>
              <a:gd name="connsiteY18" fmla="*/ 157263 h 264247"/>
              <a:gd name="connsiteX19" fmla="*/ 69834 w 265519"/>
              <a:gd name="connsiteY19" fmla="*/ 157263 h 264247"/>
              <a:gd name="connsiteX20" fmla="*/ 67645 w 265519"/>
              <a:gd name="connsiteY20" fmla="*/ 150695 h 264247"/>
              <a:gd name="connsiteX21" fmla="*/ 64726 w 265519"/>
              <a:gd name="connsiteY21" fmla="*/ 137560 h 264247"/>
              <a:gd name="connsiteX22" fmla="*/ 65455 w 265519"/>
              <a:gd name="connsiteY22" fmla="*/ 141938 h 264247"/>
              <a:gd name="connsiteX23" fmla="*/ 64726 w 265519"/>
              <a:gd name="connsiteY23" fmla="*/ 137560 h 264247"/>
              <a:gd name="connsiteX24" fmla="*/ 64726 w 265519"/>
              <a:gd name="connsiteY24" fmla="*/ 130262 h 264247"/>
              <a:gd name="connsiteX25" fmla="*/ 64726 w 265519"/>
              <a:gd name="connsiteY25" fmla="*/ 122235 h 264247"/>
              <a:gd name="connsiteX26" fmla="*/ 64726 w 265519"/>
              <a:gd name="connsiteY26" fmla="*/ 123695 h 264247"/>
              <a:gd name="connsiteX27" fmla="*/ 65455 w 265519"/>
              <a:gd name="connsiteY27" fmla="*/ 118587 h 264247"/>
              <a:gd name="connsiteX28" fmla="*/ 68374 w 265519"/>
              <a:gd name="connsiteY28" fmla="*/ 106911 h 264247"/>
              <a:gd name="connsiteX29" fmla="*/ 68374 w 265519"/>
              <a:gd name="connsiteY29" fmla="*/ 106181 h 264247"/>
              <a:gd name="connsiteX30" fmla="*/ 71293 w 265519"/>
              <a:gd name="connsiteY30" fmla="*/ 100343 h 264247"/>
              <a:gd name="connsiteX31" fmla="*/ 74942 w 265519"/>
              <a:gd name="connsiteY31" fmla="*/ 94505 h 264247"/>
              <a:gd name="connsiteX32" fmla="*/ 74942 w 265519"/>
              <a:gd name="connsiteY32" fmla="*/ 93775 h 264247"/>
              <a:gd name="connsiteX33" fmla="*/ 86618 w 265519"/>
              <a:gd name="connsiteY33" fmla="*/ 82829 h 264247"/>
              <a:gd name="connsiteX34" fmla="*/ 87347 w 265519"/>
              <a:gd name="connsiteY34" fmla="*/ 82100 h 264247"/>
              <a:gd name="connsiteX35" fmla="*/ 93185 w 265519"/>
              <a:gd name="connsiteY35" fmla="*/ 78451 h 264247"/>
              <a:gd name="connsiteX36" fmla="*/ 105591 w 265519"/>
              <a:gd name="connsiteY36" fmla="*/ 71883 h 264247"/>
              <a:gd name="connsiteX37" fmla="*/ 106321 w 265519"/>
              <a:gd name="connsiteY37" fmla="*/ 71154 h 264247"/>
              <a:gd name="connsiteX38" fmla="*/ 112888 w 265519"/>
              <a:gd name="connsiteY38" fmla="*/ 68964 h 264247"/>
              <a:gd name="connsiteX39" fmla="*/ 120186 w 265519"/>
              <a:gd name="connsiteY39" fmla="*/ 66775 h 264247"/>
              <a:gd name="connsiteX40" fmla="*/ 125294 w 265519"/>
              <a:gd name="connsiteY40" fmla="*/ 65316 h 264247"/>
              <a:gd name="connsiteX41" fmla="*/ 139159 w 265519"/>
              <a:gd name="connsiteY41" fmla="*/ 64586 h 264247"/>
              <a:gd name="connsiteX42" fmla="*/ 147186 w 265519"/>
              <a:gd name="connsiteY42" fmla="*/ 65316 h 264247"/>
              <a:gd name="connsiteX43" fmla="*/ 149375 w 265519"/>
              <a:gd name="connsiteY43" fmla="*/ 66045 h 264247"/>
              <a:gd name="connsiteX44" fmla="*/ 165430 w 265519"/>
              <a:gd name="connsiteY44" fmla="*/ 71154 h 264247"/>
              <a:gd name="connsiteX45" fmla="*/ 167619 w 265519"/>
              <a:gd name="connsiteY45" fmla="*/ 72613 h 264247"/>
              <a:gd name="connsiteX46" fmla="*/ 177105 w 265519"/>
              <a:gd name="connsiteY46" fmla="*/ 78451 h 264247"/>
              <a:gd name="connsiteX47" fmla="*/ 177835 w 265519"/>
              <a:gd name="connsiteY47" fmla="*/ 79181 h 264247"/>
              <a:gd name="connsiteX48" fmla="*/ 182213 w 265519"/>
              <a:gd name="connsiteY48" fmla="*/ 83559 h 264247"/>
              <a:gd name="connsiteX49" fmla="*/ 182213 w 265519"/>
              <a:gd name="connsiteY49" fmla="*/ 83559 h 264247"/>
              <a:gd name="connsiteX50" fmla="*/ 185862 w 265519"/>
              <a:gd name="connsiteY50" fmla="*/ 88667 h 264247"/>
              <a:gd name="connsiteX51" fmla="*/ 188781 w 265519"/>
              <a:gd name="connsiteY51" fmla="*/ 94505 h 264247"/>
              <a:gd name="connsiteX52" fmla="*/ 188781 w 265519"/>
              <a:gd name="connsiteY52" fmla="*/ 94505 h 264247"/>
              <a:gd name="connsiteX53" fmla="*/ 193160 w 265519"/>
              <a:gd name="connsiteY53" fmla="*/ 108370 h 264247"/>
              <a:gd name="connsiteX54" fmla="*/ 194619 w 265519"/>
              <a:gd name="connsiteY54" fmla="*/ 114938 h 264247"/>
              <a:gd name="connsiteX55" fmla="*/ 194619 w 265519"/>
              <a:gd name="connsiteY55" fmla="*/ 114938 h 264247"/>
              <a:gd name="connsiteX56" fmla="*/ 194619 w 265519"/>
              <a:gd name="connsiteY56" fmla="*/ 130262 h 264247"/>
              <a:gd name="connsiteX57" fmla="*/ 193889 w 265519"/>
              <a:gd name="connsiteY57" fmla="*/ 136830 h 264247"/>
              <a:gd name="connsiteX58" fmla="*/ 193889 w 265519"/>
              <a:gd name="connsiteY58" fmla="*/ 134641 h 264247"/>
              <a:gd name="connsiteX59" fmla="*/ 193160 w 265519"/>
              <a:gd name="connsiteY59" fmla="*/ 139019 h 264247"/>
              <a:gd name="connsiteX60" fmla="*/ 188781 w 265519"/>
              <a:gd name="connsiteY60" fmla="*/ 153614 h 264247"/>
              <a:gd name="connsiteX61" fmla="*/ 186592 w 265519"/>
              <a:gd name="connsiteY61" fmla="*/ 159452 h 264247"/>
              <a:gd name="connsiteX62" fmla="*/ 187322 w 265519"/>
              <a:gd name="connsiteY62" fmla="*/ 157263 h 264247"/>
              <a:gd name="connsiteX63" fmla="*/ 185132 w 265519"/>
              <a:gd name="connsiteY63" fmla="*/ 160911 h 264247"/>
              <a:gd name="connsiteX64" fmla="*/ 177105 w 265519"/>
              <a:gd name="connsiteY64" fmla="*/ 174047 h 264247"/>
              <a:gd name="connsiteX65" fmla="*/ 177105 w 265519"/>
              <a:gd name="connsiteY65" fmla="*/ 174047 h 264247"/>
              <a:gd name="connsiteX66" fmla="*/ 171267 w 265519"/>
              <a:gd name="connsiteY66" fmla="*/ 179884 h 264247"/>
              <a:gd name="connsiteX67" fmla="*/ 166159 w 265519"/>
              <a:gd name="connsiteY67" fmla="*/ 184263 h 264247"/>
              <a:gd name="connsiteX68" fmla="*/ 167619 w 265519"/>
              <a:gd name="connsiteY68" fmla="*/ 182803 h 264247"/>
              <a:gd name="connsiteX69" fmla="*/ 169808 w 265519"/>
              <a:gd name="connsiteY69" fmla="*/ 187182 h 264247"/>
              <a:gd name="connsiteX70" fmla="*/ 158132 w 265519"/>
              <a:gd name="connsiteY70" fmla="*/ 232426 h 264247"/>
              <a:gd name="connsiteX71" fmla="*/ 203376 w 265519"/>
              <a:gd name="connsiteY71" fmla="*/ 244102 h 264247"/>
              <a:gd name="connsiteX72" fmla="*/ 264674 w 265519"/>
              <a:gd name="connsiteY72" fmla="*/ 112749 h 264247"/>
              <a:gd name="connsiteX73" fmla="*/ 232565 w 265519"/>
              <a:gd name="connsiteY73" fmla="*/ 38315 h 264247"/>
              <a:gd name="connsiteX74" fmla="*/ 147916 w 265519"/>
              <a:gd name="connsiteY74" fmla="*/ 369 h 264247"/>
              <a:gd name="connsiteX75" fmla="*/ 9995 w 265519"/>
              <a:gd name="connsiteY75" fmla="*/ 82829 h 264247"/>
              <a:gd name="connsiteX76" fmla="*/ 42833 w 265519"/>
              <a:gd name="connsiteY76" fmla="*/ 229507 h 264247"/>
              <a:gd name="connsiteX77" fmla="*/ 203376 w 265519"/>
              <a:gd name="connsiteY77" fmla="*/ 244102 h 264247"/>
              <a:gd name="connsiteX78" fmla="*/ 215052 w 265519"/>
              <a:gd name="connsiteY78" fmla="*/ 198858 h 264247"/>
              <a:gd name="connsiteX79" fmla="*/ 169808 w 265519"/>
              <a:gd name="connsiteY79" fmla="*/ 187182 h 26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5519" h="264247">
                <a:moveTo>
                  <a:pt x="169808" y="187182"/>
                </a:moveTo>
                <a:cubicBezTo>
                  <a:pt x="166159" y="189371"/>
                  <a:pt x="161781" y="191560"/>
                  <a:pt x="157402" y="193749"/>
                </a:cubicBezTo>
                <a:cubicBezTo>
                  <a:pt x="150835" y="197398"/>
                  <a:pt x="164700" y="191560"/>
                  <a:pt x="157402" y="193749"/>
                </a:cubicBezTo>
                <a:cubicBezTo>
                  <a:pt x="155213" y="194479"/>
                  <a:pt x="153024" y="195209"/>
                  <a:pt x="150835" y="195939"/>
                </a:cubicBezTo>
                <a:cubicBezTo>
                  <a:pt x="147186" y="196669"/>
                  <a:pt x="141348" y="196669"/>
                  <a:pt x="138429" y="198858"/>
                </a:cubicBezTo>
                <a:cubicBezTo>
                  <a:pt x="144267" y="195939"/>
                  <a:pt x="143537" y="198128"/>
                  <a:pt x="139159" y="198858"/>
                </a:cubicBezTo>
                <a:cubicBezTo>
                  <a:pt x="136240" y="198858"/>
                  <a:pt x="133321" y="198858"/>
                  <a:pt x="130402" y="198858"/>
                </a:cubicBezTo>
                <a:cubicBezTo>
                  <a:pt x="128213" y="198858"/>
                  <a:pt x="126024" y="198858"/>
                  <a:pt x="123834" y="198128"/>
                </a:cubicBezTo>
                <a:cubicBezTo>
                  <a:pt x="116537" y="197398"/>
                  <a:pt x="131862" y="199588"/>
                  <a:pt x="124564" y="198128"/>
                </a:cubicBezTo>
                <a:cubicBezTo>
                  <a:pt x="120186" y="197398"/>
                  <a:pt x="116537" y="196669"/>
                  <a:pt x="112159" y="195209"/>
                </a:cubicBezTo>
                <a:cubicBezTo>
                  <a:pt x="109969" y="194479"/>
                  <a:pt x="108510" y="193749"/>
                  <a:pt x="106321" y="193020"/>
                </a:cubicBezTo>
                <a:cubicBezTo>
                  <a:pt x="99023" y="190831"/>
                  <a:pt x="112888" y="196669"/>
                  <a:pt x="106321" y="193020"/>
                </a:cubicBezTo>
                <a:cubicBezTo>
                  <a:pt x="102672" y="190831"/>
                  <a:pt x="98294" y="188641"/>
                  <a:pt x="94645" y="186452"/>
                </a:cubicBezTo>
                <a:cubicBezTo>
                  <a:pt x="93185" y="185723"/>
                  <a:pt x="91726" y="184263"/>
                  <a:pt x="90266" y="183533"/>
                </a:cubicBezTo>
                <a:cubicBezTo>
                  <a:pt x="84428" y="179155"/>
                  <a:pt x="96104" y="188641"/>
                  <a:pt x="90266" y="183533"/>
                </a:cubicBezTo>
                <a:cubicBezTo>
                  <a:pt x="87347" y="180614"/>
                  <a:pt x="84428" y="177695"/>
                  <a:pt x="81510" y="174776"/>
                </a:cubicBezTo>
                <a:cubicBezTo>
                  <a:pt x="80780" y="174047"/>
                  <a:pt x="77861" y="169668"/>
                  <a:pt x="77131" y="170398"/>
                </a:cubicBezTo>
                <a:cubicBezTo>
                  <a:pt x="78591" y="170398"/>
                  <a:pt x="81510" y="176236"/>
                  <a:pt x="77131" y="170398"/>
                </a:cubicBezTo>
                <a:cubicBezTo>
                  <a:pt x="74212" y="166020"/>
                  <a:pt x="72023" y="161641"/>
                  <a:pt x="69834" y="157263"/>
                </a:cubicBezTo>
                <a:cubicBezTo>
                  <a:pt x="66185" y="150695"/>
                  <a:pt x="72023" y="164560"/>
                  <a:pt x="69834" y="157263"/>
                </a:cubicBezTo>
                <a:cubicBezTo>
                  <a:pt x="69104" y="155073"/>
                  <a:pt x="68374" y="152884"/>
                  <a:pt x="67645" y="150695"/>
                </a:cubicBezTo>
                <a:cubicBezTo>
                  <a:pt x="66915" y="149236"/>
                  <a:pt x="63266" y="139019"/>
                  <a:pt x="64726" y="137560"/>
                </a:cubicBezTo>
                <a:cubicBezTo>
                  <a:pt x="64726" y="139019"/>
                  <a:pt x="65455" y="140479"/>
                  <a:pt x="65455" y="141938"/>
                </a:cubicBezTo>
                <a:cubicBezTo>
                  <a:pt x="65455" y="140479"/>
                  <a:pt x="65455" y="139019"/>
                  <a:pt x="64726" y="137560"/>
                </a:cubicBezTo>
                <a:cubicBezTo>
                  <a:pt x="64726" y="135370"/>
                  <a:pt x="64726" y="133181"/>
                  <a:pt x="64726" y="130262"/>
                </a:cubicBezTo>
                <a:cubicBezTo>
                  <a:pt x="64726" y="127343"/>
                  <a:pt x="64726" y="125154"/>
                  <a:pt x="64726" y="122235"/>
                </a:cubicBezTo>
                <a:cubicBezTo>
                  <a:pt x="65455" y="118587"/>
                  <a:pt x="64726" y="118587"/>
                  <a:pt x="64726" y="123695"/>
                </a:cubicBezTo>
                <a:cubicBezTo>
                  <a:pt x="64726" y="122235"/>
                  <a:pt x="65455" y="120776"/>
                  <a:pt x="65455" y="118587"/>
                </a:cubicBezTo>
                <a:cubicBezTo>
                  <a:pt x="66185" y="114938"/>
                  <a:pt x="67645" y="111289"/>
                  <a:pt x="68374" y="106911"/>
                </a:cubicBezTo>
                <a:cubicBezTo>
                  <a:pt x="70564" y="99613"/>
                  <a:pt x="64726" y="113478"/>
                  <a:pt x="68374" y="106181"/>
                </a:cubicBezTo>
                <a:cubicBezTo>
                  <a:pt x="69834" y="103992"/>
                  <a:pt x="70564" y="101803"/>
                  <a:pt x="71293" y="100343"/>
                </a:cubicBezTo>
                <a:cubicBezTo>
                  <a:pt x="72753" y="98154"/>
                  <a:pt x="73482" y="96694"/>
                  <a:pt x="74942" y="94505"/>
                </a:cubicBezTo>
                <a:cubicBezTo>
                  <a:pt x="79320" y="87937"/>
                  <a:pt x="69834" y="99613"/>
                  <a:pt x="74942" y="93775"/>
                </a:cubicBezTo>
                <a:cubicBezTo>
                  <a:pt x="78591" y="90127"/>
                  <a:pt x="82239" y="86478"/>
                  <a:pt x="86618" y="82829"/>
                </a:cubicBezTo>
                <a:cubicBezTo>
                  <a:pt x="92456" y="77721"/>
                  <a:pt x="80780" y="86478"/>
                  <a:pt x="87347" y="82100"/>
                </a:cubicBezTo>
                <a:cubicBezTo>
                  <a:pt x="89537" y="80640"/>
                  <a:pt x="90996" y="79181"/>
                  <a:pt x="93185" y="78451"/>
                </a:cubicBezTo>
                <a:cubicBezTo>
                  <a:pt x="97564" y="76262"/>
                  <a:pt x="101213" y="74072"/>
                  <a:pt x="105591" y="71883"/>
                </a:cubicBezTo>
                <a:cubicBezTo>
                  <a:pt x="112888" y="68235"/>
                  <a:pt x="99023" y="74072"/>
                  <a:pt x="106321" y="71154"/>
                </a:cubicBezTo>
                <a:cubicBezTo>
                  <a:pt x="108510" y="70424"/>
                  <a:pt x="110699" y="69694"/>
                  <a:pt x="112888" y="68964"/>
                </a:cubicBezTo>
                <a:cubicBezTo>
                  <a:pt x="115078" y="68235"/>
                  <a:pt x="117997" y="67505"/>
                  <a:pt x="120186" y="66775"/>
                </a:cubicBezTo>
                <a:cubicBezTo>
                  <a:pt x="121645" y="66045"/>
                  <a:pt x="133321" y="64586"/>
                  <a:pt x="125294" y="65316"/>
                </a:cubicBezTo>
                <a:cubicBezTo>
                  <a:pt x="129672" y="64586"/>
                  <a:pt x="134780" y="64586"/>
                  <a:pt x="139159" y="64586"/>
                </a:cubicBezTo>
                <a:cubicBezTo>
                  <a:pt x="142078" y="64586"/>
                  <a:pt x="144997" y="64586"/>
                  <a:pt x="147186" y="65316"/>
                </a:cubicBezTo>
                <a:cubicBezTo>
                  <a:pt x="139159" y="64586"/>
                  <a:pt x="147916" y="65316"/>
                  <a:pt x="149375" y="66045"/>
                </a:cubicBezTo>
                <a:cubicBezTo>
                  <a:pt x="154483" y="67505"/>
                  <a:pt x="160321" y="68964"/>
                  <a:pt x="165430" y="71154"/>
                </a:cubicBezTo>
                <a:cubicBezTo>
                  <a:pt x="158132" y="68235"/>
                  <a:pt x="166159" y="71883"/>
                  <a:pt x="167619" y="72613"/>
                </a:cubicBezTo>
                <a:cubicBezTo>
                  <a:pt x="170538" y="74072"/>
                  <a:pt x="174186" y="76262"/>
                  <a:pt x="177105" y="78451"/>
                </a:cubicBezTo>
                <a:cubicBezTo>
                  <a:pt x="171267" y="74072"/>
                  <a:pt x="177105" y="78451"/>
                  <a:pt x="177835" y="79181"/>
                </a:cubicBezTo>
                <a:cubicBezTo>
                  <a:pt x="179295" y="80640"/>
                  <a:pt x="180754" y="82100"/>
                  <a:pt x="182213" y="83559"/>
                </a:cubicBezTo>
                <a:cubicBezTo>
                  <a:pt x="187322" y="89397"/>
                  <a:pt x="182213" y="83559"/>
                  <a:pt x="182213" y="83559"/>
                </a:cubicBezTo>
                <a:cubicBezTo>
                  <a:pt x="182213" y="83559"/>
                  <a:pt x="185862" y="88667"/>
                  <a:pt x="185862" y="88667"/>
                </a:cubicBezTo>
                <a:cubicBezTo>
                  <a:pt x="187322" y="90127"/>
                  <a:pt x="188051" y="92316"/>
                  <a:pt x="188781" y="94505"/>
                </a:cubicBezTo>
                <a:cubicBezTo>
                  <a:pt x="192430" y="101073"/>
                  <a:pt x="188051" y="95965"/>
                  <a:pt x="188781" y="94505"/>
                </a:cubicBezTo>
                <a:cubicBezTo>
                  <a:pt x="188051" y="95965"/>
                  <a:pt x="192430" y="106911"/>
                  <a:pt x="193160" y="108370"/>
                </a:cubicBezTo>
                <a:cubicBezTo>
                  <a:pt x="193889" y="110559"/>
                  <a:pt x="193889" y="112749"/>
                  <a:pt x="194619" y="114938"/>
                </a:cubicBezTo>
                <a:cubicBezTo>
                  <a:pt x="196079" y="122235"/>
                  <a:pt x="193889" y="106911"/>
                  <a:pt x="194619" y="114938"/>
                </a:cubicBezTo>
                <a:cubicBezTo>
                  <a:pt x="194619" y="120046"/>
                  <a:pt x="195349" y="125154"/>
                  <a:pt x="194619" y="130262"/>
                </a:cubicBezTo>
                <a:cubicBezTo>
                  <a:pt x="194619" y="130992"/>
                  <a:pt x="193889" y="136830"/>
                  <a:pt x="193889" y="136830"/>
                </a:cubicBezTo>
                <a:cubicBezTo>
                  <a:pt x="194619" y="131722"/>
                  <a:pt x="194619" y="130992"/>
                  <a:pt x="193889" y="134641"/>
                </a:cubicBezTo>
                <a:cubicBezTo>
                  <a:pt x="193889" y="136100"/>
                  <a:pt x="193160" y="137560"/>
                  <a:pt x="193160" y="139019"/>
                </a:cubicBezTo>
                <a:cubicBezTo>
                  <a:pt x="192430" y="144127"/>
                  <a:pt x="190970" y="149236"/>
                  <a:pt x="188781" y="153614"/>
                </a:cubicBezTo>
                <a:cubicBezTo>
                  <a:pt x="188781" y="154344"/>
                  <a:pt x="187322" y="159452"/>
                  <a:pt x="186592" y="159452"/>
                </a:cubicBezTo>
                <a:cubicBezTo>
                  <a:pt x="188781" y="155073"/>
                  <a:pt x="188781" y="154344"/>
                  <a:pt x="187322" y="157263"/>
                </a:cubicBezTo>
                <a:cubicBezTo>
                  <a:pt x="186592" y="158722"/>
                  <a:pt x="185862" y="160182"/>
                  <a:pt x="185132" y="160911"/>
                </a:cubicBezTo>
                <a:cubicBezTo>
                  <a:pt x="184403" y="162371"/>
                  <a:pt x="177835" y="174047"/>
                  <a:pt x="177105" y="174047"/>
                </a:cubicBezTo>
                <a:cubicBezTo>
                  <a:pt x="177105" y="174047"/>
                  <a:pt x="182213" y="168209"/>
                  <a:pt x="177105" y="174047"/>
                </a:cubicBezTo>
                <a:cubicBezTo>
                  <a:pt x="174916" y="176236"/>
                  <a:pt x="173457" y="178425"/>
                  <a:pt x="171267" y="179884"/>
                </a:cubicBezTo>
                <a:cubicBezTo>
                  <a:pt x="169808" y="181344"/>
                  <a:pt x="168348" y="182803"/>
                  <a:pt x="166159" y="184263"/>
                </a:cubicBezTo>
                <a:cubicBezTo>
                  <a:pt x="163240" y="186452"/>
                  <a:pt x="163970" y="185723"/>
                  <a:pt x="167619" y="182803"/>
                </a:cubicBezTo>
                <a:cubicBezTo>
                  <a:pt x="171997" y="184993"/>
                  <a:pt x="170538" y="186452"/>
                  <a:pt x="169808" y="187182"/>
                </a:cubicBezTo>
                <a:cubicBezTo>
                  <a:pt x="155213" y="196669"/>
                  <a:pt x="147916" y="217101"/>
                  <a:pt x="158132" y="232426"/>
                </a:cubicBezTo>
                <a:cubicBezTo>
                  <a:pt x="167619" y="247021"/>
                  <a:pt x="188051" y="254318"/>
                  <a:pt x="203376" y="244102"/>
                </a:cubicBezTo>
                <a:cubicBezTo>
                  <a:pt x="245701" y="215642"/>
                  <a:pt x="270512" y="163830"/>
                  <a:pt x="264674" y="112749"/>
                </a:cubicBezTo>
                <a:cubicBezTo>
                  <a:pt x="261755" y="85019"/>
                  <a:pt x="251539" y="58748"/>
                  <a:pt x="232565" y="38315"/>
                </a:cubicBezTo>
                <a:cubicBezTo>
                  <a:pt x="210673" y="14964"/>
                  <a:pt x="179295" y="2558"/>
                  <a:pt x="147916" y="369"/>
                </a:cubicBezTo>
                <a:cubicBezTo>
                  <a:pt x="91726" y="-4009"/>
                  <a:pt x="31887" y="31018"/>
                  <a:pt x="9995" y="82829"/>
                </a:cubicBezTo>
                <a:cubicBezTo>
                  <a:pt x="-11167" y="132452"/>
                  <a:pt x="1968" y="193749"/>
                  <a:pt x="42833" y="229507"/>
                </a:cubicBezTo>
                <a:cubicBezTo>
                  <a:pt x="87347" y="268913"/>
                  <a:pt x="152294" y="276210"/>
                  <a:pt x="203376" y="244102"/>
                </a:cubicBezTo>
                <a:cubicBezTo>
                  <a:pt x="217971" y="234615"/>
                  <a:pt x="225268" y="214182"/>
                  <a:pt x="215052" y="198858"/>
                </a:cubicBezTo>
                <a:cubicBezTo>
                  <a:pt x="205565" y="184263"/>
                  <a:pt x="185132" y="176966"/>
                  <a:pt x="169808" y="187182"/>
                </a:cubicBezTo>
                <a:close/>
              </a:path>
            </a:pathLst>
          </a:custGeom>
          <a:solidFill>
            <a:srgbClr val="231F20"/>
          </a:solidFill>
          <a:ln w="7290" cap="flat">
            <a:noFill/>
            <a:prstDash val="solid"/>
            <a:miter/>
          </a:ln>
        </p:spPr>
        <p:txBody>
          <a:bodyPr rtlCol="0" anchor="ctr"/>
          <a:lstStyle/>
          <a:p>
            <a:endParaRPr lang="en-US" dirty="0"/>
          </a:p>
        </p:txBody>
      </p:sp>
      <p:sp>
        <p:nvSpPr>
          <p:cNvPr id="5" name="Graphic 19"/>
          <p:cNvSpPr/>
          <p:nvPr/>
        </p:nvSpPr>
        <p:spPr>
          <a:xfrm rot="18232085">
            <a:off x="3824691" y="3037721"/>
            <a:ext cx="162952" cy="172687"/>
          </a:xfrm>
          <a:custGeom>
            <a:avLst/>
            <a:gdLst>
              <a:gd name="connsiteX0" fmla="*/ 81807 w 162952"/>
              <a:gd name="connsiteY0" fmla="*/ 107255 h 172687"/>
              <a:gd name="connsiteX1" fmla="*/ 78888 w 162952"/>
              <a:gd name="connsiteY1" fmla="*/ 107984 h 172687"/>
              <a:gd name="connsiteX2" fmla="*/ 87645 w 162952"/>
              <a:gd name="connsiteY2" fmla="*/ 106525 h 172687"/>
              <a:gd name="connsiteX3" fmla="*/ 71591 w 162952"/>
              <a:gd name="connsiteY3" fmla="*/ 106525 h 172687"/>
              <a:gd name="connsiteX4" fmla="*/ 80348 w 162952"/>
              <a:gd name="connsiteY4" fmla="*/ 107984 h 172687"/>
              <a:gd name="connsiteX5" fmla="*/ 67942 w 162952"/>
              <a:gd name="connsiteY5" fmla="*/ 105065 h 172687"/>
              <a:gd name="connsiteX6" fmla="*/ 75969 w 162952"/>
              <a:gd name="connsiteY6" fmla="*/ 108714 h 172687"/>
              <a:gd name="connsiteX7" fmla="*/ 67212 w 162952"/>
              <a:gd name="connsiteY7" fmla="*/ 103606 h 172687"/>
              <a:gd name="connsiteX8" fmla="*/ 73780 w 162952"/>
              <a:gd name="connsiteY8" fmla="*/ 108714 h 172687"/>
              <a:gd name="connsiteX9" fmla="*/ 66483 w 162952"/>
              <a:gd name="connsiteY9" fmla="*/ 101417 h 172687"/>
              <a:gd name="connsiteX10" fmla="*/ 71591 w 162952"/>
              <a:gd name="connsiteY10" fmla="*/ 107984 h 172687"/>
              <a:gd name="connsiteX11" fmla="*/ 65753 w 162952"/>
              <a:gd name="connsiteY11" fmla="*/ 98498 h 172687"/>
              <a:gd name="connsiteX12" fmla="*/ 69402 w 162952"/>
              <a:gd name="connsiteY12" fmla="*/ 106525 h 172687"/>
              <a:gd name="connsiteX13" fmla="*/ 65753 w 162952"/>
              <a:gd name="connsiteY13" fmla="*/ 93390 h 172687"/>
              <a:gd name="connsiteX14" fmla="*/ 67212 w 162952"/>
              <a:gd name="connsiteY14" fmla="*/ 102147 h 172687"/>
              <a:gd name="connsiteX15" fmla="*/ 67212 w 162952"/>
              <a:gd name="connsiteY15" fmla="*/ 85362 h 172687"/>
              <a:gd name="connsiteX16" fmla="*/ 65753 w 162952"/>
              <a:gd name="connsiteY16" fmla="*/ 94119 h 172687"/>
              <a:gd name="connsiteX17" fmla="*/ 70861 w 162952"/>
              <a:gd name="connsiteY17" fmla="*/ 75876 h 172687"/>
              <a:gd name="connsiteX18" fmla="*/ 67212 w 162952"/>
              <a:gd name="connsiteY18" fmla="*/ 83903 h 172687"/>
              <a:gd name="connsiteX19" fmla="*/ 77429 w 162952"/>
              <a:gd name="connsiteY19" fmla="*/ 66389 h 172687"/>
              <a:gd name="connsiteX20" fmla="*/ 72321 w 162952"/>
              <a:gd name="connsiteY20" fmla="*/ 72957 h 172687"/>
              <a:gd name="connsiteX21" fmla="*/ 80348 w 162952"/>
              <a:gd name="connsiteY21" fmla="*/ 64930 h 172687"/>
              <a:gd name="connsiteX22" fmla="*/ 73780 w 162952"/>
              <a:gd name="connsiteY22" fmla="*/ 70038 h 172687"/>
              <a:gd name="connsiteX23" fmla="*/ 84726 w 162952"/>
              <a:gd name="connsiteY23" fmla="*/ 63470 h 172687"/>
              <a:gd name="connsiteX24" fmla="*/ 76699 w 162952"/>
              <a:gd name="connsiteY24" fmla="*/ 67119 h 172687"/>
              <a:gd name="connsiteX25" fmla="*/ 86186 w 162952"/>
              <a:gd name="connsiteY25" fmla="*/ 64930 h 172687"/>
              <a:gd name="connsiteX26" fmla="*/ 77429 w 162952"/>
              <a:gd name="connsiteY26" fmla="*/ 66389 h 172687"/>
              <a:gd name="connsiteX27" fmla="*/ 86915 w 162952"/>
              <a:gd name="connsiteY27" fmla="*/ 66389 h 172687"/>
              <a:gd name="connsiteX28" fmla="*/ 78158 w 162952"/>
              <a:gd name="connsiteY28" fmla="*/ 64930 h 172687"/>
              <a:gd name="connsiteX29" fmla="*/ 88375 w 162952"/>
              <a:gd name="connsiteY29" fmla="*/ 67849 h 172687"/>
              <a:gd name="connsiteX30" fmla="*/ 80348 w 162952"/>
              <a:gd name="connsiteY30" fmla="*/ 64200 h 172687"/>
              <a:gd name="connsiteX31" fmla="*/ 91294 w 162952"/>
              <a:gd name="connsiteY31" fmla="*/ 70038 h 172687"/>
              <a:gd name="connsiteX32" fmla="*/ 84726 w 162952"/>
              <a:gd name="connsiteY32" fmla="*/ 64930 h 172687"/>
              <a:gd name="connsiteX33" fmla="*/ 94213 w 162952"/>
              <a:gd name="connsiteY33" fmla="*/ 75146 h 172687"/>
              <a:gd name="connsiteX34" fmla="*/ 89104 w 162952"/>
              <a:gd name="connsiteY34" fmla="*/ 68579 h 172687"/>
              <a:gd name="connsiteX35" fmla="*/ 96402 w 162952"/>
              <a:gd name="connsiteY35" fmla="*/ 80254 h 172687"/>
              <a:gd name="connsiteX36" fmla="*/ 92753 w 162952"/>
              <a:gd name="connsiteY36" fmla="*/ 72227 h 172687"/>
              <a:gd name="connsiteX37" fmla="*/ 97132 w 162952"/>
              <a:gd name="connsiteY37" fmla="*/ 88281 h 172687"/>
              <a:gd name="connsiteX38" fmla="*/ 95672 w 162952"/>
              <a:gd name="connsiteY38" fmla="*/ 79525 h 172687"/>
              <a:gd name="connsiteX39" fmla="*/ 95672 w 162952"/>
              <a:gd name="connsiteY39" fmla="*/ 96309 h 172687"/>
              <a:gd name="connsiteX40" fmla="*/ 97132 w 162952"/>
              <a:gd name="connsiteY40" fmla="*/ 87552 h 172687"/>
              <a:gd name="connsiteX41" fmla="*/ 93483 w 162952"/>
              <a:gd name="connsiteY41" fmla="*/ 101417 h 172687"/>
              <a:gd name="connsiteX42" fmla="*/ 97132 w 162952"/>
              <a:gd name="connsiteY42" fmla="*/ 93390 h 172687"/>
              <a:gd name="connsiteX43" fmla="*/ 91294 w 162952"/>
              <a:gd name="connsiteY43" fmla="*/ 104336 h 172687"/>
              <a:gd name="connsiteX44" fmla="*/ 96402 w 162952"/>
              <a:gd name="connsiteY44" fmla="*/ 97768 h 172687"/>
              <a:gd name="connsiteX45" fmla="*/ 88375 w 162952"/>
              <a:gd name="connsiteY45" fmla="*/ 105795 h 172687"/>
              <a:gd name="connsiteX46" fmla="*/ 94942 w 162952"/>
              <a:gd name="connsiteY46" fmla="*/ 100687 h 172687"/>
              <a:gd name="connsiteX47" fmla="*/ 85456 w 162952"/>
              <a:gd name="connsiteY47" fmla="*/ 106525 h 172687"/>
              <a:gd name="connsiteX48" fmla="*/ 93483 w 162952"/>
              <a:gd name="connsiteY48" fmla="*/ 102876 h 172687"/>
              <a:gd name="connsiteX49" fmla="*/ 81807 w 162952"/>
              <a:gd name="connsiteY49" fmla="*/ 107255 h 172687"/>
              <a:gd name="connsiteX50" fmla="*/ 62104 w 162952"/>
              <a:gd name="connsiteY50" fmla="*/ 122579 h 172687"/>
              <a:gd name="connsiteX51" fmla="*/ 58455 w 162952"/>
              <a:gd name="connsiteY51" fmla="*/ 148120 h 172687"/>
              <a:gd name="connsiteX52" fmla="*/ 73780 w 162952"/>
              <a:gd name="connsiteY52" fmla="*/ 167823 h 172687"/>
              <a:gd name="connsiteX53" fmla="*/ 99321 w 162952"/>
              <a:gd name="connsiteY53" fmla="*/ 171472 h 172687"/>
              <a:gd name="connsiteX54" fmla="*/ 160619 w 162952"/>
              <a:gd name="connsiteY54" fmla="*/ 110903 h 172687"/>
              <a:gd name="connsiteX55" fmla="*/ 138727 w 162952"/>
              <a:gd name="connsiteY55" fmla="*/ 25524 h 172687"/>
              <a:gd name="connsiteX56" fmla="*/ 100051 w 162952"/>
              <a:gd name="connsiteY56" fmla="*/ 2172 h 172687"/>
              <a:gd name="connsiteX57" fmla="*/ 29266 w 162952"/>
              <a:gd name="connsiteY57" fmla="*/ 22605 h 172687"/>
              <a:gd name="connsiteX58" fmla="*/ 2995 w 162952"/>
              <a:gd name="connsiteY58" fmla="*/ 117471 h 172687"/>
              <a:gd name="connsiteX59" fmla="*/ 36563 w 162952"/>
              <a:gd name="connsiteY59" fmla="*/ 161985 h 172687"/>
              <a:gd name="connsiteX60" fmla="*/ 99321 w 162952"/>
              <a:gd name="connsiteY60" fmla="*/ 170742 h 172687"/>
              <a:gd name="connsiteX61" fmla="*/ 119024 w 162952"/>
              <a:gd name="connsiteY61" fmla="*/ 155417 h 172687"/>
              <a:gd name="connsiteX62" fmla="*/ 122672 w 162952"/>
              <a:gd name="connsiteY62" fmla="*/ 129877 h 172687"/>
              <a:gd name="connsiteX63" fmla="*/ 107348 w 162952"/>
              <a:gd name="connsiteY63" fmla="*/ 110173 h 172687"/>
              <a:gd name="connsiteX64" fmla="*/ 81807 w 162952"/>
              <a:gd name="connsiteY64" fmla="*/ 107255 h 1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52" h="172687">
                <a:moveTo>
                  <a:pt x="81807" y="107255"/>
                </a:moveTo>
                <a:cubicBezTo>
                  <a:pt x="81077" y="107255"/>
                  <a:pt x="79618" y="107255"/>
                  <a:pt x="78888" y="107984"/>
                </a:cubicBezTo>
                <a:cubicBezTo>
                  <a:pt x="81807" y="107255"/>
                  <a:pt x="84726" y="107255"/>
                  <a:pt x="87645" y="106525"/>
                </a:cubicBezTo>
                <a:cubicBezTo>
                  <a:pt x="82537" y="107255"/>
                  <a:pt x="77429" y="107255"/>
                  <a:pt x="71591" y="106525"/>
                </a:cubicBezTo>
                <a:cubicBezTo>
                  <a:pt x="74510" y="107255"/>
                  <a:pt x="77429" y="107255"/>
                  <a:pt x="80348" y="107984"/>
                </a:cubicBezTo>
                <a:cubicBezTo>
                  <a:pt x="75969" y="107255"/>
                  <a:pt x="72321" y="106525"/>
                  <a:pt x="67942" y="105065"/>
                </a:cubicBezTo>
                <a:cubicBezTo>
                  <a:pt x="70861" y="106525"/>
                  <a:pt x="73050" y="107255"/>
                  <a:pt x="75969" y="108714"/>
                </a:cubicBezTo>
                <a:cubicBezTo>
                  <a:pt x="73050" y="107255"/>
                  <a:pt x="69402" y="105795"/>
                  <a:pt x="67212" y="103606"/>
                </a:cubicBezTo>
                <a:cubicBezTo>
                  <a:pt x="69402" y="105065"/>
                  <a:pt x="71591" y="107255"/>
                  <a:pt x="73780" y="108714"/>
                </a:cubicBezTo>
                <a:cubicBezTo>
                  <a:pt x="70861" y="106525"/>
                  <a:pt x="68672" y="104336"/>
                  <a:pt x="66483" y="101417"/>
                </a:cubicBezTo>
                <a:cubicBezTo>
                  <a:pt x="67942" y="103606"/>
                  <a:pt x="70131" y="105795"/>
                  <a:pt x="71591" y="107984"/>
                </a:cubicBezTo>
                <a:cubicBezTo>
                  <a:pt x="69402" y="105065"/>
                  <a:pt x="67212" y="102147"/>
                  <a:pt x="65753" y="98498"/>
                </a:cubicBezTo>
                <a:cubicBezTo>
                  <a:pt x="67212" y="101417"/>
                  <a:pt x="67942" y="103606"/>
                  <a:pt x="69402" y="106525"/>
                </a:cubicBezTo>
                <a:cubicBezTo>
                  <a:pt x="67942" y="102147"/>
                  <a:pt x="66483" y="97768"/>
                  <a:pt x="65753" y="93390"/>
                </a:cubicBezTo>
                <a:cubicBezTo>
                  <a:pt x="66483" y="96309"/>
                  <a:pt x="66483" y="99227"/>
                  <a:pt x="67212" y="102147"/>
                </a:cubicBezTo>
                <a:cubicBezTo>
                  <a:pt x="66483" y="96309"/>
                  <a:pt x="66483" y="91200"/>
                  <a:pt x="67212" y="85362"/>
                </a:cubicBezTo>
                <a:cubicBezTo>
                  <a:pt x="66483" y="88281"/>
                  <a:pt x="66483" y="91200"/>
                  <a:pt x="65753" y="94119"/>
                </a:cubicBezTo>
                <a:cubicBezTo>
                  <a:pt x="66483" y="87552"/>
                  <a:pt x="68672" y="81714"/>
                  <a:pt x="70861" y="75876"/>
                </a:cubicBezTo>
                <a:cubicBezTo>
                  <a:pt x="69402" y="78795"/>
                  <a:pt x="68672" y="80984"/>
                  <a:pt x="67212" y="83903"/>
                </a:cubicBezTo>
                <a:cubicBezTo>
                  <a:pt x="70131" y="78065"/>
                  <a:pt x="73050" y="72227"/>
                  <a:pt x="77429" y="66389"/>
                </a:cubicBezTo>
                <a:cubicBezTo>
                  <a:pt x="75969" y="68579"/>
                  <a:pt x="73780" y="70768"/>
                  <a:pt x="72321" y="72957"/>
                </a:cubicBezTo>
                <a:cubicBezTo>
                  <a:pt x="74510" y="70038"/>
                  <a:pt x="77429" y="67119"/>
                  <a:pt x="80348" y="64930"/>
                </a:cubicBezTo>
                <a:cubicBezTo>
                  <a:pt x="78158" y="66389"/>
                  <a:pt x="75969" y="68579"/>
                  <a:pt x="73780" y="70038"/>
                </a:cubicBezTo>
                <a:cubicBezTo>
                  <a:pt x="77429" y="67119"/>
                  <a:pt x="81077" y="64930"/>
                  <a:pt x="84726" y="63470"/>
                </a:cubicBezTo>
                <a:cubicBezTo>
                  <a:pt x="81807" y="64930"/>
                  <a:pt x="79618" y="65660"/>
                  <a:pt x="76699" y="67119"/>
                </a:cubicBezTo>
                <a:cubicBezTo>
                  <a:pt x="79618" y="65660"/>
                  <a:pt x="82537" y="64930"/>
                  <a:pt x="86186" y="64930"/>
                </a:cubicBezTo>
                <a:cubicBezTo>
                  <a:pt x="83267" y="65660"/>
                  <a:pt x="80348" y="65660"/>
                  <a:pt x="77429" y="66389"/>
                </a:cubicBezTo>
                <a:cubicBezTo>
                  <a:pt x="80348" y="65660"/>
                  <a:pt x="83996" y="65660"/>
                  <a:pt x="86915" y="66389"/>
                </a:cubicBezTo>
                <a:cubicBezTo>
                  <a:pt x="83996" y="65660"/>
                  <a:pt x="81077" y="65660"/>
                  <a:pt x="78158" y="64930"/>
                </a:cubicBezTo>
                <a:cubicBezTo>
                  <a:pt x="81807" y="65660"/>
                  <a:pt x="85456" y="66389"/>
                  <a:pt x="88375" y="67849"/>
                </a:cubicBezTo>
                <a:cubicBezTo>
                  <a:pt x="85456" y="66389"/>
                  <a:pt x="83267" y="65660"/>
                  <a:pt x="80348" y="64200"/>
                </a:cubicBezTo>
                <a:cubicBezTo>
                  <a:pt x="83996" y="65660"/>
                  <a:pt x="87645" y="67849"/>
                  <a:pt x="91294" y="70038"/>
                </a:cubicBezTo>
                <a:cubicBezTo>
                  <a:pt x="89104" y="68579"/>
                  <a:pt x="86915" y="66389"/>
                  <a:pt x="84726" y="64930"/>
                </a:cubicBezTo>
                <a:cubicBezTo>
                  <a:pt x="88375" y="67849"/>
                  <a:pt x="92023" y="70768"/>
                  <a:pt x="94213" y="75146"/>
                </a:cubicBezTo>
                <a:cubicBezTo>
                  <a:pt x="92753" y="72957"/>
                  <a:pt x="90564" y="70768"/>
                  <a:pt x="89104" y="68579"/>
                </a:cubicBezTo>
                <a:cubicBezTo>
                  <a:pt x="92023" y="72227"/>
                  <a:pt x="94213" y="76606"/>
                  <a:pt x="96402" y="80254"/>
                </a:cubicBezTo>
                <a:cubicBezTo>
                  <a:pt x="94942" y="77335"/>
                  <a:pt x="94213" y="75146"/>
                  <a:pt x="92753" y="72227"/>
                </a:cubicBezTo>
                <a:cubicBezTo>
                  <a:pt x="94942" y="77335"/>
                  <a:pt x="96402" y="83173"/>
                  <a:pt x="97132" y="88281"/>
                </a:cubicBezTo>
                <a:cubicBezTo>
                  <a:pt x="96402" y="85362"/>
                  <a:pt x="96402" y="82444"/>
                  <a:pt x="95672" y="79525"/>
                </a:cubicBezTo>
                <a:cubicBezTo>
                  <a:pt x="96402" y="85362"/>
                  <a:pt x="96402" y="90471"/>
                  <a:pt x="95672" y="96309"/>
                </a:cubicBezTo>
                <a:cubicBezTo>
                  <a:pt x="96402" y="93390"/>
                  <a:pt x="96402" y="90471"/>
                  <a:pt x="97132" y="87552"/>
                </a:cubicBezTo>
                <a:cubicBezTo>
                  <a:pt x="96402" y="92660"/>
                  <a:pt x="94942" y="97038"/>
                  <a:pt x="93483" y="101417"/>
                </a:cubicBezTo>
                <a:cubicBezTo>
                  <a:pt x="94942" y="98498"/>
                  <a:pt x="95672" y="96309"/>
                  <a:pt x="97132" y="93390"/>
                </a:cubicBezTo>
                <a:cubicBezTo>
                  <a:pt x="95672" y="97038"/>
                  <a:pt x="93483" y="100687"/>
                  <a:pt x="91294" y="104336"/>
                </a:cubicBezTo>
                <a:cubicBezTo>
                  <a:pt x="92753" y="102147"/>
                  <a:pt x="94942" y="99957"/>
                  <a:pt x="96402" y="97768"/>
                </a:cubicBezTo>
                <a:cubicBezTo>
                  <a:pt x="94213" y="100687"/>
                  <a:pt x="91294" y="103606"/>
                  <a:pt x="88375" y="105795"/>
                </a:cubicBezTo>
                <a:cubicBezTo>
                  <a:pt x="90564" y="104336"/>
                  <a:pt x="92753" y="102147"/>
                  <a:pt x="94942" y="100687"/>
                </a:cubicBezTo>
                <a:cubicBezTo>
                  <a:pt x="92023" y="102876"/>
                  <a:pt x="89104" y="105065"/>
                  <a:pt x="85456" y="106525"/>
                </a:cubicBezTo>
                <a:cubicBezTo>
                  <a:pt x="88375" y="105065"/>
                  <a:pt x="90564" y="104336"/>
                  <a:pt x="93483" y="102876"/>
                </a:cubicBezTo>
                <a:cubicBezTo>
                  <a:pt x="89834" y="105065"/>
                  <a:pt x="85456" y="106525"/>
                  <a:pt x="81807" y="107255"/>
                </a:cubicBezTo>
                <a:cubicBezTo>
                  <a:pt x="73780" y="108714"/>
                  <a:pt x="65753" y="116012"/>
                  <a:pt x="62104" y="122579"/>
                </a:cubicBezTo>
                <a:cubicBezTo>
                  <a:pt x="57726" y="129877"/>
                  <a:pt x="56266" y="140093"/>
                  <a:pt x="58455" y="148120"/>
                </a:cubicBezTo>
                <a:cubicBezTo>
                  <a:pt x="61374" y="156147"/>
                  <a:pt x="65753" y="164174"/>
                  <a:pt x="73780" y="167823"/>
                </a:cubicBezTo>
                <a:cubicBezTo>
                  <a:pt x="81807" y="172201"/>
                  <a:pt x="89834" y="172931"/>
                  <a:pt x="99321" y="171472"/>
                </a:cubicBezTo>
                <a:cubicBezTo>
                  <a:pt x="129240" y="166363"/>
                  <a:pt x="154781" y="140823"/>
                  <a:pt x="160619" y="110903"/>
                </a:cubicBezTo>
                <a:cubicBezTo>
                  <a:pt x="167187" y="80254"/>
                  <a:pt x="159889" y="48876"/>
                  <a:pt x="138727" y="25524"/>
                </a:cubicBezTo>
                <a:cubicBezTo>
                  <a:pt x="128510" y="14578"/>
                  <a:pt x="114645" y="5821"/>
                  <a:pt x="100051" y="2172"/>
                </a:cubicBezTo>
                <a:cubicBezTo>
                  <a:pt x="74510" y="-4395"/>
                  <a:pt x="47509" y="4361"/>
                  <a:pt x="29266" y="22605"/>
                </a:cubicBezTo>
                <a:cubicBezTo>
                  <a:pt x="5185" y="46686"/>
                  <a:pt x="-5762" y="84633"/>
                  <a:pt x="2995" y="117471"/>
                </a:cubicBezTo>
                <a:cubicBezTo>
                  <a:pt x="8104" y="135714"/>
                  <a:pt x="19779" y="151769"/>
                  <a:pt x="36563" y="161985"/>
                </a:cubicBezTo>
                <a:cubicBezTo>
                  <a:pt x="55537" y="173661"/>
                  <a:pt x="77429" y="174391"/>
                  <a:pt x="99321" y="170742"/>
                </a:cubicBezTo>
                <a:cubicBezTo>
                  <a:pt x="107348" y="169282"/>
                  <a:pt x="115375" y="161985"/>
                  <a:pt x="119024" y="155417"/>
                </a:cubicBezTo>
                <a:cubicBezTo>
                  <a:pt x="123402" y="148120"/>
                  <a:pt x="124862" y="137904"/>
                  <a:pt x="122672" y="129877"/>
                </a:cubicBezTo>
                <a:cubicBezTo>
                  <a:pt x="119754" y="121849"/>
                  <a:pt x="115375" y="113822"/>
                  <a:pt x="107348" y="110173"/>
                </a:cubicBezTo>
                <a:cubicBezTo>
                  <a:pt x="98591" y="105795"/>
                  <a:pt x="91294" y="105795"/>
                  <a:pt x="81807" y="107255"/>
                </a:cubicBezTo>
                <a:close/>
              </a:path>
            </a:pathLst>
          </a:custGeom>
          <a:solidFill>
            <a:srgbClr val="231F20"/>
          </a:solidFill>
          <a:ln w="7290" cap="flat">
            <a:noFill/>
            <a:prstDash val="solid"/>
            <a:miter/>
          </a:ln>
        </p:spPr>
        <p:txBody>
          <a:bodyPr rtlCol="0" anchor="ctr"/>
          <a:lstStyle/>
          <a:p>
            <a:endParaRPr lang="en-US" dirty="0"/>
          </a:p>
        </p:txBody>
      </p:sp>
      <p:sp>
        <p:nvSpPr>
          <p:cNvPr id="7" name="Text Box 2"/>
          <p:cNvSpPr txBox="1"/>
          <p:nvPr/>
        </p:nvSpPr>
        <p:spPr>
          <a:xfrm>
            <a:off x="1681523" y="966434"/>
            <a:ext cx="2811780" cy="1477328"/>
          </a:xfrm>
          <a:prstGeom prst="rect">
            <a:avLst/>
          </a:prstGeom>
          <a:noFill/>
        </p:spPr>
        <p:txBody>
          <a:bodyPr wrap="square" lIns="0" tIns="0" rIns="0" bIns="0" rtlCol="0" anchor="t">
            <a:spAutoFit/>
          </a:bodyPr>
          <a:lstStyle/>
          <a:p>
            <a:pPr algn="l"/>
            <a:r>
              <a:rPr lang="en-US" altLang="en-US" sz="4800" dirty="0">
                <a:solidFill>
                  <a:srgbClr val="008000"/>
                </a:solidFill>
                <a:latin typeface="Times New Roman" panose="02020603050405020304" pitchFamily="18" charset="0"/>
                <a:cs typeface="Times New Roman" panose="02020603050405020304" pitchFamily="18" charset="0"/>
                <a:sym typeface="+mn-ea"/>
              </a:rPr>
              <a:t>Thế n</a:t>
            </a:r>
            <a:r>
              <a:rPr lang="en-US" altLang="en-US" sz="4800" dirty="0">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o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l</a:t>
            </a:r>
            <a:r>
              <a:rPr lang="en-US" altLang="en-US" sz="4800" dirty="0" err="1">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tính</a:t>
            </a:r>
            <a:r>
              <a:rPr lang="en-US" altLang="en-US" sz="4800" dirty="0">
                <a:solidFill>
                  <a:srgbClr val="008000"/>
                </a:solidFill>
                <a:latin typeface="Times New Roman" panose="02020603050405020304" pitchFamily="18" charset="0"/>
                <a:cs typeface="Times New Roman" panose="02020603050405020304" pitchFamily="18" charset="0"/>
                <a:sym typeface="+mn-ea"/>
              </a:rPr>
              <a:t>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từ</a:t>
            </a:r>
            <a:r>
              <a:rPr lang="en-US" altLang="en-US" sz="4800" dirty="0">
                <a:solidFill>
                  <a:srgbClr val="008000"/>
                </a:solidFill>
                <a:latin typeface="Times New Roman" panose="02020603050405020304" pitchFamily="18" charset="0"/>
                <a:cs typeface="Times New Roman" panose="02020603050405020304" pitchFamily="18" charset="0"/>
                <a:sym typeface="+mn-ea"/>
              </a:rPr>
              <a:t>?</a:t>
            </a:r>
            <a:endParaRPr lang="en-US" sz="4800" dirty="0">
              <a:solidFill>
                <a:schemeClr val="tx1">
                  <a:lumMod val="50000"/>
                  <a:lumOff val="50000"/>
                </a:schemeClr>
              </a:solidFill>
            </a:endParaRPr>
          </a:p>
        </p:txBody>
      </p:sp>
      <p:sp>
        <p:nvSpPr>
          <p:cNvPr id="8" name="Text Box 4"/>
          <p:cNvSpPr txBox="1"/>
          <p:nvPr/>
        </p:nvSpPr>
        <p:spPr>
          <a:xfrm rot="660000">
            <a:off x="7043136" y="538807"/>
            <a:ext cx="4587309" cy="2215991"/>
          </a:xfrm>
          <a:prstGeom prst="rect">
            <a:avLst/>
          </a:prstGeom>
          <a:noFill/>
        </p:spPr>
        <p:txBody>
          <a:bodyPr wrap="square" lIns="0" tIns="0" rIns="0" bIns="0" rtlCol="0" anchor="t">
            <a:spAutoFit/>
          </a:bodyPr>
          <a:lstStyle/>
          <a:p>
            <a:pPr algn="just">
              <a:lnSpc>
                <a:spcPct val="100000"/>
              </a:lnSpc>
              <a:spcBef>
                <a:spcPct val="50000"/>
              </a:spcBef>
            </a:pPr>
            <a:r>
              <a:rPr lang="en-US" altLang="en-US" sz="3600" b="1" dirty="0" err="1">
                <a:solidFill>
                  <a:srgbClr val="FF0000"/>
                </a:solidFill>
                <a:latin typeface="Times New Roman" panose="02020603050405020304" pitchFamily="18" charset="0"/>
                <a:cs typeface="Times New Roman" panose="02020603050405020304" pitchFamily="18" charset="0"/>
                <a:sym typeface="+mn-ea"/>
              </a:rPr>
              <a:t>Tính</a:t>
            </a:r>
            <a:r>
              <a:rPr lang="en-US" altLang="en-US" sz="3600" b="1" dirty="0">
                <a:solidFill>
                  <a:srgbClr val="FF0000"/>
                </a:solidFill>
                <a:latin typeface="Times New Roman" panose="02020603050405020304" pitchFamily="18" charset="0"/>
                <a:cs typeface="Times New Roman" panose="02020603050405020304" pitchFamily="18" charset="0"/>
                <a:sym typeface="+mn-ea"/>
              </a:rPr>
              <a:t> </a:t>
            </a:r>
            <a:r>
              <a:rPr lang="en-US" altLang="en-US" sz="3600" b="1" dirty="0" err="1">
                <a:solidFill>
                  <a:srgbClr val="FF0000"/>
                </a:solidFill>
                <a:latin typeface="Times New Roman" panose="02020603050405020304" pitchFamily="18" charset="0"/>
                <a:cs typeface="Times New Roman" panose="02020603050405020304" pitchFamily="18" charset="0"/>
                <a:sym typeface="+mn-ea"/>
              </a:rPr>
              <a:t>từ</a:t>
            </a:r>
            <a:r>
              <a:rPr lang="en-US" altLang="en-US" sz="3600" b="1" dirty="0">
                <a:solidFill>
                  <a:srgbClr val="FF0000"/>
                </a:solidFill>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là</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những</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từ</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miêu</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tả</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đặc</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điểm</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hoặc</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tính</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chất</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của</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sự</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vật</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hoạt</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động</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trạng</a:t>
            </a:r>
            <a:r>
              <a:rPr lang="en-US" altLang="en-US" sz="3600" b="1" dirty="0">
                <a:latin typeface="Times New Roman" panose="02020603050405020304" pitchFamily="18" charset="0"/>
                <a:cs typeface="Times New Roman" panose="02020603050405020304" pitchFamily="18" charset="0"/>
                <a:sym typeface="+mn-ea"/>
              </a:rPr>
              <a:t> </a:t>
            </a:r>
            <a:r>
              <a:rPr lang="en-US" altLang="en-US" sz="3600" b="1" dirty="0" err="1">
                <a:latin typeface="Times New Roman" panose="02020603050405020304" pitchFamily="18" charset="0"/>
                <a:cs typeface="Times New Roman" panose="02020603050405020304" pitchFamily="18" charset="0"/>
                <a:sym typeface="+mn-ea"/>
              </a:rPr>
              <a:t>thái</a:t>
            </a:r>
            <a:r>
              <a:rPr lang="en-US" altLang="en-US" sz="3600" b="1" dirty="0">
                <a:latin typeface="Times New Roman" panose="02020603050405020304" pitchFamily="18" charset="0"/>
                <a:cs typeface="Times New Roman" panose="02020603050405020304" pitchFamily="18" charset="0"/>
                <a:sym typeface="+mn-ea"/>
              </a:rPr>
              <a:t>....</a:t>
            </a:r>
          </a:p>
        </p:txBody>
      </p:sp>
      <p:pic>
        <p:nvPicPr>
          <p:cNvPr id="9" name="图片 14">
            <a:extLst>
              <a:ext uri="{FF2B5EF4-FFF2-40B4-BE49-F238E27FC236}">
                <a16:creationId xmlns:a16="http://schemas.microsoft.com/office/drawing/2014/main" id="{9BD2C98F-0346-4F28-85C8-486082141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00" y="3008295"/>
            <a:ext cx="3943348" cy="3943348"/>
          </a:xfrm>
          <a:prstGeom prst="rect">
            <a:avLst/>
          </a:prstGeom>
        </p:spPr>
      </p:pic>
      <p:pic>
        <p:nvPicPr>
          <p:cNvPr id="10" name="图片 4">
            <a:extLst>
              <a:ext uri="{FF2B5EF4-FFF2-40B4-BE49-F238E27FC236}">
                <a16:creationId xmlns:a16="http://schemas.microsoft.com/office/drawing/2014/main" id="{78EEFD73-BDB4-458B-8C94-0F8D70AE0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027" y="3366654"/>
            <a:ext cx="2133602" cy="3491346"/>
          </a:xfrm>
          <a:prstGeom prst="rect">
            <a:avLst/>
          </a:prstGeom>
        </p:spPr>
      </p:pic>
    </p:spTree>
    <p:extLst>
      <p:ext uri="{BB962C8B-B14F-4D97-AF65-F5344CB8AC3E}">
        <p14:creationId xmlns:p14="http://schemas.microsoft.com/office/powerpoint/2010/main" val="26807771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15695" y="730250"/>
            <a:ext cx="10434955" cy="984885"/>
          </a:xfrm>
          <a:prstGeom prst="rect">
            <a:avLst/>
          </a:prstGeom>
          <a:noFill/>
        </p:spPr>
        <p:txBody>
          <a:bodyPr wrap="square" lIns="0" tIns="0" rIns="0" bIns="0" rtlCol="0" anchor="t">
            <a:spAutoFit/>
          </a:bodyPr>
          <a:lstStyle/>
          <a:p>
            <a:pPr algn="l"/>
            <a:r>
              <a:rPr lang="en-US" altLang="en-US" sz="3200" dirty="0">
                <a:solidFill>
                  <a:srgbClr val="FF0000"/>
                </a:solidFill>
                <a:latin typeface="Times New Roman" panose="02020603050405020304" pitchFamily="18" charset="0"/>
                <a:cs typeface="Times New Roman" panose="02020603050405020304" pitchFamily="18" charset="0"/>
                <a:sym typeface="+mn-ea"/>
              </a:rPr>
              <a:t>Tính từ </a:t>
            </a:r>
            <a:r>
              <a:rPr lang="en-US" altLang="en-US" sz="3200" dirty="0">
                <a:solidFill>
                  <a:srgbClr val="0000FF"/>
                </a:solidFill>
                <a:latin typeface="Times New Roman" panose="02020603050405020304" pitchFamily="18" charset="0"/>
                <a:cs typeface="Times New Roman" panose="02020603050405020304" pitchFamily="18" charset="0"/>
                <a:sym typeface="+mn-ea"/>
              </a:rPr>
              <a:t>l</a:t>
            </a:r>
            <a:r>
              <a:rPr lang="en-US" altLang="en-US" sz="3200" dirty="0">
                <a:solidFill>
                  <a:srgbClr val="0000FF"/>
                </a:solidFill>
                <a:latin typeface="Times New Roman" panose="02020603050405020304" pitchFamily="18" charset="0"/>
                <a:ea typeface="Times New Roman" panose="02020603050405020304" pitchFamily="18" charset="0"/>
                <a:sym typeface="+mn-ea"/>
              </a:rPr>
              <a:t>à</a:t>
            </a:r>
            <a:r>
              <a:rPr lang="en-US" altLang="en-US" sz="3200" dirty="0">
                <a:solidFill>
                  <a:srgbClr val="0000FF"/>
                </a:solidFill>
                <a:latin typeface="Times New Roman" panose="02020603050405020304" pitchFamily="18" charset="0"/>
                <a:cs typeface="Times New Roman" panose="02020603050405020304" pitchFamily="18" charset="0"/>
                <a:sym typeface="+mn-ea"/>
              </a:rPr>
              <a:t> những từ miêu tả </a:t>
            </a:r>
            <a:r>
              <a:rPr lang="en-US" altLang="en-US" sz="3200" u="sng" dirty="0">
                <a:solidFill>
                  <a:srgbClr val="0000FF"/>
                </a:solidFill>
                <a:latin typeface="Times New Roman" panose="02020603050405020304" pitchFamily="18" charset="0"/>
                <a:cs typeface="Times New Roman" panose="02020603050405020304" pitchFamily="18" charset="0"/>
                <a:sym typeface="+mn-ea"/>
              </a:rPr>
              <a:t>đặc điểm</a:t>
            </a:r>
            <a:r>
              <a:rPr lang="en-US" altLang="en-US" sz="3200" dirty="0">
                <a:solidFill>
                  <a:srgbClr val="0000FF"/>
                </a:solidFill>
                <a:latin typeface="Times New Roman" panose="02020603050405020304" pitchFamily="18" charset="0"/>
                <a:cs typeface="Times New Roman" panose="02020603050405020304" pitchFamily="18" charset="0"/>
                <a:sym typeface="+mn-ea"/>
              </a:rPr>
              <a:t> hoặc </a:t>
            </a:r>
            <a:r>
              <a:rPr lang="en-US" altLang="en-US" sz="3200" u="sng" dirty="0">
                <a:solidFill>
                  <a:srgbClr val="0000FF"/>
                </a:solidFill>
                <a:latin typeface="Times New Roman" panose="02020603050405020304" pitchFamily="18" charset="0"/>
                <a:cs typeface="Times New Roman" panose="02020603050405020304" pitchFamily="18" charset="0"/>
                <a:sym typeface="+mn-ea"/>
              </a:rPr>
              <a:t>tính chất</a:t>
            </a:r>
            <a:r>
              <a:rPr lang="en-US" altLang="en-US" sz="3200" dirty="0">
                <a:solidFill>
                  <a:srgbClr val="0000FF"/>
                </a:solidFill>
                <a:latin typeface="Times New Roman" panose="02020603050405020304" pitchFamily="18" charset="0"/>
                <a:cs typeface="Times New Roman" panose="02020603050405020304" pitchFamily="18" charset="0"/>
                <a:sym typeface="+mn-ea"/>
              </a:rPr>
              <a:t> của sự vật, hoạt động, trạng thái....</a:t>
            </a:r>
            <a:endParaRPr lang="en-US" sz="3200">
              <a:solidFill>
                <a:schemeClr val="tx1">
                  <a:lumMod val="50000"/>
                  <a:lumOff val="50000"/>
                </a:schemeClr>
              </a:solidFill>
            </a:endParaRPr>
          </a:p>
        </p:txBody>
      </p:sp>
      <p:sp>
        <p:nvSpPr>
          <p:cNvPr id="3" name="Rounded Rectangle 2"/>
          <p:cNvSpPr/>
          <p:nvPr/>
        </p:nvSpPr>
        <p:spPr>
          <a:xfrm>
            <a:off x="4724400" y="1828800"/>
            <a:ext cx="2438400" cy="685800"/>
          </a:xfrm>
          <a:prstGeom prst="roundRect">
            <a:avLst/>
          </a:prstGeom>
          <a:solidFill>
            <a:srgbClr val="FFC000"/>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sz="3200" b="1">
                <a:latin typeface="Times New Roman" panose="02020603050405020304" pitchFamily="18" charset="0"/>
                <a:cs typeface="Times New Roman" panose="02020603050405020304" pitchFamily="18" charset="0"/>
              </a:rPr>
              <a:t>Tính từ</a:t>
            </a:r>
          </a:p>
        </p:txBody>
      </p:sp>
      <p:sp>
        <p:nvSpPr>
          <p:cNvPr id="4" name="Rounded Rectangle 3"/>
          <p:cNvSpPr/>
          <p:nvPr/>
        </p:nvSpPr>
        <p:spPr>
          <a:xfrm>
            <a:off x="516195" y="3022600"/>
            <a:ext cx="5259766" cy="3038987"/>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vi-VN" altLang="en-US" sz="3200" b="1" dirty="0">
                <a:latin typeface="Times New Roman" panose="02020603050405020304" pitchFamily="18" charset="0"/>
                <a:cs typeface="Times New Roman" panose="02020603050405020304" pitchFamily="18" charset="0"/>
              </a:rPr>
              <a:t>Chỉ đặc điểm</a:t>
            </a:r>
            <a:r>
              <a:rPr lang="en-US" altLang="en-US" sz="3200" b="1" dirty="0">
                <a:latin typeface="Times New Roman" panose="02020603050405020304" pitchFamily="18" charset="0"/>
                <a:cs typeface="Times New Roman" panose="02020603050405020304" pitchFamily="18" charset="0"/>
              </a:rPr>
              <a:t>:</a:t>
            </a:r>
            <a:r>
              <a:rPr lang="vi-VN" altLang="en-US" sz="3200" b="1" dirty="0">
                <a:latin typeface="Times New Roman" panose="02020603050405020304" pitchFamily="18" charset="0"/>
                <a:cs typeface="Times New Roman" panose="02020603050405020304" pitchFamily="18" charset="0"/>
              </a:rPr>
              <a:t> chỉ những </a:t>
            </a:r>
            <a:r>
              <a:rPr lang="vi-VN" altLang="en-US" sz="3200" b="1" dirty="0">
                <a:solidFill>
                  <a:srgbClr val="FF0000"/>
                </a:solidFill>
                <a:latin typeface="Times New Roman" panose="02020603050405020304" pitchFamily="18" charset="0"/>
                <a:cs typeface="Times New Roman" panose="02020603050405020304" pitchFamily="18" charset="0"/>
              </a:rPr>
              <a:t>đặc điểm bên ngoài</a:t>
            </a:r>
            <a:r>
              <a:rPr lang="vi-VN" altLang="en-US" sz="3200" b="1" dirty="0">
                <a:latin typeface="Times New Roman" panose="02020603050405020304" pitchFamily="18" charset="0"/>
                <a:cs typeface="Times New Roman" panose="02020603050405020304" pitchFamily="18" charset="0"/>
              </a:rPr>
              <a:t> mà ta có thể cảm nhận bằng các giác quan.  </a:t>
            </a:r>
          </a:p>
          <a:p>
            <a:pPr algn="l"/>
            <a:r>
              <a:rPr lang="vi-VN" altLang="en-US" sz="3200" b="1" i="1" dirty="0">
                <a:latin typeface="Times New Roman" panose="02020603050405020304" pitchFamily="18" charset="0"/>
                <a:cs typeface="Times New Roman" panose="02020603050405020304" pitchFamily="18" charset="0"/>
              </a:rPr>
              <a:t>Ví dụ:  xanh, đỏ, cao, to, ....</a:t>
            </a:r>
          </a:p>
        </p:txBody>
      </p:sp>
      <p:sp>
        <p:nvSpPr>
          <p:cNvPr id="5" name="Rounded Rectangle 4"/>
          <p:cNvSpPr/>
          <p:nvPr/>
        </p:nvSpPr>
        <p:spPr>
          <a:xfrm>
            <a:off x="6756400" y="3022599"/>
            <a:ext cx="4449445" cy="3186471"/>
          </a:xfrm>
          <a:prstGeom prst="roundRect">
            <a:avLst/>
          </a:prstGeom>
          <a:solidFill>
            <a:srgbClr val="CCFF33"/>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vi-VN" altLang="en-US" sz="3200" b="1" dirty="0">
                <a:latin typeface="Times New Roman" panose="02020603050405020304" pitchFamily="18" charset="0"/>
                <a:cs typeface="Times New Roman" panose="02020603050405020304" pitchFamily="18" charset="0"/>
              </a:rPr>
              <a:t>Chỉ tính chất</a:t>
            </a:r>
            <a:r>
              <a:rPr lang="en-US" altLang="en-US" sz="3200" b="1" dirty="0">
                <a:latin typeface="Times New Roman" panose="02020603050405020304" pitchFamily="18" charset="0"/>
                <a:cs typeface="Times New Roman" panose="02020603050405020304" pitchFamily="18" charset="0"/>
              </a:rPr>
              <a:t>:</a:t>
            </a:r>
            <a:r>
              <a:rPr lang="vi-VN" altLang="en-US" sz="3200" b="1" dirty="0">
                <a:latin typeface="Times New Roman" panose="02020603050405020304" pitchFamily="18" charset="0"/>
                <a:cs typeface="Times New Roman" panose="02020603050405020304" pitchFamily="18" charset="0"/>
              </a:rPr>
              <a:t> chỉ những </a:t>
            </a:r>
            <a:r>
              <a:rPr lang="vi-VN" altLang="en-US" sz="3200" b="1" dirty="0">
                <a:solidFill>
                  <a:srgbClr val="FF0000"/>
                </a:solidFill>
                <a:latin typeface="Times New Roman" panose="02020603050405020304" pitchFamily="18" charset="0"/>
                <a:cs typeface="Times New Roman" panose="02020603050405020304" pitchFamily="18" charset="0"/>
              </a:rPr>
              <a:t>đặc điểm bên trong</a:t>
            </a:r>
            <a:r>
              <a:rPr lang="vi-VN" altLang="en-US" sz="3200" b="1" dirty="0">
                <a:latin typeface="Times New Roman" panose="02020603050405020304" pitchFamily="18" charset="0"/>
                <a:cs typeface="Times New Roman" panose="02020603050405020304" pitchFamily="18" charset="0"/>
              </a:rPr>
              <a:t> của sự vật, hiện tượng.</a:t>
            </a:r>
          </a:p>
          <a:p>
            <a:pPr algn="ctr"/>
            <a:r>
              <a:rPr lang="vi-VN" altLang="en-US" sz="3200" b="1" i="1" dirty="0">
                <a:latin typeface="Times New Roman" panose="02020603050405020304" pitchFamily="18" charset="0"/>
                <a:cs typeface="Times New Roman" panose="02020603050405020304" pitchFamily="18" charset="0"/>
              </a:rPr>
              <a:t>Ví dụ: </a:t>
            </a:r>
            <a:r>
              <a:rPr lang="en-US" altLang="en-US" sz="3200" b="1" i="1" dirty="0">
                <a:latin typeface="Times New Roman" panose="02020603050405020304" pitchFamily="18" charset="0"/>
                <a:cs typeface="Times New Roman" panose="02020603050405020304" pitchFamily="18" charset="0"/>
              </a:rPr>
              <a:t>t</a:t>
            </a:r>
            <a:r>
              <a:rPr lang="vi-VN" altLang="en-US" sz="3200" b="1" i="1" dirty="0">
                <a:latin typeface="Times New Roman" panose="02020603050405020304" pitchFamily="18" charset="0"/>
                <a:cs typeface="Times New Roman" panose="02020603050405020304" pitchFamily="18" charset="0"/>
              </a:rPr>
              <a:t>ốt, xấu, chăm,...</a:t>
            </a:r>
          </a:p>
        </p:txBody>
      </p:sp>
      <p:cxnSp>
        <p:nvCxnSpPr>
          <p:cNvPr id="6" name="Straight Arrow Connector 5"/>
          <p:cNvCxnSpPr>
            <a:stCxn id="3" idx="2"/>
          </p:cNvCxnSpPr>
          <p:nvPr/>
        </p:nvCxnSpPr>
        <p:spPr>
          <a:xfrm flipH="1">
            <a:off x="3023419" y="2514600"/>
            <a:ext cx="2920181" cy="45720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3" idx="2"/>
            <a:endCxn id="5" idx="0"/>
          </p:cNvCxnSpPr>
          <p:nvPr/>
        </p:nvCxnSpPr>
        <p:spPr>
          <a:xfrm>
            <a:off x="5943600" y="2514600"/>
            <a:ext cx="3037523" cy="507999"/>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802429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18795">
            <a:off x="5539029" y="-291728"/>
            <a:ext cx="6686738" cy="3913557"/>
          </a:xfrm>
          <a:prstGeom prst="rect">
            <a:avLst/>
          </a:prstGeom>
        </p:spPr>
      </p:pic>
      <p:sp>
        <p:nvSpPr>
          <p:cNvPr id="9" name="Graphic 19"/>
          <p:cNvSpPr/>
          <p:nvPr/>
        </p:nvSpPr>
        <p:spPr>
          <a:xfrm rot="21387366">
            <a:off x="711169" y="261984"/>
            <a:ext cx="4629150" cy="2721610"/>
          </a:xfrm>
          <a:custGeom>
            <a:avLst/>
            <a:gdLst>
              <a:gd name="connsiteX0" fmla="*/ 735756 w 3205042"/>
              <a:gd name="connsiteY0" fmla="*/ 632695 h 2944088"/>
              <a:gd name="connsiteX1" fmla="*/ 1292547 w 3205042"/>
              <a:gd name="connsiteY1" fmla="*/ 110932 h 2944088"/>
              <a:gd name="connsiteX2" fmla="*/ 1687335 w 3205042"/>
              <a:gd name="connsiteY2" fmla="*/ 71526 h 2944088"/>
              <a:gd name="connsiteX3" fmla="*/ 2045637 w 3205042"/>
              <a:gd name="connsiteY3" fmla="*/ 221852 h 2944088"/>
              <a:gd name="connsiteX4" fmla="*/ 2304694 w 3205042"/>
              <a:gd name="connsiteY4" fmla="*/ 521045 h 2944088"/>
              <a:gd name="connsiteX5" fmla="*/ 2393722 w 3205042"/>
              <a:gd name="connsiteY5" fmla="*/ 572856 h 2944088"/>
              <a:gd name="connsiteX6" fmla="*/ 2444074 w 3205042"/>
              <a:gd name="connsiteY6" fmla="*/ 563369 h 2944088"/>
              <a:gd name="connsiteX7" fmla="*/ 2485669 w 3205042"/>
              <a:gd name="connsiteY7" fmla="*/ 557532 h 2944088"/>
              <a:gd name="connsiteX8" fmla="*/ 2663725 w 3205042"/>
              <a:gd name="connsiteY8" fmla="*/ 588181 h 2944088"/>
              <a:gd name="connsiteX9" fmla="*/ 3095001 w 3205042"/>
              <a:gd name="connsiteY9" fmla="*/ 1089511 h 2944088"/>
              <a:gd name="connsiteX10" fmla="*/ 2906728 w 3205042"/>
              <a:gd name="connsiteY10" fmla="*/ 1831655 h 2944088"/>
              <a:gd name="connsiteX11" fmla="*/ 2812592 w 3205042"/>
              <a:gd name="connsiteY11" fmla="*/ 1863763 h 2944088"/>
              <a:gd name="connsiteX12" fmla="*/ 2792889 w 3205042"/>
              <a:gd name="connsiteY12" fmla="*/ 1912656 h 2944088"/>
              <a:gd name="connsiteX13" fmla="*/ 2732321 w 3205042"/>
              <a:gd name="connsiteY13" fmla="*/ 2451932 h 2944088"/>
              <a:gd name="connsiteX14" fmla="*/ 2254342 w 3205042"/>
              <a:gd name="connsiteY14" fmla="*/ 2756963 h 2944088"/>
              <a:gd name="connsiteX15" fmla="*/ 1958798 w 3205042"/>
              <a:gd name="connsiteY15" fmla="*/ 2762801 h 2944088"/>
              <a:gd name="connsiteX16" fmla="*/ 1883635 w 3205042"/>
              <a:gd name="connsiteY16" fmla="*/ 2739449 h 2944088"/>
              <a:gd name="connsiteX17" fmla="*/ 1821607 w 3205042"/>
              <a:gd name="connsiteY17" fmla="*/ 2705151 h 2944088"/>
              <a:gd name="connsiteX18" fmla="*/ 1672740 w 3205042"/>
              <a:gd name="connsiteY18" fmla="*/ 2717557 h 2944088"/>
              <a:gd name="connsiteX19" fmla="*/ 1628226 w 3205042"/>
              <a:gd name="connsiteY19" fmla="*/ 2756963 h 2944088"/>
              <a:gd name="connsiteX20" fmla="*/ 1583712 w 3205042"/>
              <a:gd name="connsiteY20" fmla="*/ 2787612 h 2944088"/>
              <a:gd name="connsiteX21" fmla="*/ 1482279 w 3205042"/>
              <a:gd name="connsiteY21" fmla="*/ 2835775 h 2944088"/>
              <a:gd name="connsiteX22" fmla="*/ 1248033 w 3205042"/>
              <a:gd name="connsiteY22" fmla="*/ 2875910 h 2944088"/>
              <a:gd name="connsiteX23" fmla="*/ 786838 w 3205042"/>
              <a:gd name="connsiteY23" fmla="*/ 2759882 h 2944088"/>
              <a:gd name="connsiteX24" fmla="*/ 600754 w 3205042"/>
              <a:gd name="connsiteY24" fmla="*/ 2594231 h 2944088"/>
              <a:gd name="connsiteX25" fmla="*/ 456996 w 3205042"/>
              <a:gd name="connsiteY25" fmla="*/ 2334444 h 2944088"/>
              <a:gd name="connsiteX26" fmla="*/ 438023 w 3205042"/>
              <a:gd name="connsiteY26" fmla="*/ 2194335 h 2944088"/>
              <a:gd name="connsiteX27" fmla="*/ 446780 w 3205042"/>
              <a:gd name="connsiteY27" fmla="*/ 2124280 h 2944088"/>
              <a:gd name="connsiteX28" fmla="*/ 454077 w 3205042"/>
              <a:gd name="connsiteY28" fmla="*/ 2039630 h 2944088"/>
              <a:gd name="connsiteX29" fmla="*/ 344616 w 3205042"/>
              <a:gd name="connsiteY29" fmla="*/ 1954980 h 2944088"/>
              <a:gd name="connsiteX30" fmla="*/ 240264 w 3205042"/>
              <a:gd name="connsiteY30" fmla="*/ 1892223 h 2944088"/>
              <a:gd name="connsiteX31" fmla="*/ 97965 w 3205042"/>
              <a:gd name="connsiteY31" fmla="*/ 1700302 h 2944088"/>
              <a:gd name="connsiteX32" fmla="*/ 76072 w 3205042"/>
              <a:gd name="connsiteY32" fmla="*/ 1418623 h 2944088"/>
              <a:gd name="connsiteX33" fmla="*/ 131533 w 3205042"/>
              <a:gd name="connsiteY33" fmla="*/ 1292378 h 2944088"/>
              <a:gd name="connsiteX34" fmla="*/ 177506 w 3205042"/>
              <a:gd name="connsiteY34" fmla="*/ 1236918 h 2944088"/>
              <a:gd name="connsiteX35" fmla="*/ 200128 w 3205042"/>
              <a:gd name="connsiteY35" fmla="*/ 1152268 h 2944088"/>
              <a:gd name="connsiteX36" fmla="*/ 247561 w 3205042"/>
              <a:gd name="connsiteY36" fmla="*/ 939914 h 2944088"/>
              <a:gd name="connsiteX37" fmla="*/ 384022 w 3205042"/>
              <a:gd name="connsiteY37" fmla="*/ 749453 h 2944088"/>
              <a:gd name="connsiteX38" fmla="*/ 582511 w 3205042"/>
              <a:gd name="connsiteY38" fmla="*/ 653857 h 2944088"/>
              <a:gd name="connsiteX39" fmla="*/ 695620 w 3205042"/>
              <a:gd name="connsiteY39" fmla="*/ 658965 h 2944088"/>
              <a:gd name="connsiteX40" fmla="*/ 736486 w 3205042"/>
              <a:gd name="connsiteY40" fmla="*/ 635614 h 2944088"/>
              <a:gd name="connsiteX41" fmla="*/ 713134 w 3205042"/>
              <a:gd name="connsiteY41" fmla="*/ 594748 h 2944088"/>
              <a:gd name="connsiteX42" fmla="*/ 454807 w 3205042"/>
              <a:gd name="connsiteY42" fmla="*/ 623938 h 2944088"/>
              <a:gd name="connsiteX43" fmla="*/ 262156 w 3205042"/>
              <a:gd name="connsiteY43" fmla="*/ 785940 h 2944088"/>
              <a:gd name="connsiteX44" fmla="*/ 152695 w 3205042"/>
              <a:gd name="connsiteY44" fmla="*/ 1011429 h 2944088"/>
              <a:gd name="connsiteX45" fmla="*/ 134452 w 3205042"/>
              <a:gd name="connsiteY45" fmla="*/ 1129646 h 2944088"/>
              <a:gd name="connsiteX46" fmla="*/ 124965 w 3205042"/>
              <a:gd name="connsiteY46" fmla="*/ 1198242 h 2944088"/>
              <a:gd name="connsiteX47" fmla="*/ 77532 w 3205042"/>
              <a:gd name="connsiteY47" fmla="*/ 1255891 h 2944088"/>
              <a:gd name="connsiteX48" fmla="*/ 909 w 3205042"/>
              <a:gd name="connsiteY48" fmla="*/ 1546327 h 2944088"/>
              <a:gd name="connsiteX49" fmla="*/ 90667 w 3205042"/>
              <a:gd name="connsiteY49" fmla="*/ 1831655 h 2944088"/>
              <a:gd name="connsiteX50" fmla="*/ 286967 w 3205042"/>
              <a:gd name="connsiteY50" fmla="*/ 2000224 h 2944088"/>
              <a:gd name="connsiteX51" fmla="*/ 345346 w 3205042"/>
              <a:gd name="connsiteY51" fmla="*/ 2030143 h 2944088"/>
              <a:gd name="connsiteX52" fmla="*/ 392049 w 3205042"/>
              <a:gd name="connsiteY52" fmla="*/ 2060792 h 2944088"/>
              <a:gd name="connsiteX53" fmla="*/ 388401 w 3205042"/>
              <a:gd name="connsiteY53" fmla="*/ 2090712 h 2944088"/>
              <a:gd name="connsiteX54" fmla="*/ 379644 w 3205042"/>
              <a:gd name="connsiteY54" fmla="*/ 2129388 h 2944088"/>
              <a:gd name="connsiteX55" fmla="*/ 372346 w 3205042"/>
              <a:gd name="connsiteY55" fmla="*/ 2210389 h 2944088"/>
              <a:gd name="connsiteX56" fmla="*/ 462834 w 3205042"/>
              <a:gd name="connsiteY56" fmla="*/ 2512501 h 2944088"/>
              <a:gd name="connsiteX57" fmla="*/ 659134 w 3205042"/>
              <a:gd name="connsiteY57" fmla="*/ 2750395 h 2944088"/>
              <a:gd name="connsiteX58" fmla="*/ 1121058 w 3205042"/>
              <a:gd name="connsiteY58" fmla="*/ 2937208 h 2944088"/>
              <a:gd name="connsiteX59" fmla="*/ 1617280 w 3205042"/>
              <a:gd name="connsiteY59" fmla="*/ 2847450 h 2944088"/>
              <a:gd name="connsiteX60" fmla="*/ 1670551 w 3205042"/>
              <a:gd name="connsiteY60" fmla="*/ 2810234 h 2944088"/>
              <a:gd name="connsiteX61" fmla="*/ 1715795 w 3205042"/>
              <a:gd name="connsiteY61" fmla="*/ 2770828 h 2944088"/>
              <a:gd name="connsiteX62" fmla="*/ 1765417 w 3205042"/>
              <a:gd name="connsiteY62" fmla="*/ 2756233 h 2944088"/>
              <a:gd name="connsiteX63" fmla="*/ 1829634 w 3205042"/>
              <a:gd name="connsiteY63" fmla="*/ 2788342 h 2944088"/>
              <a:gd name="connsiteX64" fmla="*/ 2149989 w 3205042"/>
              <a:gd name="connsiteY64" fmla="*/ 2840153 h 2944088"/>
              <a:gd name="connsiteX65" fmla="*/ 2709699 w 3205042"/>
              <a:gd name="connsiteY65" fmla="*/ 2589123 h 2944088"/>
              <a:gd name="connsiteX66" fmla="*/ 2893593 w 3205042"/>
              <a:gd name="connsiteY66" fmla="*/ 2022116 h 2944088"/>
              <a:gd name="connsiteX67" fmla="*/ 2851998 w 3205042"/>
              <a:gd name="connsiteY67" fmla="*/ 1880547 h 2944088"/>
              <a:gd name="connsiteX68" fmla="*/ 2832295 w 3205042"/>
              <a:gd name="connsiteY68" fmla="*/ 1929439 h 2944088"/>
              <a:gd name="connsiteX69" fmla="*/ 3162866 w 3205042"/>
              <a:gd name="connsiteY69" fmla="*/ 1626598 h 2944088"/>
              <a:gd name="connsiteX70" fmla="*/ 3186948 w 3205042"/>
              <a:gd name="connsiteY70" fmla="*/ 1183647 h 2944088"/>
              <a:gd name="connsiteX71" fmla="*/ 2793619 w 3205042"/>
              <a:gd name="connsiteY71" fmla="*/ 575045 h 2944088"/>
              <a:gd name="connsiteX72" fmla="*/ 2614833 w 3205042"/>
              <a:gd name="connsiteY72" fmla="*/ 507909 h 2944088"/>
              <a:gd name="connsiteX73" fmla="*/ 2514129 w 3205042"/>
              <a:gd name="connsiteY73" fmla="*/ 494774 h 2944088"/>
              <a:gd name="connsiteX74" fmla="*/ 2468885 w 3205042"/>
              <a:gd name="connsiteY74" fmla="*/ 494044 h 2944088"/>
              <a:gd name="connsiteX75" fmla="*/ 2416344 w 3205042"/>
              <a:gd name="connsiteY75" fmla="*/ 504990 h 2944088"/>
              <a:gd name="connsiteX76" fmla="*/ 2395911 w 3205042"/>
              <a:gd name="connsiteY76" fmla="*/ 508639 h 2944088"/>
              <a:gd name="connsiteX77" fmla="*/ 2384235 w 3205042"/>
              <a:gd name="connsiteY77" fmla="*/ 509369 h 2944088"/>
              <a:gd name="connsiteX78" fmla="*/ 2380587 w 3205042"/>
              <a:gd name="connsiteY78" fmla="*/ 508639 h 2944088"/>
              <a:gd name="connsiteX79" fmla="*/ 2372560 w 3205042"/>
              <a:gd name="connsiteY79" fmla="*/ 502801 h 2944088"/>
              <a:gd name="connsiteX80" fmla="*/ 2355776 w 3205042"/>
              <a:gd name="connsiteY80" fmla="*/ 473612 h 2944088"/>
              <a:gd name="connsiteX81" fmla="*/ 2298126 w 3205042"/>
              <a:gd name="connsiteY81" fmla="*/ 385313 h 2944088"/>
              <a:gd name="connsiteX82" fmla="*/ 2157287 w 3205042"/>
              <a:gd name="connsiteY82" fmla="*/ 228420 h 2944088"/>
              <a:gd name="connsiteX83" fmla="*/ 1794607 w 3205042"/>
              <a:gd name="connsiteY83" fmla="*/ 28471 h 2944088"/>
              <a:gd name="connsiteX84" fmla="*/ 1368439 w 3205042"/>
              <a:gd name="connsiteY84" fmla="*/ 24093 h 2944088"/>
              <a:gd name="connsiteX85" fmla="*/ 715323 w 3205042"/>
              <a:gd name="connsiteY85" fmla="*/ 517396 h 2944088"/>
              <a:gd name="connsiteX86" fmla="*/ 674458 w 3205042"/>
              <a:gd name="connsiteY86" fmla="*/ 618100 h 2944088"/>
              <a:gd name="connsiteX87" fmla="*/ 735756 w 3205042"/>
              <a:gd name="connsiteY87" fmla="*/ 632695 h 2944088"/>
              <a:gd name="connsiteX88" fmla="*/ 735756 w 3205042"/>
              <a:gd name="connsiteY88" fmla="*/ 632695 h 29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05042" h="2944088">
                <a:moveTo>
                  <a:pt x="735756" y="632695"/>
                </a:moveTo>
                <a:cubicBezTo>
                  <a:pt x="821865" y="378746"/>
                  <a:pt x="1042246" y="192662"/>
                  <a:pt x="1292547" y="110932"/>
                </a:cubicBezTo>
                <a:cubicBezTo>
                  <a:pt x="1419521" y="69337"/>
                  <a:pt x="1555252" y="51093"/>
                  <a:pt x="1687335" y="71526"/>
                </a:cubicBezTo>
                <a:cubicBezTo>
                  <a:pt x="1817229" y="91229"/>
                  <a:pt x="1939825" y="144500"/>
                  <a:pt x="2045637" y="221852"/>
                </a:cubicBezTo>
                <a:cubicBezTo>
                  <a:pt x="2152908" y="300664"/>
                  <a:pt x="2239017" y="405016"/>
                  <a:pt x="2304694" y="521045"/>
                </a:cubicBezTo>
                <a:cubicBezTo>
                  <a:pt x="2324397" y="556072"/>
                  <a:pt x="2352127" y="576505"/>
                  <a:pt x="2393722" y="572856"/>
                </a:cubicBezTo>
                <a:cubicBezTo>
                  <a:pt x="2410506" y="571397"/>
                  <a:pt x="2427290" y="567748"/>
                  <a:pt x="2444074" y="563369"/>
                </a:cubicBezTo>
                <a:cubicBezTo>
                  <a:pt x="2461588" y="558991"/>
                  <a:pt x="2469615" y="557532"/>
                  <a:pt x="2485669" y="557532"/>
                </a:cubicBezTo>
                <a:cubicBezTo>
                  <a:pt x="2546967" y="558991"/>
                  <a:pt x="2605346" y="568478"/>
                  <a:pt x="2663725" y="588181"/>
                </a:cubicBezTo>
                <a:cubicBezTo>
                  <a:pt x="2885566" y="661884"/>
                  <a:pt x="3031514" y="870589"/>
                  <a:pt x="3095001" y="1089511"/>
                </a:cubicBezTo>
                <a:cubicBezTo>
                  <a:pt x="3166515" y="1335433"/>
                  <a:pt x="3167975" y="1692275"/>
                  <a:pt x="2906728" y="1831655"/>
                </a:cubicBezTo>
                <a:cubicBezTo>
                  <a:pt x="2876809" y="1847709"/>
                  <a:pt x="2845430" y="1857925"/>
                  <a:pt x="2812592" y="1863763"/>
                </a:cubicBezTo>
                <a:cubicBezTo>
                  <a:pt x="2789240" y="1868141"/>
                  <a:pt x="2784862" y="1895142"/>
                  <a:pt x="2792889" y="1912656"/>
                </a:cubicBezTo>
                <a:cubicBezTo>
                  <a:pt x="2868782" y="2087063"/>
                  <a:pt x="2833754" y="2295038"/>
                  <a:pt x="2732321" y="2451932"/>
                </a:cubicBezTo>
                <a:cubicBezTo>
                  <a:pt x="2625779" y="2616123"/>
                  <a:pt x="2443344" y="2718287"/>
                  <a:pt x="2254342" y="2756963"/>
                </a:cubicBezTo>
                <a:cubicBezTo>
                  <a:pt x="2158746" y="2776666"/>
                  <a:pt x="2055123" y="2783233"/>
                  <a:pt x="1958798" y="2762801"/>
                </a:cubicBezTo>
                <a:cubicBezTo>
                  <a:pt x="1933257" y="2756963"/>
                  <a:pt x="1907716" y="2749666"/>
                  <a:pt x="1883635" y="2739449"/>
                </a:cubicBezTo>
                <a:cubicBezTo>
                  <a:pt x="1861743" y="2729963"/>
                  <a:pt x="1842040" y="2717557"/>
                  <a:pt x="1821607" y="2705151"/>
                </a:cubicBezTo>
                <a:cubicBezTo>
                  <a:pt x="1774174" y="2678151"/>
                  <a:pt x="1715065" y="2683989"/>
                  <a:pt x="1672740" y="2717557"/>
                </a:cubicBezTo>
                <a:cubicBezTo>
                  <a:pt x="1657416" y="2729963"/>
                  <a:pt x="1643551" y="2744557"/>
                  <a:pt x="1628226" y="2756963"/>
                </a:cubicBezTo>
                <a:cubicBezTo>
                  <a:pt x="1615821" y="2766449"/>
                  <a:pt x="1599766" y="2778125"/>
                  <a:pt x="1583712" y="2787612"/>
                </a:cubicBezTo>
                <a:cubicBezTo>
                  <a:pt x="1550144" y="2808045"/>
                  <a:pt x="1517306" y="2823369"/>
                  <a:pt x="1482279" y="2835775"/>
                </a:cubicBezTo>
                <a:cubicBezTo>
                  <a:pt x="1405656" y="2862775"/>
                  <a:pt x="1328304" y="2874451"/>
                  <a:pt x="1248033" y="2875910"/>
                </a:cubicBezTo>
                <a:cubicBezTo>
                  <a:pt x="1088950" y="2878829"/>
                  <a:pt x="924029" y="2841612"/>
                  <a:pt x="786838" y="2759882"/>
                </a:cubicBezTo>
                <a:cubicBezTo>
                  <a:pt x="714594" y="2717557"/>
                  <a:pt x="655485" y="2660637"/>
                  <a:pt x="600754" y="2594231"/>
                </a:cubicBezTo>
                <a:cubicBezTo>
                  <a:pt x="537997" y="2518338"/>
                  <a:pt x="484726" y="2429310"/>
                  <a:pt x="456996" y="2334444"/>
                </a:cubicBezTo>
                <a:cubicBezTo>
                  <a:pt x="443861" y="2289201"/>
                  <a:pt x="436563" y="2242497"/>
                  <a:pt x="438023" y="2194335"/>
                </a:cubicBezTo>
                <a:cubicBezTo>
                  <a:pt x="438752" y="2170253"/>
                  <a:pt x="441671" y="2147631"/>
                  <a:pt x="446780" y="2124280"/>
                </a:cubicBezTo>
                <a:cubicBezTo>
                  <a:pt x="453347" y="2096550"/>
                  <a:pt x="462834" y="2068090"/>
                  <a:pt x="454077" y="2039630"/>
                </a:cubicBezTo>
                <a:cubicBezTo>
                  <a:pt x="438752" y="1991467"/>
                  <a:pt x="384752" y="1975413"/>
                  <a:pt x="344616" y="1954980"/>
                </a:cubicBezTo>
                <a:cubicBezTo>
                  <a:pt x="308129" y="1936737"/>
                  <a:pt x="273102" y="1916304"/>
                  <a:pt x="240264" y="1892223"/>
                </a:cubicBezTo>
                <a:cubicBezTo>
                  <a:pt x="176047" y="1844790"/>
                  <a:pt x="124965" y="1777654"/>
                  <a:pt x="97965" y="1700302"/>
                </a:cubicBezTo>
                <a:cubicBezTo>
                  <a:pt x="66586" y="1611274"/>
                  <a:pt x="54910" y="1511299"/>
                  <a:pt x="76072" y="1418623"/>
                </a:cubicBezTo>
                <a:cubicBezTo>
                  <a:pt x="86289" y="1373379"/>
                  <a:pt x="104532" y="1330324"/>
                  <a:pt x="131533" y="1292378"/>
                </a:cubicBezTo>
                <a:cubicBezTo>
                  <a:pt x="145398" y="1272675"/>
                  <a:pt x="162911" y="1256621"/>
                  <a:pt x="177506" y="1236918"/>
                </a:cubicBezTo>
                <a:cubicBezTo>
                  <a:pt x="195750" y="1211377"/>
                  <a:pt x="199398" y="1182917"/>
                  <a:pt x="200128" y="1152268"/>
                </a:cubicBezTo>
                <a:cubicBezTo>
                  <a:pt x="200128" y="1080024"/>
                  <a:pt x="217642" y="1006321"/>
                  <a:pt x="247561" y="939914"/>
                </a:cubicBezTo>
                <a:cubicBezTo>
                  <a:pt x="280399" y="866941"/>
                  <a:pt x="324913" y="802724"/>
                  <a:pt x="384022" y="749453"/>
                </a:cubicBezTo>
                <a:cubicBezTo>
                  <a:pt x="439482" y="699830"/>
                  <a:pt x="508807" y="663344"/>
                  <a:pt x="582511" y="653857"/>
                </a:cubicBezTo>
                <a:cubicBezTo>
                  <a:pt x="618268" y="649479"/>
                  <a:pt x="659134" y="650938"/>
                  <a:pt x="695620" y="658965"/>
                </a:cubicBezTo>
                <a:cubicBezTo>
                  <a:pt x="713134" y="662614"/>
                  <a:pt x="731378" y="653857"/>
                  <a:pt x="736486" y="635614"/>
                </a:cubicBezTo>
                <a:cubicBezTo>
                  <a:pt x="740864" y="618830"/>
                  <a:pt x="730648" y="598397"/>
                  <a:pt x="713134" y="594748"/>
                </a:cubicBezTo>
                <a:cubicBezTo>
                  <a:pt x="624836" y="576505"/>
                  <a:pt x="536537" y="585991"/>
                  <a:pt x="454807" y="623938"/>
                </a:cubicBezTo>
                <a:cubicBezTo>
                  <a:pt x="377454" y="659695"/>
                  <a:pt x="313237" y="718804"/>
                  <a:pt x="262156" y="785940"/>
                </a:cubicBezTo>
                <a:cubicBezTo>
                  <a:pt x="211804" y="852346"/>
                  <a:pt x="173857" y="930428"/>
                  <a:pt x="152695" y="1011429"/>
                </a:cubicBezTo>
                <a:cubicBezTo>
                  <a:pt x="142479" y="1050105"/>
                  <a:pt x="135911" y="1089511"/>
                  <a:pt x="134452" y="1129646"/>
                </a:cubicBezTo>
                <a:cubicBezTo>
                  <a:pt x="133722" y="1152268"/>
                  <a:pt x="138100" y="1177809"/>
                  <a:pt x="124965" y="1198242"/>
                </a:cubicBezTo>
                <a:cubicBezTo>
                  <a:pt x="111830" y="1218674"/>
                  <a:pt x="92127" y="1235458"/>
                  <a:pt x="77532" y="1255891"/>
                </a:cubicBezTo>
                <a:cubicBezTo>
                  <a:pt x="16964" y="1338352"/>
                  <a:pt x="-4929" y="1444893"/>
                  <a:pt x="909" y="1546327"/>
                </a:cubicBezTo>
                <a:cubicBezTo>
                  <a:pt x="6018" y="1645571"/>
                  <a:pt x="33748" y="1749194"/>
                  <a:pt x="90667" y="1831655"/>
                </a:cubicBezTo>
                <a:cubicBezTo>
                  <a:pt x="140289" y="1904628"/>
                  <a:pt x="210344" y="1957899"/>
                  <a:pt x="286967" y="2000224"/>
                </a:cubicBezTo>
                <a:cubicBezTo>
                  <a:pt x="305940" y="2010440"/>
                  <a:pt x="325643" y="2020657"/>
                  <a:pt x="345346" y="2030143"/>
                </a:cubicBezTo>
                <a:cubicBezTo>
                  <a:pt x="359211" y="2036711"/>
                  <a:pt x="386941" y="2044738"/>
                  <a:pt x="392049" y="2060792"/>
                </a:cubicBezTo>
                <a:cubicBezTo>
                  <a:pt x="394968" y="2069549"/>
                  <a:pt x="390590" y="2081955"/>
                  <a:pt x="388401" y="2090712"/>
                </a:cubicBezTo>
                <a:cubicBezTo>
                  <a:pt x="384752" y="2103847"/>
                  <a:pt x="381833" y="2116253"/>
                  <a:pt x="379644" y="2129388"/>
                </a:cubicBezTo>
                <a:cubicBezTo>
                  <a:pt x="375265" y="2156388"/>
                  <a:pt x="372346" y="2183389"/>
                  <a:pt x="372346" y="2210389"/>
                </a:cubicBezTo>
                <a:cubicBezTo>
                  <a:pt x="373076" y="2316931"/>
                  <a:pt x="410293" y="2421283"/>
                  <a:pt x="462834" y="2512501"/>
                </a:cubicBezTo>
                <a:cubicBezTo>
                  <a:pt x="513916" y="2601529"/>
                  <a:pt x="581781" y="2683259"/>
                  <a:pt x="659134" y="2750395"/>
                </a:cubicBezTo>
                <a:cubicBezTo>
                  <a:pt x="786838" y="2860586"/>
                  <a:pt x="955407" y="2917505"/>
                  <a:pt x="1121058" y="2937208"/>
                </a:cubicBezTo>
                <a:cubicBezTo>
                  <a:pt x="1288168" y="2956911"/>
                  <a:pt x="1470603" y="2936478"/>
                  <a:pt x="1617280" y="2847450"/>
                </a:cubicBezTo>
                <a:cubicBezTo>
                  <a:pt x="1636253" y="2835775"/>
                  <a:pt x="1653767" y="2823369"/>
                  <a:pt x="1670551" y="2810234"/>
                </a:cubicBezTo>
                <a:cubicBezTo>
                  <a:pt x="1686605" y="2797828"/>
                  <a:pt x="1699741" y="2783233"/>
                  <a:pt x="1715795" y="2770828"/>
                </a:cubicBezTo>
                <a:cubicBezTo>
                  <a:pt x="1729660" y="2759882"/>
                  <a:pt x="1747903" y="2754044"/>
                  <a:pt x="1765417" y="2756233"/>
                </a:cubicBezTo>
                <a:cubicBezTo>
                  <a:pt x="1789498" y="2759152"/>
                  <a:pt x="1809201" y="2777396"/>
                  <a:pt x="1829634" y="2788342"/>
                </a:cubicBezTo>
                <a:cubicBezTo>
                  <a:pt x="1927419" y="2838693"/>
                  <a:pt x="2041988" y="2848180"/>
                  <a:pt x="2149989" y="2840153"/>
                </a:cubicBezTo>
                <a:cubicBezTo>
                  <a:pt x="2357235" y="2824099"/>
                  <a:pt x="2563751" y="2740909"/>
                  <a:pt x="2709699" y="2589123"/>
                </a:cubicBezTo>
                <a:cubicBezTo>
                  <a:pt x="2852728" y="2440256"/>
                  <a:pt x="2924972" y="2227173"/>
                  <a:pt x="2893593" y="2022116"/>
                </a:cubicBezTo>
                <a:cubicBezTo>
                  <a:pt x="2886296" y="1973224"/>
                  <a:pt x="2871701" y="1925791"/>
                  <a:pt x="2851998" y="1880547"/>
                </a:cubicBezTo>
                <a:cubicBezTo>
                  <a:pt x="2845430" y="1896601"/>
                  <a:pt x="2838863" y="1913385"/>
                  <a:pt x="2832295" y="1929439"/>
                </a:cubicBezTo>
                <a:cubicBezTo>
                  <a:pt x="2989918" y="1900250"/>
                  <a:pt x="3108866" y="1772546"/>
                  <a:pt x="3162866" y="1626598"/>
                </a:cubicBezTo>
                <a:cubicBezTo>
                  <a:pt x="3215408" y="1486488"/>
                  <a:pt x="3213218" y="1329595"/>
                  <a:pt x="3186948" y="1183647"/>
                </a:cubicBezTo>
                <a:cubicBezTo>
                  <a:pt x="3143893" y="941374"/>
                  <a:pt x="3014000" y="697641"/>
                  <a:pt x="2793619" y="575045"/>
                </a:cubicBezTo>
                <a:cubicBezTo>
                  <a:pt x="2738159" y="543666"/>
                  <a:pt x="2676861" y="521045"/>
                  <a:pt x="2614833" y="507909"/>
                </a:cubicBezTo>
                <a:cubicBezTo>
                  <a:pt x="2581265" y="501342"/>
                  <a:pt x="2547697" y="496233"/>
                  <a:pt x="2514129" y="494774"/>
                </a:cubicBezTo>
                <a:cubicBezTo>
                  <a:pt x="2498804" y="494044"/>
                  <a:pt x="2483480" y="492585"/>
                  <a:pt x="2468885" y="494044"/>
                </a:cubicBezTo>
                <a:cubicBezTo>
                  <a:pt x="2450642" y="496233"/>
                  <a:pt x="2433858" y="500612"/>
                  <a:pt x="2416344" y="504990"/>
                </a:cubicBezTo>
                <a:cubicBezTo>
                  <a:pt x="2410506" y="506450"/>
                  <a:pt x="2400290" y="508639"/>
                  <a:pt x="2395911" y="508639"/>
                </a:cubicBezTo>
                <a:cubicBezTo>
                  <a:pt x="2392263" y="509369"/>
                  <a:pt x="2387884" y="509369"/>
                  <a:pt x="2384235" y="509369"/>
                </a:cubicBezTo>
                <a:cubicBezTo>
                  <a:pt x="2372560" y="508639"/>
                  <a:pt x="2386425" y="510099"/>
                  <a:pt x="2380587" y="508639"/>
                </a:cubicBezTo>
                <a:cubicBezTo>
                  <a:pt x="2375479" y="507180"/>
                  <a:pt x="2376938" y="508639"/>
                  <a:pt x="2372560" y="502801"/>
                </a:cubicBezTo>
                <a:cubicBezTo>
                  <a:pt x="2365992" y="494044"/>
                  <a:pt x="2361613" y="483098"/>
                  <a:pt x="2355776" y="473612"/>
                </a:cubicBezTo>
                <a:cubicBezTo>
                  <a:pt x="2338262" y="442963"/>
                  <a:pt x="2319289" y="413773"/>
                  <a:pt x="2298126" y="385313"/>
                </a:cubicBezTo>
                <a:cubicBezTo>
                  <a:pt x="2256531" y="328394"/>
                  <a:pt x="2209828" y="275123"/>
                  <a:pt x="2157287" y="228420"/>
                </a:cubicBezTo>
                <a:cubicBezTo>
                  <a:pt x="2053664" y="135013"/>
                  <a:pt x="1929608" y="64958"/>
                  <a:pt x="1794607" y="28471"/>
                </a:cubicBezTo>
                <a:cubicBezTo>
                  <a:pt x="1655227" y="-9475"/>
                  <a:pt x="1509279" y="-8016"/>
                  <a:pt x="1368439" y="24093"/>
                </a:cubicBezTo>
                <a:cubicBezTo>
                  <a:pt x="1095517" y="86121"/>
                  <a:pt x="839379" y="261987"/>
                  <a:pt x="715323" y="517396"/>
                </a:cubicBezTo>
                <a:cubicBezTo>
                  <a:pt x="699269" y="550234"/>
                  <a:pt x="685404" y="583802"/>
                  <a:pt x="674458" y="618100"/>
                </a:cubicBezTo>
                <a:cubicBezTo>
                  <a:pt x="658404" y="655316"/>
                  <a:pt x="722621" y="672830"/>
                  <a:pt x="735756" y="632695"/>
                </a:cubicBezTo>
                <a:lnTo>
                  <a:pt x="735756" y="632695"/>
                </a:lnTo>
                <a:close/>
              </a:path>
            </a:pathLst>
          </a:custGeom>
          <a:solidFill>
            <a:srgbClr val="231F20"/>
          </a:solidFill>
          <a:ln w="7290" cap="flat">
            <a:noFill/>
            <a:prstDash val="solid"/>
            <a:miter/>
          </a:ln>
        </p:spPr>
        <p:txBody>
          <a:bodyPr rtlCol="0" anchor="ctr"/>
          <a:lstStyle/>
          <a:p>
            <a:endParaRPr lang="en-US" dirty="0"/>
          </a:p>
        </p:txBody>
      </p:sp>
      <p:sp>
        <p:nvSpPr>
          <p:cNvPr id="10" name="Graphic 19"/>
          <p:cNvSpPr/>
          <p:nvPr/>
        </p:nvSpPr>
        <p:spPr>
          <a:xfrm rot="18232085">
            <a:off x="4144799" y="2771447"/>
            <a:ext cx="265519" cy="264247"/>
          </a:xfrm>
          <a:custGeom>
            <a:avLst/>
            <a:gdLst>
              <a:gd name="connsiteX0" fmla="*/ 169808 w 265519"/>
              <a:gd name="connsiteY0" fmla="*/ 187182 h 264247"/>
              <a:gd name="connsiteX1" fmla="*/ 157402 w 265519"/>
              <a:gd name="connsiteY1" fmla="*/ 193749 h 264247"/>
              <a:gd name="connsiteX2" fmla="*/ 157402 w 265519"/>
              <a:gd name="connsiteY2" fmla="*/ 193749 h 264247"/>
              <a:gd name="connsiteX3" fmla="*/ 150835 w 265519"/>
              <a:gd name="connsiteY3" fmla="*/ 195939 h 264247"/>
              <a:gd name="connsiteX4" fmla="*/ 138429 w 265519"/>
              <a:gd name="connsiteY4" fmla="*/ 198858 h 264247"/>
              <a:gd name="connsiteX5" fmla="*/ 139159 w 265519"/>
              <a:gd name="connsiteY5" fmla="*/ 198858 h 264247"/>
              <a:gd name="connsiteX6" fmla="*/ 130402 w 265519"/>
              <a:gd name="connsiteY6" fmla="*/ 198858 h 264247"/>
              <a:gd name="connsiteX7" fmla="*/ 123834 w 265519"/>
              <a:gd name="connsiteY7" fmla="*/ 198128 h 264247"/>
              <a:gd name="connsiteX8" fmla="*/ 124564 w 265519"/>
              <a:gd name="connsiteY8" fmla="*/ 198128 h 264247"/>
              <a:gd name="connsiteX9" fmla="*/ 112159 w 265519"/>
              <a:gd name="connsiteY9" fmla="*/ 195209 h 264247"/>
              <a:gd name="connsiteX10" fmla="*/ 106321 w 265519"/>
              <a:gd name="connsiteY10" fmla="*/ 193020 h 264247"/>
              <a:gd name="connsiteX11" fmla="*/ 106321 w 265519"/>
              <a:gd name="connsiteY11" fmla="*/ 193020 h 264247"/>
              <a:gd name="connsiteX12" fmla="*/ 94645 w 265519"/>
              <a:gd name="connsiteY12" fmla="*/ 186452 h 264247"/>
              <a:gd name="connsiteX13" fmla="*/ 90266 w 265519"/>
              <a:gd name="connsiteY13" fmla="*/ 183533 h 264247"/>
              <a:gd name="connsiteX14" fmla="*/ 90266 w 265519"/>
              <a:gd name="connsiteY14" fmla="*/ 183533 h 264247"/>
              <a:gd name="connsiteX15" fmla="*/ 81510 w 265519"/>
              <a:gd name="connsiteY15" fmla="*/ 174776 h 264247"/>
              <a:gd name="connsiteX16" fmla="*/ 77131 w 265519"/>
              <a:gd name="connsiteY16" fmla="*/ 170398 h 264247"/>
              <a:gd name="connsiteX17" fmla="*/ 77131 w 265519"/>
              <a:gd name="connsiteY17" fmla="*/ 170398 h 264247"/>
              <a:gd name="connsiteX18" fmla="*/ 69834 w 265519"/>
              <a:gd name="connsiteY18" fmla="*/ 157263 h 264247"/>
              <a:gd name="connsiteX19" fmla="*/ 69834 w 265519"/>
              <a:gd name="connsiteY19" fmla="*/ 157263 h 264247"/>
              <a:gd name="connsiteX20" fmla="*/ 67645 w 265519"/>
              <a:gd name="connsiteY20" fmla="*/ 150695 h 264247"/>
              <a:gd name="connsiteX21" fmla="*/ 64726 w 265519"/>
              <a:gd name="connsiteY21" fmla="*/ 137560 h 264247"/>
              <a:gd name="connsiteX22" fmla="*/ 65455 w 265519"/>
              <a:gd name="connsiteY22" fmla="*/ 141938 h 264247"/>
              <a:gd name="connsiteX23" fmla="*/ 64726 w 265519"/>
              <a:gd name="connsiteY23" fmla="*/ 137560 h 264247"/>
              <a:gd name="connsiteX24" fmla="*/ 64726 w 265519"/>
              <a:gd name="connsiteY24" fmla="*/ 130262 h 264247"/>
              <a:gd name="connsiteX25" fmla="*/ 64726 w 265519"/>
              <a:gd name="connsiteY25" fmla="*/ 122235 h 264247"/>
              <a:gd name="connsiteX26" fmla="*/ 64726 w 265519"/>
              <a:gd name="connsiteY26" fmla="*/ 123695 h 264247"/>
              <a:gd name="connsiteX27" fmla="*/ 65455 w 265519"/>
              <a:gd name="connsiteY27" fmla="*/ 118587 h 264247"/>
              <a:gd name="connsiteX28" fmla="*/ 68374 w 265519"/>
              <a:gd name="connsiteY28" fmla="*/ 106911 h 264247"/>
              <a:gd name="connsiteX29" fmla="*/ 68374 w 265519"/>
              <a:gd name="connsiteY29" fmla="*/ 106181 h 264247"/>
              <a:gd name="connsiteX30" fmla="*/ 71293 w 265519"/>
              <a:gd name="connsiteY30" fmla="*/ 100343 h 264247"/>
              <a:gd name="connsiteX31" fmla="*/ 74942 w 265519"/>
              <a:gd name="connsiteY31" fmla="*/ 94505 h 264247"/>
              <a:gd name="connsiteX32" fmla="*/ 74942 w 265519"/>
              <a:gd name="connsiteY32" fmla="*/ 93775 h 264247"/>
              <a:gd name="connsiteX33" fmla="*/ 86618 w 265519"/>
              <a:gd name="connsiteY33" fmla="*/ 82829 h 264247"/>
              <a:gd name="connsiteX34" fmla="*/ 87347 w 265519"/>
              <a:gd name="connsiteY34" fmla="*/ 82100 h 264247"/>
              <a:gd name="connsiteX35" fmla="*/ 93185 w 265519"/>
              <a:gd name="connsiteY35" fmla="*/ 78451 h 264247"/>
              <a:gd name="connsiteX36" fmla="*/ 105591 w 265519"/>
              <a:gd name="connsiteY36" fmla="*/ 71883 h 264247"/>
              <a:gd name="connsiteX37" fmla="*/ 106321 w 265519"/>
              <a:gd name="connsiteY37" fmla="*/ 71154 h 264247"/>
              <a:gd name="connsiteX38" fmla="*/ 112888 w 265519"/>
              <a:gd name="connsiteY38" fmla="*/ 68964 h 264247"/>
              <a:gd name="connsiteX39" fmla="*/ 120186 w 265519"/>
              <a:gd name="connsiteY39" fmla="*/ 66775 h 264247"/>
              <a:gd name="connsiteX40" fmla="*/ 125294 w 265519"/>
              <a:gd name="connsiteY40" fmla="*/ 65316 h 264247"/>
              <a:gd name="connsiteX41" fmla="*/ 139159 w 265519"/>
              <a:gd name="connsiteY41" fmla="*/ 64586 h 264247"/>
              <a:gd name="connsiteX42" fmla="*/ 147186 w 265519"/>
              <a:gd name="connsiteY42" fmla="*/ 65316 h 264247"/>
              <a:gd name="connsiteX43" fmla="*/ 149375 w 265519"/>
              <a:gd name="connsiteY43" fmla="*/ 66045 h 264247"/>
              <a:gd name="connsiteX44" fmla="*/ 165430 w 265519"/>
              <a:gd name="connsiteY44" fmla="*/ 71154 h 264247"/>
              <a:gd name="connsiteX45" fmla="*/ 167619 w 265519"/>
              <a:gd name="connsiteY45" fmla="*/ 72613 h 264247"/>
              <a:gd name="connsiteX46" fmla="*/ 177105 w 265519"/>
              <a:gd name="connsiteY46" fmla="*/ 78451 h 264247"/>
              <a:gd name="connsiteX47" fmla="*/ 177835 w 265519"/>
              <a:gd name="connsiteY47" fmla="*/ 79181 h 264247"/>
              <a:gd name="connsiteX48" fmla="*/ 182213 w 265519"/>
              <a:gd name="connsiteY48" fmla="*/ 83559 h 264247"/>
              <a:gd name="connsiteX49" fmla="*/ 182213 w 265519"/>
              <a:gd name="connsiteY49" fmla="*/ 83559 h 264247"/>
              <a:gd name="connsiteX50" fmla="*/ 185862 w 265519"/>
              <a:gd name="connsiteY50" fmla="*/ 88667 h 264247"/>
              <a:gd name="connsiteX51" fmla="*/ 188781 w 265519"/>
              <a:gd name="connsiteY51" fmla="*/ 94505 h 264247"/>
              <a:gd name="connsiteX52" fmla="*/ 188781 w 265519"/>
              <a:gd name="connsiteY52" fmla="*/ 94505 h 264247"/>
              <a:gd name="connsiteX53" fmla="*/ 193160 w 265519"/>
              <a:gd name="connsiteY53" fmla="*/ 108370 h 264247"/>
              <a:gd name="connsiteX54" fmla="*/ 194619 w 265519"/>
              <a:gd name="connsiteY54" fmla="*/ 114938 h 264247"/>
              <a:gd name="connsiteX55" fmla="*/ 194619 w 265519"/>
              <a:gd name="connsiteY55" fmla="*/ 114938 h 264247"/>
              <a:gd name="connsiteX56" fmla="*/ 194619 w 265519"/>
              <a:gd name="connsiteY56" fmla="*/ 130262 h 264247"/>
              <a:gd name="connsiteX57" fmla="*/ 193889 w 265519"/>
              <a:gd name="connsiteY57" fmla="*/ 136830 h 264247"/>
              <a:gd name="connsiteX58" fmla="*/ 193889 w 265519"/>
              <a:gd name="connsiteY58" fmla="*/ 134641 h 264247"/>
              <a:gd name="connsiteX59" fmla="*/ 193160 w 265519"/>
              <a:gd name="connsiteY59" fmla="*/ 139019 h 264247"/>
              <a:gd name="connsiteX60" fmla="*/ 188781 w 265519"/>
              <a:gd name="connsiteY60" fmla="*/ 153614 h 264247"/>
              <a:gd name="connsiteX61" fmla="*/ 186592 w 265519"/>
              <a:gd name="connsiteY61" fmla="*/ 159452 h 264247"/>
              <a:gd name="connsiteX62" fmla="*/ 187322 w 265519"/>
              <a:gd name="connsiteY62" fmla="*/ 157263 h 264247"/>
              <a:gd name="connsiteX63" fmla="*/ 185132 w 265519"/>
              <a:gd name="connsiteY63" fmla="*/ 160911 h 264247"/>
              <a:gd name="connsiteX64" fmla="*/ 177105 w 265519"/>
              <a:gd name="connsiteY64" fmla="*/ 174047 h 264247"/>
              <a:gd name="connsiteX65" fmla="*/ 177105 w 265519"/>
              <a:gd name="connsiteY65" fmla="*/ 174047 h 264247"/>
              <a:gd name="connsiteX66" fmla="*/ 171267 w 265519"/>
              <a:gd name="connsiteY66" fmla="*/ 179884 h 264247"/>
              <a:gd name="connsiteX67" fmla="*/ 166159 w 265519"/>
              <a:gd name="connsiteY67" fmla="*/ 184263 h 264247"/>
              <a:gd name="connsiteX68" fmla="*/ 167619 w 265519"/>
              <a:gd name="connsiteY68" fmla="*/ 182803 h 264247"/>
              <a:gd name="connsiteX69" fmla="*/ 169808 w 265519"/>
              <a:gd name="connsiteY69" fmla="*/ 187182 h 264247"/>
              <a:gd name="connsiteX70" fmla="*/ 158132 w 265519"/>
              <a:gd name="connsiteY70" fmla="*/ 232426 h 264247"/>
              <a:gd name="connsiteX71" fmla="*/ 203376 w 265519"/>
              <a:gd name="connsiteY71" fmla="*/ 244102 h 264247"/>
              <a:gd name="connsiteX72" fmla="*/ 264674 w 265519"/>
              <a:gd name="connsiteY72" fmla="*/ 112749 h 264247"/>
              <a:gd name="connsiteX73" fmla="*/ 232565 w 265519"/>
              <a:gd name="connsiteY73" fmla="*/ 38315 h 264247"/>
              <a:gd name="connsiteX74" fmla="*/ 147916 w 265519"/>
              <a:gd name="connsiteY74" fmla="*/ 369 h 264247"/>
              <a:gd name="connsiteX75" fmla="*/ 9995 w 265519"/>
              <a:gd name="connsiteY75" fmla="*/ 82829 h 264247"/>
              <a:gd name="connsiteX76" fmla="*/ 42833 w 265519"/>
              <a:gd name="connsiteY76" fmla="*/ 229507 h 264247"/>
              <a:gd name="connsiteX77" fmla="*/ 203376 w 265519"/>
              <a:gd name="connsiteY77" fmla="*/ 244102 h 264247"/>
              <a:gd name="connsiteX78" fmla="*/ 215052 w 265519"/>
              <a:gd name="connsiteY78" fmla="*/ 198858 h 264247"/>
              <a:gd name="connsiteX79" fmla="*/ 169808 w 265519"/>
              <a:gd name="connsiteY79" fmla="*/ 187182 h 26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5519" h="264247">
                <a:moveTo>
                  <a:pt x="169808" y="187182"/>
                </a:moveTo>
                <a:cubicBezTo>
                  <a:pt x="166159" y="189371"/>
                  <a:pt x="161781" y="191560"/>
                  <a:pt x="157402" y="193749"/>
                </a:cubicBezTo>
                <a:cubicBezTo>
                  <a:pt x="150835" y="197398"/>
                  <a:pt x="164700" y="191560"/>
                  <a:pt x="157402" y="193749"/>
                </a:cubicBezTo>
                <a:cubicBezTo>
                  <a:pt x="155213" y="194479"/>
                  <a:pt x="153024" y="195209"/>
                  <a:pt x="150835" y="195939"/>
                </a:cubicBezTo>
                <a:cubicBezTo>
                  <a:pt x="147186" y="196669"/>
                  <a:pt x="141348" y="196669"/>
                  <a:pt x="138429" y="198858"/>
                </a:cubicBezTo>
                <a:cubicBezTo>
                  <a:pt x="144267" y="195939"/>
                  <a:pt x="143537" y="198128"/>
                  <a:pt x="139159" y="198858"/>
                </a:cubicBezTo>
                <a:cubicBezTo>
                  <a:pt x="136240" y="198858"/>
                  <a:pt x="133321" y="198858"/>
                  <a:pt x="130402" y="198858"/>
                </a:cubicBezTo>
                <a:cubicBezTo>
                  <a:pt x="128213" y="198858"/>
                  <a:pt x="126024" y="198858"/>
                  <a:pt x="123834" y="198128"/>
                </a:cubicBezTo>
                <a:cubicBezTo>
                  <a:pt x="116537" y="197398"/>
                  <a:pt x="131862" y="199588"/>
                  <a:pt x="124564" y="198128"/>
                </a:cubicBezTo>
                <a:cubicBezTo>
                  <a:pt x="120186" y="197398"/>
                  <a:pt x="116537" y="196669"/>
                  <a:pt x="112159" y="195209"/>
                </a:cubicBezTo>
                <a:cubicBezTo>
                  <a:pt x="109969" y="194479"/>
                  <a:pt x="108510" y="193749"/>
                  <a:pt x="106321" y="193020"/>
                </a:cubicBezTo>
                <a:cubicBezTo>
                  <a:pt x="99023" y="190831"/>
                  <a:pt x="112888" y="196669"/>
                  <a:pt x="106321" y="193020"/>
                </a:cubicBezTo>
                <a:cubicBezTo>
                  <a:pt x="102672" y="190831"/>
                  <a:pt x="98294" y="188641"/>
                  <a:pt x="94645" y="186452"/>
                </a:cubicBezTo>
                <a:cubicBezTo>
                  <a:pt x="93185" y="185723"/>
                  <a:pt x="91726" y="184263"/>
                  <a:pt x="90266" y="183533"/>
                </a:cubicBezTo>
                <a:cubicBezTo>
                  <a:pt x="84428" y="179155"/>
                  <a:pt x="96104" y="188641"/>
                  <a:pt x="90266" y="183533"/>
                </a:cubicBezTo>
                <a:cubicBezTo>
                  <a:pt x="87347" y="180614"/>
                  <a:pt x="84428" y="177695"/>
                  <a:pt x="81510" y="174776"/>
                </a:cubicBezTo>
                <a:cubicBezTo>
                  <a:pt x="80780" y="174047"/>
                  <a:pt x="77861" y="169668"/>
                  <a:pt x="77131" y="170398"/>
                </a:cubicBezTo>
                <a:cubicBezTo>
                  <a:pt x="78591" y="170398"/>
                  <a:pt x="81510" y="176236"/>
                  <a:pt x="77131" y="170398"/>
                </a:cubicBezTo>
                <a:cubicBezTo>
                  <a:pt x="74212" y="166020"/>
                  <a:pt x="72023" y="161641"/>
                  <a:pt x="69834" y="157263"/>
                </a:cubicBezTo>
                <a:cubicBezTo>
                  <a:pt x="66185" y="150695"/>
                  <a:pt x="72023" y="164560"/>
                  <a:pt x="69834" y="157263"/>
                </a:cubicBezTo>
                <a:cubicBezTo>
                  <a:pt x="69104" y="155073"/>
                  <a:pt x="68374" y="152884"/>
                  <a:pt x="67645" y="150695"/>
                </a:cubicBezTo>
                <a:cubicBezTo>
                  <a:pt x="66915" y="149236"/>
                  <a:pt x="63266" y="139019"/>
                  <a:pt x="64726" y="137560"/>
                </a:cubicBezTo>
                <a:cubicBezTo>
                  <a:pt x="64726" y="139019"/>
                  <a:pt x="65455" y="140479"/>
                  <a:pt x="65455" y="141938"/>
                </a:cubicBezTo>
                <a:cubicBezTo>
                  <a:pt x="65455" y="140479"/>
                  <a:pt x="65455" y="139019"/>
                  <a:pt x="64726" y="137560"/>
                </a:cubicBezTo>
                <a:cubicBezTo>
                  <a:pt x="64726" y="135370"/>
                  <a:pt x="64726" y="133181"/>
                  <a:pt x="64726" y="130262"/>
                </a:cubicBezTo>
                <a:cubicBezTo>
                  <a:pt x="64726" y="127343"/>
                  <a:pt x="64726" y="125154"/>
                  <a:pt x="64726" y="122235"/>
                </a:cubicBezTo>
                <a:cubicBezTo>
                  <a:pt x="65455" y="118587"/>
                  <a:pt x="64726" y="118587"/>
                  <a:pt x="64726" y="123695"/>
                </a:cubicBezTo>
                <a:cubicBezTo>
                  <a:pt x="64726" y="122235"/>
                  <a:pt x="65455" y="120776"/>
                  <a:pt x="65455" y="118587"/>
                </a:cubicBezTo>
                <a:cubicBezTo>
                  <a:pt x="66185" y="114938"/>
                  <a:pt x="67645" y="111289"/>
                  <a:pt x="68374" y="106911"/>
                </a:cubicBezTo>
                <a:cubicBezTo>
                  <a:pt x="70564" y="99613"/>
                  <a:pt x="64726" y="113478"/>
                  <a:pt x="68374" y="106181"/>
                </a:cubicBezTo>
                <a:cubicBezTo>
                  <a:pt x="69834" y="103992"/>
                  <a:pt x="70564" y="101803"/>
                  <a:pt x="71293" y="100343"/>
                </a:cubicBezTo>
                <a:cubicBezTo>
                  <a:pt x="72753" y="98154"/>
                  <a:pt x="73482" y="96694"/>
                  <a:pt x="74942" y="94505"/>
                </a:cubicBezTo>
                <a:cubicBezTo>
                  <a:pt x="79320" y="87937"/>
                  <a:pt x="69834" y="99613"/>
                  <a:pt x="74942" y="93775"/>
                </a:cubicBezTo>
                <a:cubicBezTo>
                  <a:pt x="78591" y="90127"/>
                  <a:pt x="82239" y="86478"/>
                  <a:pt x="86618" y="82829"/>
                </a:cubicBezTo>
                <a:cubicBezTo>
                  <a:pt x="92456" y="77721"/>
                  <a:pt x="80780" y="86478"/>
                  <a:pt x="87347" y="82100"/>
                </a:cubicBezTo>
                <a:cubicBezTo>
                  <a:pt x="89537" y="80640"/>
                  <a:pt x="90996" y="79181"/>
                  <a:pt x="93185" y="78451"/>
                </a:cubicBezTo>
                <a:cubicBezTo>
                  <a:pt x="97564" y="76262"/>
                  <a:pt x="101213" y="74072"/>
                  <a:pt x="105591" y="71883"/>
                </a:cubicBezTo>
                <a:cubicBezTo>
                  <a:pt x="112888" y="68235"/>
                  <a:pt x="99023" y="74072"/>
                  <a:pt x="106321" y="71154"/>
                </a:cubicBezTo>
                <a:cubicBezTo>
                  <a:pt x="108510" y="70424"/>
                  <a:pt x="110699" y="69694"/>
                  <a:pt x="112888" y="68964"/>
                </a:cubicBezTo>
                <a:cubicBezTo>
                  <a:pt x="115078" y="68235"/>
                  <a:pt x="117997" y="67505"/>
                  <a:pt x="120186" y="66775"/>
                </a:cubicBezTo>
                <a:cubicBezTo>
                  <a:pt x="121645" y="66045"/>
                  <a:pt x="133321" y="64586"/>
                  <a:pt x="125294" y="65316"/>
                </a:cubicBezTo>
                <a:cubicBezTo>
                  <a:pt x="129672" y="64586"/>
                  <a:pt x="134780" y="64586"/>
                  <a:pt x="139159" y="64586"/>
                </a:cubicBezTo>
                <a:cubicBezTo>
                  <a:pt x="142078" y="64586"/>
                  <a:pt x="144997" y="64586"/>
                  <a:pt x="147186" y="65316"/>
                </a:cubicBezTo>
                <a:cubicBezTo>
                  <a:pt x="139159" y="64586"/>
                  <a:pt x="147916" y="65316"/>
                  <a:pt x="149375" y="66045"/>
                </a:cubicBezTo>
                <a:cubicBezTo>
                  <a:pt x="154483" y="67505"/>
                  <a:pt x="160321" y="68964"/>
                  <a:pt x="165430" y="71154"/>
                </a:cubicBezTo>
                <a:cubicBezTo>
                  <a:pt x="158132" y="68235"/>
                  <a:pt x="166159" y="71883"/>
                  <a:pt x="167619" y="72613"/>
                </a:cubicBezTo>
                <a:cubicBezTo>
                  <a:pt x="170538" y="74072"/>
                  <a:pt x="174186" y="76262"/>
                  <a:pt x="177105" y="78451"/>
                </a:cubicBezTo>
                <a:cubicBezTo>
                  <a:pt x="171267" y="74072"/>
                  <a:pt x="177105" y="78451"/>
                  <a:pt x="177835" y="79181"/>
                </a:cubicBezTo>
                <a:cubicBezTo>
                  <a:pt x="179295" y="80640"/>
                  <a:pt x="180754" y="82100"/>
                  <a:pt x="182213" y="83559"/>
                </a:cubicBezTo>
                <a:cubicBezTo>
                  <a:pt x="187322" y="89397"/>
                  <a:pt x="182213" y="83559"/>
                  <a:pt x="182213" y="83559"/>
                </a:cubicBezTo>
                <a:cubicBezTo>
                  <a:pt x="182213" y="83559"/>
                  <a:pt x="185862" y="88667"/>
                  <a:pt x="185862" y="88667"/>
                </a:cubicBezTo>
                <a:cubicBezTo>
                  <a:pt x="187322" y="90127"/>
                  <a:pt x="188051" y="92316"/>
                  <a:pt x="188781" y="94505"/>
                </a:cubicBezTo>
                <a:cubicBezTo>
                  <a:pt x="192430" y="101073"/>
                  <a:pt x="188051" y="95965"/>
                  <a:pt x="188781" y="94505"/>
                </a:cubicBezTo>
                <a:cubicBezTo>
                  <a:pt x="188051" y="95965"/>
                  <a:pt x="192430" y="106911"/>
                  <a:pt x="193160" y="108370"/>
                </a:cubicBezTo>
                <a:cubicBezTo>
                  <a:pt x="193889" y="110559"/>
                  <a:pt x="193889" y="112749"/>
                  <a:pt x="194619" y="114938"/>
                </a:cubicBezTo>
                <a:cubicBezTo>
                  <a:pt x="196079" y="122235"/>
                  <a:pt x="193889" y="106911"/>
                  <a:pt x="194619" y="114938"/>
                </a:cubicBezTo>
                <a:cubicBezTo>
                  <a:pt x="194619" y="120046"/>
                  <a:pt x="195349" y="125154"/>
                  <a:pt x="194619" y="130262"/>
                </a:cubicBezTo>
                <a:cubicBezTo>
                  <a:pt x="194619" y="130992"/>
                  <a:pt x="193889" y="136830"/>
                  <a:pt x="193889" y="136830"/>
                </a:cubicBezTo>
                <a:cubicBezTo>
                  <a:pt x="194619" y="131722"/>
                  <a:pt x="194619" y="130992"/>
                  <a:pt x="193889" y="134641"/>
                </a:cubicBezTo>
                <a:cubicBezTo>
                  <a:pt x="193889" y="136100"/>
                  <a:pt x="193160" y="137560"/>
                  <a:pt x="193160" y="139019"/>
                </a:cubicBezTo>
                <a:cubicBezTo>
                  <a:pt x="192430" y="144127"/>
                  <a:pt x="190970" y="149236"/>
                  <a:pt x="188781" y="153614"/>
                </a:cubicBezTo>
                <a:cubicBezTo>
                  <a:pt x="188781" y="154344"/>
                  <a:pt x="187322" y="159452"/>
                  <a:pt x="186592" y="159452"/>
                </a:cubicBezTo>
                <a:cubicBezTo>
                  <a:pt x="188781" y="155073"/>
                  <a:pt x="188781" y="154344"/>
                  <a:pt x="187322" y="157263"/>
                </a:cubicBezTo>
                <a:cubicBezTo>
                  <a:pt x="186592" y="158722"/>
                  <a:pt x="185862" y="160182"/>
                  <a:pt x="185132" y="160911"/>
                </a:cubicBezTo>
                <a:cubicBezTo>
                  <a:pt x="184403" y="162371"/>
                  <a:pt x="177835" y="174047"/>
                  <a:pt x="177105" y="174047"/>
                </a:cubicBezTo>
                <a:cubicBezTo>
                  <a:pt x="177105" y="174047"/>
                  <a:pt x="182213" y="168209"/>
                  <a:pt x="177105" y="174047"/>
                </a:cubicBezTo>
                <a:cubicBezTo>
                  <a:pt x="174916" y="176236"/>
                  <a:pt x="173457" y="178425"/>
                  <a:pt x="171267" y="179884"/>
                </a:cubicBezTo>
                <a:cubicBezTo>
                  <a:pt x="169808" y="181344"/>
                  <a:pt x="168348" y="182803"/>
                  <a:pt x="166159" y="184263"/>
                </a:cubicBezTo>
                <a:cubicBezTo>
                  <a:pt x="163240" y="186452"/>
                  <a:pt x="163970" y="185723"/>
                  <a:pt x="167619" y="182803"/>
                </a:cubicBezTo>
                <a:cubicBezTo>
                  <a:pt x="171997" y="184993"/>
                  <a:pt x="170538" y="186452"/>
                  <a:pt x="169808" y="187182"/>
                </a:cubicBezTo>
                <a:cubicBezTo>
                  <a:pt x="155213" y="196669"/>
                  <a:pt x="147916" y="217101"/>
                  <a:pt x="158132" y="232426"/>
                </a:cubicBezTo>
                <a:cubicBezTo>
                  <a:pt x="167619" y="247021"/>
                  <a:pt x="188051" y="254318"/>
                  <a:pt x="203376" y="244102"/>
                </a:cubicBezTo>
                <a:cubicBezTo>
                  <a:pt x="245701" y="215642"/>
                  <a:pt x="270512" y="163830"/>
                  <a:pt x="264674" y="112749"/>
                </a:cubicBezTo>
                <a:cubicBezTo>
                  <a:pt x="261755" y="85019"/>
                  <a:pt x="251539" y="58748"/>
                  <a:pt x="232565" y="38315"/>
                </a:cubicBezTo>
                <a:cubicBezTo>
                  <a:pt x="210673" y="14964"/>
                  <a:pt x="179295" y="2558"/>
                  <a:pt x="147916" y="369"/>
                </a:cubicBezTo>
                <a:cubicBezTo>
                  <a:pt x="91726" y="-4009"/>
                  <a:pt x="31887" y="31018"/>
                  <a:pt x="9995" y="82829"/>
                </a:cubicBezTo>
                <a:cubicBezTo>
                  <a:pt x="-11167" y="132452"/>
                  <a:pt x="1968" y="193749"/>
                  <a:pt x="42833" y="229507"/>
                </a:cubicBezTo>
                <a:cubicBezTo>
                  <a:pt x="87347" y="268913"/>
                  <a:pt x="152294" y="276210"/>
                  <a:pt x="203376" y="244102"/>
                </a:cubicBezTo>
                <a:cubicBezTo>
                  <a:pt x="217971" y="234615"/>
                  <a:pt x="225268" y="214182"/>
                  <a:pt x="215052" y="198858"/>
                </a:cubicBezTo>
                <a:cubicBezTo>
                  <a:pt x="205565" y="184263"/>
                  <a:pt x="185132" y="176966"/>
                  <a:pt x="169808" y="187182"/>
                </a:cubicBezTo>
                <a:close/>
              </a:path>
            </a:pathLst>
          </a:custGeom>
          <a:solidFill>
            <a:srgbClr val="231F20"/>
          </a:solidFill>
          <a:ln w="7290" cap="flat">
            <a:noFill/>
            <a:prstDash val="solid"/>
            <a:miter/>
          </a:ln>
        </p:spPr>
        <p:txBody>
          <a:bodyPr rtlCol="0" anchor="ctr"/>
          <a:lstStyle/>
          <a:p>
            <a:endParaRPr lang="en-US" dirty="0"/>
          </a:p>
        </p:txBody>
      </p:sp>
      <p:sp>
        <p:nvSpPr>
          <p:cNvPr id="11" name="Graphic 19"/>
          <p:cNvSpPr/>
          <p:nvPr/>
        </p:nvSpPr>
        <p:spPr>
          <a:xfrm rot="18232085">
            <a:off x="3824691" y="3037721"/>
            <a:ext cx="162952" cy="172687"/>
          </a:xfrm>
          <a:custGeom>
            <a:avLst/>
            <a:gdLst>
              <a:gd name="connsiteX0" fmla="*/ 81807 w 162952"/>
              <a:gd name="connsiteY0" fmla="*/ 107255 h 172687"/>
              <a:gd name="connsiteX1" fmla="*/ 78888 w 162952"/>
              <a:gd name="connsiteY1" fmla="*/ 107984 h 172687"/>
              <a:gd name="connsiteX2" fmla="*/ 87645 w 162952"/>
              <a:gd name="connsiteY2" fmla="*/ 106525 h 172687"/>
              <a:gd name="connsiteX3" fmla="*/ 71591 w 162952"/>
              <a:gd name="connsiteY3" fmla="*/ 106525 h 172687"/>
              <a:gd name="connsiteX4" fmla="*/ 80348 w 162952"/>
              <a:gd name="connsiteY4" fmla="*/ 107984 h 172687"/>
              <a:gd name="connsiteX5" fmla="*/ 67942 w 162952"/>
              <a:gd name="connsiteY5" fmla="*/ 105065 h 172687"/>
              <a:gd name="connsiteX6" fmla="*/ 75969 w 162952"/>
              <a:gd name="connsiteY6" fmla="*/ 108714 h 172687"/>
              <a:gd name="connsiteX7" fmla="*/ 67212 w 162952"/>
              <a:gd name="connsiteY7" fmla="*/ 103606 h 172687"/>
              <a:gd name="connsiteX8" fmla="*/ 73780 w 162952"/>
              <a:gd name="connsiteY8" fmla="*/ 108714 h 172687"/>
              <a:gd name="connsiteX9" fmla="*/ 66483 w 162952"/>
              <a:gd name="connsiteY9" fmla="*/ 101417 h 172687"/>
              <a:gd name="connsiteX10" fmla="*/ 71591 w 162952"/>
              <a:gd name="connsiteY10" fmla="*/ 107984 h 172687"/>
              <a:gd name="connsiteX11" fmla="*/ 65753 w 162952"/>
              <a:gd name="connsiteY11" fmla="*/ 98498 h 172687"/>
              <a:gd name="connsiteX12" fmla="*/ 69402 w 162952"/>
              <a:gd name="connsiteY12" fmla="*/ 106525 h 172687"/>
              <a:gd name="connsiteX13" fmla="*/ 65753 w 162952"/>
              <a:gd name="connsiteY13" fmla="*/ 93390 h 172687"/>
              <a:gd name="connsiteX14" fmla="*/ 67212 w 162952"/>
              <a:gd name="connsiteY14" fmla="*/ 102147 h 172687"/>
              <a:gd name="connsiteX15" fmla="*/ 67212 w 162952"/>
              <a:gd name="connsiteY15" fmla="*/ 85362 h 172687"/>
              <a:gd name="connsiteX16" fmla="*/ 65753 w 162952"/>
              <a:gd name="connsiteY16" fmla="*/ 94119 h 172687"/>
              <a:gd name="connsiteX17" fmla="*/ 70861 w 162952"/>
              <a:gd name="connsiteY17" fmla="*/ 75876 h 172687"/>
              <a:gd name="connsiteX18" fmla="*/ 67212 w 162952"/>
              <a:gd name="connsiteY18" fmla="*/ 83903 h 172687"/>
              <a:gd name="connsiteX19" fmla="*/ 77429 w 162952"/>
              <a:gd name="connsiteY19" fmla="*/ 66389 h 172687"/>
              <a:gd name="connsiteX20" fmla="*/ 72321 w 162952"/>
              <a:gd name="connsiteY20" fmla="*/ 72957 h 172687"/>
              <a:gd name="connsiteX21" fmla="*/ 80348 w 162952"/>
              <a:gd name="connsiteY21" fmla="*/ 64930 h 172687"/>
              <a:gd name="connsiteX22" fmla="*/ 73780 w 162952"/>
              <a:gd name="connsiteY22" fmla="*/ 70038 h 172687"/>
              <a:gd name="connsiteX23" fmla="*/ 84726 w 162952"/>
              <a:gd name="connsiteY23" fmla="*/ 63470 h 172687"/>
              <a:gd name="connsiteX24" fmla="*/ 76699 w 162952"/>
              <a:gd name="connsiteY24" fmla="*/ 67119 h 172687"/>
              <a:gd name="connsiteX25" fmla="*/ 86186 w 162952"/>
              <a:gd name="connsiteY25" fmla="*/ 64930 h 172687"/>
              <a:gd name="connsiteX26" fmla="*/ 77429 w 162952"/>
              <a:gd name="connsiteY26" fmla="*/ 66389 h 172687"/>
              <a:gd name="connsiteX27" fmla="*/ 86915 w 162952"/>
              <a:gd name="connsiteY27" fmla="*/ 66389 h 172687"/>
              <a:gd name="connsiteX28" fmla="*/ 78158 w 162952"/>
              <a:gd name="connsiteY28" fmla="*/ 64930 h 172687"/>
              <a:gd name="connsiteX29" fmla="*/ 88375 w 162952"/>
              <a:gd name="connsiteY29" fmla="*/ 67849 h 172687"/>
              <a:gd name="connsiteX30" fmla="*/ 80348 w 162952"/>
              <a:gd name="connsiteY30" fmla="*/ 64200 h 172687"/>
              <a:gd name="connsiteX31" fmla="*/ 91294 w 162952"/>
              <a:gd name="connsiteY31" fmla="*/ 70038 h 172687"/>
              <a:gd name="connsiteX32" fmla="*/ 84726 w 162952"/>
              <a:gd name="connsiteY32" fmla="*/ 64930 h 172687"/>
              <a:gd name="connsiteX33" fmla="*/ 94213 w 162952"/>
              <a:gd name="connsiteY33" fmla="*/ 75146 h 172687"/>
              <a:gd name="connsiteX34" fmla="*/ 89104 w 162952"/>
              <a:gd name="connsiteY34" fmla="*/ 68579 h 172687"/>
              <a:gd name="connsiteX35" fmla="*/ 96402 w 162952"/>
              <a:gd name="connsiteY35" fmla="*/ 80254 h 172687"/>
              <a:gd name="connsiteX36" fmla="*/ 92753 w 162952"/>
              <a:gd name="connsiteY36" fmla="*/ 72227 h 172687"/>
              <a:gd name="connsiteX37" fmla="*/ 97132 w 162952"/>
              <a:gd name="connsiteY37" fmla="*/ 88281 h 172687"/>
              <a:gd name="connsiteX38" fmla="*/ 95672 w 162952"/>
              <a:gd name="connsiteY38" fmla="*/ 79525 h 172687"/>
              <a:gd name="connsiteX39" fmla="*/ 95672 w 162952"/>
              <a:gd name="connsiteY39" fmla="*/ 96309 h 172687"/>
              <a:gd name="connsiteX40" fmla="*/ 97132 w 162952"/>
              <a:gd name="connsiteY40" fmla="*/ 87552 h 172687"/>
              <a:gd name="connsiteX41" fmla="*/ 93483 w 162952"/>
              <a:gd name="connsiteY41" fmla="*/ 101417 h 172687"/>
              <a:gd name="connsiteX42" fmla="*/ 97132 w 162952"/>
              <a:gd name="connsiteY42" fmla="*/ 93390 h 172687"/>
              <a:gd name="connsiteX43" fmla="*/ 91294 w 162952"/>
              <a:gd name="connsiteY43" fmla="*/ 104336 h 172687"/>
              <a:gd name="connsiteX44" fmla="*/ 96402 w 162952"/>
              <a:gd name="connsiteY44" fmla="*/ 97768 h 172687"/>
              <a:gd name="connsiteX45" fmla="*/ 88375 w 162952"/>
              <a:gd name="connsiteY45" fmla="*/ 105795 h 172687"/>
              <a:gd name="connsiteX46" fmla="*/ 94942 w 162952"/>
              <a:gd name="connsiteY46" fmla="*/ 100687 h 172687"/>
              <a:gd name="connsiteX47" fmla="*/ 85456 w 162952"/>
              <a:gd name="connsiteY47" fmla="*/ 106525 h 172687"/>
              <a:gd name="connsiteX48" fmla="*/ 93483 w 162952"/>
              <a:gd name="connsiteY48" fmla="*/ 102876 h 172687"/>
              <a:gd name="connsiteX49" fmla="*/ 81807 w 162952"/>
              <a:gd name="connsiteY49" fmla="*/ 107255 h 172687"/>
              <a:gd name="connsiteX50" fmla="*/ 62104 w 162952"/>
              <a:gd name="connsiteY50" fmla="*/ 122579 h 172687"/>
              <a:gd name="connsiteX51" fmla="*/ 58455 w 162952"/>
              <a:gd name="connsiteY51" fmla="*/ 148120 h 172687"/>
              <a:gd name="connsiteX52" fmla="*/ 73780 w 162952"/>
              <a:gd name="connsiteY52" fmla="*/ 167823 h 172687"/>
              <a:gd name="connsiteX53" fmla="*/ 99321 w 162952"/>
              <a:gd name="connsiteY53" fmla="*/ 171472 h 172687"/>
              <a:gd name="connsiteX54" fmla="*/ 160619 w 162952"/>
              <a:gd name="connsiteY54" fmla="*/ 110903 h 172687"/>
              <a:gd name="connsiteX55" fmla="*/ 138727 w 162952"/>
              <a:gd name="connsiteY55" fmla="*/ 25524 h 172687"/>
              <a:gd name="connsiteX56" fmla="*/ 100051 w 162952"/>
              <a:gd name="connsiteY56" fmla="*/ 2172 h 172687"/>
              <a:gd name="connsiteX57" fmla="*/ 29266 w 162952"/>
              <a:gd name="connsiteY57" fmla="*/ 22605 h 172687"/>
              <a:gd name="connsiteX58" fmla="*/ 2995 w 162952"/>
              <a:gd name="connsiteY58" fmla="*/ 117471 h 172687"/>
              <a:gd name="connsiteX59" fmla="*/ 36563 w 162952"/>
              <a:gd name="connsiteY59" fmla="*/ 161985 h 172687"/>
              <a:gd name="connsiteX60" fmla="*/ 99321 w 162952"/>
              <a:gd name="connsiteY60" fmla="*/ 170742 h 172687"/>
              <a:gd name="connsiteX61" fmla="*/ 119024 w 162952"/>
              <a:gd name="connsiteY61" fmla="*/ 155417 h 172687"/>
              <a:gd name="connsiteX62" fmla="*/ 122672 w 162952"/>
              <a:gd name="connsiteY62" fmla="*/ 129877 h 172687"/>
              <a:gd name="connsiteX63" fmla="*/ 107348 w 162952"/>
              <a:gd name="connsiteY63" fmla="*/ 110173 h 172687"/>
              <a:gd name="connsiteX64" fmla="*/ 81807 w 162952"/>
              <a:gd name="connsiteY64" fmla="*/ 107255 h 1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52" h="172687">
                <a:moveTo>
                  <a:pt x="81807" y="107255"/>
                </a:moveTo>
                <a:cubicBezTo>
                  <a:pt x="81077" y="107255"/>
                  <a:pt x="79618" y="107255"/>
                  <a:pt x="78888" y="107984"/>
                </a:cubicBezTo>
                <a:cubicBezTo>
                  <a:pt x="81807" y="107255"/>
                  <a:pt x="84726" y="107255"/>
                  <a:pt x="87645" y="106525"/>
                </a:cubicBezTo>
                <a:cubicBezTo>
                  <a:pt x="82537" y="107255"/>
                  <a:pt x="77429" y="107255"/>
                  <a:pt x="71591" y="106525"/>
                </a:cubicBezTo>
                <a:cubicBezTo>
                  <a:pt x="74510" y="107255"/>
                  <a:pt x="77429" y="107255"/>
                  <a:pt x="80348" y="107984"/>
                </a:cubicBezTo>
                <a:cubicBezTo>
                  <a:pt x="75969" y="107255"/>
                  <a:pt x="72321" y="106525"/>
                  <a:pt x="67942" y="105065"/>
                </a:cubicBezTo>
                <a:cubicBezTo>
                  <a:pt x="70861" y="106525"/>
                  <a:pt x="73050" y="107255"/>
                  <a:pt x="75969" y="108714"/>
                </a:cubicBezTo>
                <a:cubicBezTo>
                  <a:pt x="73050" y="107255"/>
                  <a:pt x="69402" y="105795"/>
                  <a:pt x="67212" y="103606"/>
                </a:cubicBezTo>
                <a:cubicBezTo>
                  <a:pt x="69402" y="105065"/>
                  <a:pt x="71591" y="107255"/>
                  <a:pt x="73780" y="108714"/>
                </a:cubicBezTo>
                <a:cubicBezTo>
                  <a:pt x="70861" y="106525"/>
                  <a:pt x="68672" y="104336"/>
                  <a:pt x="66483" y="101417"/>
                </a:cubicBezTo>
                <a:cubicBezTo>
                  <a:pt x="67942" y="103606"/>
                  <a:pt x="70131" y="105795"/>
                  <a:pt x="71591" y="107984"/>
                </a:cubicBezTo>
                <a:cubicBezTo>
                  <a:pt x="69402" y="105065"/>
                  <a:pt x="67212" y="102147"/>
                  <a:pt x="65753" y="98498"/>
                </a:cubicBezTo>
                <a:cubicBezTo>
                  <a:pt x="67212" y="101417"/>
                  <a:pt x="67942" y="103606"/>
                  <a:pt x="69402" y="106525"/>
                </a:cubicBezTo>
                <a:cubicBezTo>
                  <a:pt x="67942" y="102147"/>
                  <a:pt x="66483" y="97768"/>
                  <a:pt x="65753" y="93390"/>
                </a:cubicBezTo>
                <a:cubicBezTo>
                  <a:pt x="66483" y="96309"/>
                  <a:pt x="66483" y="99227"/>
                  <a:pt x="67212" y="102147"/>
                </a:cubicBezTo>
                <a:cubicBezTo>
                  <a:pt x="66483" y="96309"/>
                  <a:pt x="66483" y="91200"/>
                  <a:pt x="67212" y="85362"/>
                </a:cubicBezTo>
                <a:cubicBezTo>
                  <a:pt x="66483" y="88281"/>
                  <a:pt x="66483" y="91200"/>
                  <a:pt x="65753" y="94119"/>
                </a:cubicBezTo>
                <a:cubicBezTo>
                  <a:pt x="66483" y="87552"/>
                  <a:pt x="68672" y="81714"/>
                  <a:pt x="70861" y="75876"/>
                </a:cubicBezTo>
                <a:cubicBezTo>
                  <a:pt x="69402" y="78795"/>
                  <a:pt x="68672" y="80984"/>
                  <a:pt x="67212" y="83903"/>
                </a:cubicBezTo>
                <a:cubicBezTo>
                  <a:pt x="70131" y="78065"/>
                  <a:pt x="73050" y="72227"/>
                  <a:pt x="77429" y="66389"/>
                </a:cubicBezTo>
                <a:cubicBezTo>
                  <a:pt x="75969" y="68579"/>
                  <a:pt x="73780" y="70768"/>
                  <a:pt x="72321" y="72957"/>
                </a:cubicBezTo>
                <a:cubicBezTo>
                  <a:pt x="74510" y="70038"/>
                  <a:pt x="77429" y="67119"/>
                  <a:pt x="80348" y="64930"/>
                </a:cubicBezTo>
                <a:cubicBezTo>
                  <a:pt x="78158" y="66389"/>
                  <a:pt x="75969" y="68579"/>
                  <a:pt x="73780" y="70038"/>
                </a:cubicBezTo>
                <a:cubicBezTo>
                  <a:pt x="77429" y="67119"/>
                  <a:pt x="81077" y="64930"/>
                  <a:pt x="84726" y="63470"/>
                </a:cubicBezTo>
                <a:cubicBezTo>
                  <a:pt x="81807" y="64930"/>
                  <a:pt x="79618" y="65660"/>
                  <a:pt x="76699" y="67119"/>
                </a:cubicBezTo>
                <a:cubicBezTo>
                  <a:pt x="79618" y="65660"/>
                  <a:pt x="82537" y="64930"/>
                  <a:pt x="86186" y="64930"/>
                </a:cubicBezTo>
                <a:cubicBezTo>
                  <a:pt x="83267" y="65660"/>
                  <a:pt x="80348" y="65660"/>
                  <a:pt x="77429" y="66389"/>
                </a:cubicBezTo>
                <a:cubicBezTo>
                  <a:pt x="80348" y="65660"/>
                  <a:pt x="83996" y="65660"/>
                  <a:pt x="86915" y="66389"/>
                </a:cubicBezTo>
                <a:cubicBezTo>
                  <a:pt x="83996" y="65660"/>
                  <a:pt x="81077" y="65660"/>
                  <a:pt x="78158" y="64930"/>
                </a:cubicBezTo>
                <a:cubicBezTo>
                  <a:pt x="81807" y="65660"/>
                  <a:pt x="85456" y="66389"/>
                  <a:pt x="88375" y="67849"/>
                </a:cubicBezTo>
                <a:cubicBezTo>
                  <a:pt x="85456" y="66389"/>
                  <a:pt x="83267" y="65660"/>
                  <a:pt x="80348" y="64200"/>
                </a:cubicBezTo>
                <a:cubicBezTo>
                  <a:pt x="83996" y="65660"/>
                  <a:pt x="87645" y="67849"/>
                  <a:pt x="91294" y="70038"/>
                </a:cubicBezTo>
                <a:cubicBezTo>
                  <a:pt x="89104" y="68579"/>
                  <a:pt x="86915" y="66389"/>
                  <a:pt x="84726" y="64930"/>
                </a:cubicBezTo>
                <a:cubicBezTo>
                  <a:pt x="88375" y="67849"/>
                  <a:pt x="92023" y="70768"/>
                  <a:pt x="94213" y="75146"/>
                </a:cubicBezTo>
                <a:cubicBezTo>
                  <a:pt x="92753" y="72957"/>
                  <a:pt x="90564" y="70768"/>
                  <a:pt x="89104" y="68579"/>
                </a:cubicBezTo>
                <a:cubicBezTo>
                  <a:pt x="92023" y="72227"/>
                  <a:pt x="94213" y="76606"/>
                  <a:pt x="96402" y="80254"/>
                </a:cubicBezTo>
                <a:cubicBezTo>
                  <a:pt x="94942" y="77335"/>
                  <a:pt x="94213" y="75146"/>
                  <a:pt x="92753" y="72227"/>
                </a:cubicBezTo>
                <a:cubicBezTo>
                  <a:pt x="94942" y="77335"/>
                  <a:pt x="96402" y="83173"/>
                  <a:pt x="97132" y="88281"/>
                </a:cubicBezTo>
                <a:cubicBezTo>
                  <a:pt x="96402" y="85362"/>
                  <a:pt x="96402" y="82444"/>
                  <a:pt x="95672" y="79525"/>
                </a:cubicBezTo>
                <a:cubicBezTo>
                  <a:pt x="96402" y="85362"/>
                  <a:pt x="96402" y="90471"/>
                  <a:pt x="95672" y="96309"/>
                </a:cubicBezTo>
                <a:cubicBezTo>
                  <a:pt x="96402" y="93390"/>
                  <a:pt x="96402" y="90471"/>
                  <a:pt x="97132" y="87552"/>
                </a:cubicBezTo>
                <a:cubicBezTo>
                  <a:pt x="96402" y="92660"/>
                  <a:pt x="94942" y="97038"/>
                  <a:pt x="93483" y="101417"/>
                </a:cubicBezTo>
                <a:cubicBezTo>
                  <a:pt x="94942" y="98498"/>
                  <a:pt x="95672" y="96309"/>
                  <a:pt x="97132" y="93390"/>
                </a:cubicBezTo>
                <a:cubicBezTo>
                  <a:pt x="95672" y="97038"/>
                  <a:pt x="93483" y="100687"/>
                  <a:pt x="91294" y="104336"/>
                </a:cubicBezTo>
                <a:cubicBezTo>
                  <a:pt x="92753" y="102147"/>
                  <a:pt x="94942" y="99957"/>
                  <a:pt x="96402" y="97768"/>
                </a:cubicBezTo>
                <a:cubicBezTo>
                  <a:pt x="94213" y="100687"/>
                  <a:pt x="91294" y="103606"/>
                  <a:pt x="88375" y="105795"/>
                </a:cubicBezTo>
                <a:cubicBezTo>
                  <a:pt x="90564" y="104336"/>
                  <a:pt x="92753" y="102147"/>
                  <a:pt x="94942" y="100687"/>
                </a:cubicBezTo>
                <a:cubicBezTo>
                  <a:pt x="92023" y="102876"/>
                  <a:pt x="89104" y="105065"/>
                  <a:pt x="85456" y="106525"/>
                </a:cubicBezTo>
                <a:cubicBezTo>
                  <a:pt x="88375" y="105065"/>
                  <a:pt x="90564" y="104336"/>
                  <a:pt x="93483" y="102876"/>
                </a:cubicBezTo>
                <a:cubicBezTo>
                  <a:pt x="89834" y="105065"/>
                  <a:pt x="85456" y="106525"/>
                  <a:pt x="81807" y="107255"/>
                </a:cubicBezTo>
                <a:cubicBezTo>
                  <a:pt x="73780" y="108714"/>
                  <a:pt x="65753" y="116012"/>
                  <a:pt x="62104" y="122579"/>
                </a:cubicBezTo>
                <a:cubicBezTo>
                  <a:pt x="57726" y="129877"/>
                  <a:pt x="56266" y="140093"/>
                  <a:pt x="58455" y="148120"/>
                </a:cubicBezTo>
                <a:cubicBezTo>
                  <a:pt x="61374" y="156147"/>
                  <a:pt x="65753" y="164174"/>
                  <a:pt x="73780" y="167823"/>
                </a:cubicBezTo>
                <a:cubicBezTo>
                  <a:pt x="81807" y="172201"/>
                  <a:pt x="89834" y="172931"/>
                  <a:pt x="99321" y="171472"/>
                </a:cubicBezTo>
                <a:cubicBezTo>
                  <a:pt x="129240" y="166363"/>
                  <a:pt x="154781" y="140823"/>
                  <a:pt x="160619" y="110903"/>
                </a:cubicBezTo>
                <a:cubicBezTo>
                  <a:pt x="167187" y="80254"/>
                  <a:pt x="159889" y="48876"/>
                  <a:pt x="138727" y="25524"/>
                </a:cubicBezTo>
                <a:cubicBezTo>
                  <a:pt x="128510" y="14578"/>
                  <a:pt x="114645" y="5821"/>
                  <a:pt x="100051" y="2172"/>
                </a:cubicBezTo>
                <a:cubicBezTo>
                  <a:pt x="74510" y="-4395"/>
                  <a:pt x="47509" y="4361"/>
                  <a:pt x="29266" y="22605"/>
                </a:cubicBezTo>
                <a:cubicBezTo>
                  <a:pt x="5185" y="46686"/>
                  <a:pt x="-5762" y="84633"/>
                  <a:pt x="2995" y="117471"/>
                </a:cubicBezTo>
                <a:cubicBezTo>
                  <a:pt x="8104" y="135714"/>
                  <a:pt x="19779" y="151769"/>
                  <a:pt x="36563" y="161985"/>
                </a:cubicBezTo>
                <a:cubicBezTo>
                  <a:pt x="55537" y="173661"/>
                  <a:pt x="77429" y="174391"/>
                  <a:pt x="99321" y="170742"/>
                </a:cubicBezTo>
                <a:cubicBezTo>
                  <a:pt x="107348" y="169282"/>
                  <a:pt x="115375" y="161985"/>
                  <a:pt x="119024" y="155417"/>
                </a:cubicBezTo>
                <a:cubicBezTo>
                  <a:pt x="123402" y="148120"/>
                  <a:pt x="124862" y="137904"/>
                  <a:pt x="122672" y="129877"/>
                </a:cubicBezTo>
                <a:cubicBezTo>
                  <a:pt x="119754" y="121849"/>
                  <a:pt x="115375" y="113822"/>
                  <a:pt x="107348" y="110173"/>
                </a:cubicBezTo>
                <a:cubicBezTo>
                  <a:pt x="98591" y="105795"/>
                  <a:pt x="91294" y="105795"/>
                  <a:pt x="81807" y="107255"/>
                </a:cubicBezTo>
                <a:close/>
              </a:path>
            </a:pathLst>
          </a:custGeom>
          <a:solidFill>
            <a:srgbClr val="231F20"/>
          </a:solidFill>
          <a:ln w="7290" cap="flat">
            <a:noFill/>
            <a:prstDash val="solid"/>
            <a:miter/>
          </a:ln>
        </p:spPr>
        <p:txBody>
          <a:bodyPr rtlCol="0" anchor="ctr"/>
          <a:lstStyle/>
          <a:p>
            <a:endParaRPr lang="en-US" dirty="0"/>
          </a:p>
        </p:txBody>
      </p:sp>
      <p:sp>
        <p:nvSpPr>
          <p:cNvPr id="12" name="Action Button: Go Back or Previous 1">
            <a:hlinkClick r:id="rId4" action="ppaction://hlinksldjump" highlightClick="1"/>
          </p:cNvPr>
          <p:cNvSpPr/>
          <p:nvPr/>
        </p:nvSpPr>
        <p:spPr>
          <a:xfrm>
            <a:off x="10910459" y="6324600"/>
            <a:ext cx="1052941" cy="550496"/>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
          <p:cNvSpPr txBox="1"/>
          <p:nvPr/>
        </p:nvSpPr>
        <p:spPr>
          <a:xfrm>
            <a:off x="1620562" y="926387"/>
            <a:ext cx="3134317" cy="1477328"/>
          </a:xfrm>
          <a:prstGeom prst="rect">
            <a:avLst/>
          </a:prstGeom>
          <a:noFill/>
        </p:spPr>
        <p:txBody>
          <a:bodyPr wrap="square" lIns="0" tIns="0" rIns="0" bIns="0" rtlCol="0" anchor="t">
            <a:spAutoFit/>
          </a:bodyPr>
          <a:lstStyle/>
          <a:p>
            <a:pPr algn="l"/>
            <a:r>
              <a:rPr lang="en-US" altLang="en-US" sz="4800" dirty="0">
                <a:solidFill>
                  <a:srgbClr val="008000"/>
                </a:solidFill>
                <a:latin typeface="Times New Roman" panose="02020603050405020304" pitchFamily="18" charset="0"/>
                <a:cs typeface="Times New Roman" panose="02020603050405020304" pitchFamily="18" charset="0"/>
                <a:sym typeface="+mn-ea"/>
              </a:rPr>
              <a:t>Thế n</a:t>
            </a:r>
            <a:r>
              <a:rPr lang="en-US" altLang="en-US" sz="4800" dirty="0">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o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l</a:t>
            </a:r>
            <a:r>
              <a:rPr lang="en-US" altLang="en-US" sz="4800" dirty="0" err="1">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quan</a:t>
            </a:r>
            <a:r>
              <a:rPr lang="en-US" altLang="en-US" sz="4800" dirty="0">
                <a:solidFill>
                  <a:srgbClr val="008000"/>
                </a:solidFill>
                <a:latin typeface="Times New Roman" panose="02020603050405020304" pitchFamily="18" charset="0"/>
                <a:cs typeface="Times New Roman" panose="02020603050405020304" pitchFamily="18" charset="0"/>
                <a:sym typeface="+mn-ea"/>
              </a:rPr>
              <a:t>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hệ</a:t>
            </a:r>
            <a:r>
              <a:rPr lang="en-US" altLang="en-US" sz="4800" dirty="0">
                <a:solidFill>
                  <a:srgbClr val="008000"/>
                </a:solidFill>
                <a:latin typeface="Times New Roman" panose="02020603050405020304" pitchFamily="18" charset="0"/>
                <a:cs typeface="Times New Roman" panose="02020603050405020304" pitchFamily="18" charset="0"/>
                <a:sym typeface="+mn-ea"/>
              </a:rPr>
              <a:t> </a:t>
            </a:r>
            <a:r>
              <a:rPr lang="en-US" altLang="en-US" sz="4800" dirty="0" err="1">
                <a:solidFill>
                  <a:srgbClr val="008000"/>
                </a:solidFill>
                <a:latin typeface="Times New Roman" panose="02020603050405020304" pitchFamily="18" charset="0"/>
                <a:cs typeface="Times New Roman" panose="02020603050405020304" pitchFamily="18" charset="0"/>
                <a:sym typeface="+mn-ea"/>
              </a:rPr>
              <a:t>từ</a:t>
            </a:r>
            <a:r>
              <a:rPr lang="en-US" altLang="en-US" sz="4800" dirty="0">
                <a:solidFill>
                  <a:srgbClr val="008000"/>
                </a:solidFill>
                <a:latin typeface="Times New Roman" panose="02020603050405020304" pitchFamily="18" charset="0"/>
                <a:cs typeface="Times New Roman" panose="02020603050405020304" pitchFamily="18" charset="0"/>
                <a:sym typeface="+mn-ea"/>
              </a:rPr>
              <a:t>?</a:t>
            </a:r>
            <a:endParaRPr lang="en-US" sz="4800" dirty="0">
              <a:solidFill>
                <a:schemeClr val="tx1">
                  <a:lumMod val="50000"/>
                  <a:lumOff val="50000"/>
                </a:schemeClr>
              </a:solidFill>
            </a:endParaRPr>
          </a:p>
        </p:txBody>
      </p:sp>
      <p:sp>
        <p:nvSpPr>
          <p:cNvPr id="14" name="Text Box 4"/>
          <p:cNvSpPr txBox="1"/>
          <p:nvPr/>
        </p:nvSpPr>
        <p:spPr>
          <a:xfrm rot="421484">
            <a:off x="6007235" y="702389"/>
            <a:ext cx="5617917" cy="1969770"/>
          </a:xfrm>
          <a:prstGeom prst="rect">
            <a:avLst/>
          </a:prstGeom>
          <a:noFill/>
        </p:spPr>
        <p:txBody>
          <a:bodyPr wrap="square" lIns="0" tIns="0" rIns="0" bIns="0" rtlCol="0" anchor="t">
            <a:spAutoFit/>
          </a:bodyPr>
          <a:lstStyle/>
          <a:p>
            <a:pPr algn="just">
              <a:lnSpc>
                <a:spcPct val="100000"/>
              </a:lnSpc>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sym typeface="+mn-ea"/>
              </a:rPr>
              <a:t>Quan</a:t>
            </a:r>
            <a:r>
              <a:rPr lang="en-US" altLang="en-US" sz="3200" b="1" dirty="0">
                <a:solidFill>
                  <a:srgbClr val="FF0000"/>
                </a:solidFill>
                <a:latin typeface="Times New Roman" panose="02020603050405020304" pitchFamily="18" charset="0"/>
                <a:cs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cs typeface="Times New Roman" panose="02020603050405020304" pitchFamily="18" charset="0"/>
                <a:sym typeface="+mn-ea"/>
              </a:rPr>
              <a:t>hệ</a:t>
            </a:r>
            <a:r>
              <a:rPr lang="en-US" altLang="en-US" sz="3200" b="1" dirty="0">
                <a:solidFill>
                  <a:srgbClr val="FF0000"/>
                </a:solidFill>
                <a:latin typeface="Times New Roman" panose="02020603050405020304" pitchFamily="18" charset="0"/>
                <a:cs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cs typeface="Times New Roman" panose="02020603050405020304" pitchFamily="18" charset="0"/>
                <a:sym typeface="+mn-ea"/>
              </a:rPr>
              <a:t>từ</a:t>
            </a:r>
            <a:r>
              <a:rPr lang="en-US" altLang="en-US" sz="3200" b="1" dirty="0">
                <a:solidFill>
                  <a:srgbClr val="FF0000"/>
                </a:solidFill>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là</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từ</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nối</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các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từ</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ngữ</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hoặc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các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câu</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với</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nhau</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nhằm</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thể</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hiện</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mối</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quan</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hệ</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giữa</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các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từ</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ngữ</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hoặc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các</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câu</a:t>
            </a:r>
            <a:r>
              <a:rPr lang="en-US" altLang="en-US" sz="3200" b="1" dirty="0">
                <a:latin typeface="Times New Roman" panose="02020603050405020304" pitchFamily="18" charset="0"/>
                <a:cs typeface="Times New Roman" panose="02020603050405020304" pitchFamily="18" charset="0"/>
                <a:sym typeface="+mn-ea"/>
              </a:rPr>
              <a:t> </a:t>
            </a:r>
            <a:r>
              <a:rPr lang="en-US" altLang="en-US" sz="3200" b="1" dirty="0" err="1">
                <a:latin typeface="Times New Roman" panose="02020603050405020304" pitchFamily="18" charset="0"/>
                <a:cs typeface="Times New Roman" panose="02020603050405020304" pitchFamily="18" charset="0"/>
                <a:sym typeface="+mn-ea"/>
              </a:rPr>
              <a:t>ấy</a:t>
            </a:r>
            <a:r>
              <a:rPr lang="en-US" altLang="en-US" sz="3200" b="1" dirty="0">
                <a:latin typeface="Times New Roman" panose="02020603050405020304" pitchFamily="18" charset="0"/>
                <a:cs typeface="Times New Roman" panose="02020603050405020304" pitchFamily="18" charset="0"/>
                <a:sym typeface="+mn-ea"/>
              </a:rPr>
              <a:t>.</a:t>
            </a:r>
          </a:p>
        </p:txBody>
      </p:sp>
      <p:pic>
        <p:nvPicPr>
          <p:cNvPr id="15" name="图片 14">
            <a:extLst>
              <a:ext uri="{FF2B5EF4-FFF2-40B4-BE49-F238E27FC236}">
                <a16:creationId xmlns:a16="http://schemas.microsoft.com/office/drawing/2014/main" id="{9BD2C98F-0346-4F28-85C8-4860821416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000" y="3008295"/>
            <a:ext cx="3943348" cy="3943348"/>
          </a:xfrm>
          <a:prstGeom prst="rect">
            <a:avLst/>
          </a:prstGeom>
        </p:spPr>
      </p:pic>
      <p:pic>
        <p:nvPicPr>
          <p:cNvPr id="16" name="图片 4">
            <a:extLst>
              <a:ext uri="{FF2B5EF4-FFF2-40B4-BE49-F238E27FC236}">
                <a16:creationId xmlns:a16="http://schemas.microsoft.com/office/drawing/2014/main" id="{78EEFD73-BDB4-458B-8C94-0F8D70AE0E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0039" y="3613764"/>
            <a:ext cx="1982589" cy="3244235"/>
          </a:xfrm>
          <a:prstGeom prst="rect">
            <a:avLst/>
          </a:prstGeom>
        </p:spPr>
      </p:pic>
    </p:spTree>
    <p:extLst>
      <p:ext uri="{BB962C8B-B14F-4D97-AF65-F5344CB8AC3E}">
        <p14:creationId xmlns:p14="http://schemas.microsoft.com/office/powerpoint/2010/main" val="13376462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42"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P spid="13" grpId="1"/>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5105400" y="152400"/>
            <a:ext cx="2057400" cy="762000"/>
          </a:xfrm>
          <a:prstGeom prst="roundRect">
            <a:avLst>
              <a:gd name="adj" fmla="val 16667"/>
            </a:avLst>
          </a:prstGeom>
          <a:solidFill>
            <a:srgbClr val="FFCCFF"/>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2"/>
          <p:cNvSpPr/>
          <p:nvPr/>
        </p:nvSpPr>
        <p:spPr>
          <a:xfrm>
            <a:off x="5307013" y="279400"/>
            <a:ext cx="1532890" cy="460375"/>
          </a:xfrm>
          <a:prstGeom prst="rect">
            <a:avLst/>
          </a:prstGeom>
          <a:solidFill>
            <a:srgbClr val="FFCCFF"/>
          </a:solidFill>
          <a:ln w="9525">
            <a:noFill/>
          </a:ln>
        </p:spPr>
        <p:txBody>
          <a:bodyPr wrap="none" anchor="t" anchorCtr="0">
            <a:spAutoFit/>
          </a:bodyPr>
          <a:lstStyle/>
          <a:p>
            <a:pPr>
              <a:buFontTx/>
            </a:pPr>
            <a:r>
              <a:rPr lang="en-US" altLang="vi-VN" sz="2400" dirty="0">
                <a:latin typeface="Times New Roman" panose="02020603050405020304" pitchFamily="18" charset="0"/>
              </a:rPr>
              <a:t>Quan hệ từ</a:t>
            </a:r>
            <a:endParaRPr lang="en-US" altLang="vi-VN" sz="2400" dirty="0">
              <a:latin typeface="Times New Roman" panose="02020603050405020304" pitchFamily="18" charset="0"/>
              <a:ea typeface="Times New Roman" panose="02020603050405020304" pitchFamily="18" charset="0"/>
            </a:endParaRPr>
          </a:p>
        </p:txBody>
      </p:sp>
      <p:sp>
        <p:nvSpPr>
          <p:cNvPr id="4" name="Line 23"/>
          <p:cNvSpPr/>
          <p:nvPr/>
        </p:nvSpPr>
        <p:spPr>
          <a:xfrm flipH="1">
            <a:off x="3810000" y="914400"/>
            <a:ext cx="2286000" cy="471488"/>
          </a:xfrm>
          <a:prstGeom prst="line">
            <a:avLst/>
          </a:prstGeom>
          <a:ln w="9525" cap="flat" cmpd="sng">
            <a:solidFill>
              <a:schemeClr val="tx1"/>
            </a:solidFill>
            <a:prstDash val="solid"/>
            <a:round/>
            <a:headEnd type="none" w="med" len="med"/>
            <a:tailEnd type="triangle" w="med" len="med"/>
          </a:ln>
        </p:spPr>
        <p:txBody>
          <a:bodyPr/>
          <a:lstStyle/>
          <a:p>
            <a:endParaRPr lang="en-US"/>
          </a:p>
        </p:txBody>
      </p:sp>
      <p:sp>
        <p:nvSpPr>
          <p:cNvPr id="5" name="Line 24"/>
          <p:cNvSpPr/>
          <p:nvPr/>
        </p:nvSpPr>
        <p:spPr>
          <a:xfrm>
            <a:off x="6096000" y="914400"/>
            <a:ext cx="2286000" cy="431800"/>
          </a:xfrm>
          <a:prstGeom prst="line">
            <a:avLst/>
          </a:prstGeom>
          <a:ln w="9525" cap="flat" cmpd="sng">
            <a:solidFill>
              <a:schemeClr val="tx1"/>
            </a:solidFill>
            <a:prstDash val="solid"/>
            <a:round/>
            <a:headEnd type="none" w="med" len="med"/>
            <a:tailEnd type="triangle" w="med" len="med"/>
          </a:ln>
        </p:spPr>
        <p:txBody>
          <a:bodyPr/>
          <a:lstStyle/>
          <a:p>
            <a:endParaRPr lang="en-US"/>
          </a:p>
        </p:txBody>
      </p:sp>
      <p:sp>
        <p:nvSpPr>
          <p:cNvPr id="6" name="AutoShape 25"/>
          <p:cNvSpPr>
            <a:spLocks noChangeArrowheads="1"/>
          </p:cNvSpPr>
          <p:nvPr/>
        </p:nvSpPr>
        <p:spPr bwMode="auto">
          <a:xfrm>
            <a:off x="2209800" y="1447800"/>
            <a:ext cx="2514600" cy="609600"/>
          </a:xfrm>
          <a:prstGeom prst="roundRect">
            <a:avLst>
              <a:gd name="adj" fmla="val 16667"/>
            </a:avLst>
          </a:prstGeom>
          <a:solidFill>
            <a:srgbClr val="FFFF66"/>
          </a:solidFill>
          <a:ln>
            <a:solidFill>
              <a:srgbClr val="FFFF00"/>
            </a:solidFill>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none" anchor="ctr">
            <a:sp3d extrusionH="57150">
              <a:bevelT w="50800" h="38100" prst="riblet"/>
            </a:sp3d>
          </a:bodyPr>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28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Một quan hệ từ</a:t>
            </a:r>
            <a:endPar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7" name="AutoShape 28"/>
          <p:cNvSpPr>
            <a:spLocks noChangeArrowheads="1"/>
          </p:cNvSpPr>
          <p:nvPr/>
        </p:nvSpPr>
        <p:spPr bwMode="auto">
          <a:xfrm>
            <a:off x="7010400" y="1371599"/>
            <a:ext cx="2971800" cy="609600"/>
          </a:xfrm>
          <a:prstGeom prst="roundRect">
            <a:avLst>
              <a:gd name="adj" fmla="val 16667"/>
            </a:avLst>
          </a:prstGeom>
          <a:solidFill>
            <a:srgbClr val="99FF33"/>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Cặp quan hệ từ</a:t>
            </a:r>
            <a:endPar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8" name="Line 31"/>
          <p:cNvSpPr/>
          <p:nvPr/>
        </p:nvSpPr>
        <p:spPr>
          <a:xfrm flipH="1">
            <a:off x="3274142" y="2119313"/>
            <a:ext cx="2458" cy="395286"/>
          </a:xfrm>
          <a:prstGeom prst="line">
            <a:avLst/>
          </a:prstGeom>
          <a:ln w="9525" cap="flat" cmpd="sng">
            <a:solidFill>
              <a:schemeClr val="tx1"/>
            </a:solidFill>
            <a:prstDash val="solid"/>
            <a:round/>
            <a:headEnd type="none" w="med" len="med"/>
            <a:tailEnd type="triangle" w="med" len="med"/>
          </a:ln>
        </p:spPr>
        <p:txBody>
          <a:bodyPr/>
          <a:lstStyle/>
          <a:p>
            <a:endParaRPr lang="en-US"/>
          </a:p>
        </p:txBody>
      </p:sp>
      <p:sp>
        <p:nvSpPr>
          <p:cNvPr id="9" name="Line 32"/>
          <p:cNvSpPr/>
          <p:nvPr/>
        </p:nvSpPr>
        <p:spPr>
          <a:xfrm>
            <a:off x="8382000" y="2057400"/>
            <a:ext cx="0" cy="381000"/>
          </a:xfrm>
          <a:prstGeom prst="line">
            <a:avLst/>
          </a:prstGeom>
          <a:ln w="9525" cap="flat" cmpd="sng">
            <a:solidFill>
              <a:schemeClr val="tx1"/>
            </a:solidFill>
            <a:prstDash val="solid"/>
            <a:round/>
            <a:headEnd type="none" w="med" len="med"/>
            <a:tailEnd type="triangle" w="med" len="med"/>
          </a:ln>
        </p:spPr>
        <p:txBody>
          <a:bodyPr/>
          <a:lstStyle/>
          <a:p>
            <a:endParaRPr lang="en-US"/>
          </a:p>
        </p:txBody>
      </p:sp>
      <p:sp>
        <p:nvSpPr>
          <p:cNvPr id="10" name="Text Box 35"/>
          <p:cNvSpPr txBox="1"/>
          <p:nvPr/>
        </p:nvSpPr>
        <p:spPr>
          <a:xfrm>
            <a:off x="5279911" y="4501429"/>
            <a:ext cx="1632178" cy="523220"/>
          </a:xfrm>
          <a:prstGeom prst="rect">
            <a:avLst/>
          </a:prstGeom>
        </p:spPr>
        <p:style>
          <a:lnRef idx="2">
            <a:schemeClr val="accent1"/>
          </a:lnRef>
          <a:fillRef idx="1">
            <a:schemeClr val="lt1"/>
          </a:fillRef>
          <a:effectRef idx="0">
            <a:schemeClr val="accent1"/>
          </a:effectRef>
          <a:fontRef idx="minor">
            <a:schemeClr val="dk1"/>
          </a:fontRef>
        </p:style>
        <p:txBody>
          <a:bodyPr wrap="none" anchor="t" anchorCtr="0">
            <a:spAutoFit/>
          </a:bodyPr>
          <a:lstStyle/>
          <a:p>
            <a:pPr>
              <a:buFontTx/>
            </a:pPr>
            <a:r>
              <a:rPr lang="en-US" altLang="vi-VN" sz="2800" b="1" dirty="0" err="1">
                <a:solidFill>
                  <a:srgbClr val="C10F8E"/>
                </a:solidFill>
                <a:latin typeface="Times New Roman" panose="02020603050405020304" pitchFamily="18" charset="0"/>
              </a:rPr>
              <a:t>Tác</a:t>
            </a:r>
            <a:r>
              <a:rPr lang="en-US" altLang="vi-VN" sz="2800" b="1" dirty="0">
                <a:solidFill>
                  <a:srgbClr val="C10F8E"/>
                </a:solidFill>
                <a:latin typeface="Times New Roman" panose="02020603050405020304" pitchFamily="18" charset="0"/>
              </a:rPr>
              <a:t> </a:t>
            </a:r>
            <a:r>
              <a:rPr lang="en-US" altLang="vi-VN" sz="2800" b="1" dirty="0" err="1">
                <a:solidFill>
                  <a:srgbClr val="C10F8E"/>
                </a:solidFill>
                <a:latin typeface="Times New Roman" panose="02020603050405020304" pitchFamily="18" charset="0"/>
              </a:rPr>
              <a:t>dụng</a:t>
            </a:r>
            <a:endParaRPr lang="en-US" altLang="vi-VN" sz="2800" b="1" dirty="0">
              <a:solidFill>
                <a:srgbClr val="C10F8E"/>
              </a:solidFill>
              <a:latin typeface="Times New Roman" panose="02020603050405020304" pitchFamily="18" charset="0"/>
              <a:ea typeface="Times New Roman" panose="02020603050405020304" pitchFamily="18" charset="0"/>
            </a:endParaRPr>
          </a:p>
        </p:txBody>
      </p:sp>
      <p:sp>
        <p:nvSpPr>
          <p:cNvPr id="11" name="AutoShape 36"/>
          <p:cNvSpPr>
            <a:spLocks noChangeArrowheads="1"/>
          </p:cNvSpPr>
          <p:nvPr/>
        </p:nvSpPr>
        <p:spPr bwMode="auto">
          <a:xfrm>
            <a:off x="1951703" y="5024649"/>
            <a:ext cx="8364793" cy="1744804"/>
          </a:xfrm>
          <a:prstGeom prst="roundRect">
            <a:avLst>
              <a:gd name="adj" fmla="val 16667"/>
            </a:avLst>
          </a:prstGeom>
          <a:solidFill>
            <a:srgbClr val="FFCCCC"/>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wrap="none" anchor="ctr"/>
          <a:lstStyle/>
          <a:p>
            <a:pPr marL="0" marR="0" indent="0" algn="just" defTabSz="914400" rtl="0" eaLnBrk="1" fontAlgn="base" latinLnBrk="0" hangingPunct="1">
              <a:lnSpc>
                <a:spcPct val="100000"/>
              </a:lnSpc>
              <a:spcBef>
                <a:spcPct val="0"/>
              </a:spcBef>
              <a:spcAft>
                <a:spcPct val="0"/>
              </a:spcAft>
              <a:buClrTx/>
              <a:buSzTx/>
              <a:buFontTx/>
              <a:buNone/>
            </a:pPr>
            <a:r>
              <a:rPr kumimoji="0" lang="en-US" altLang="vi-VN" sz="36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0" lang="en-US" altLang="vi-VN" sz="3200" b="1" i="1"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Nối</a:t>
            </a:r>
            <a:r>
              <a:rPr kumimoji="0" lang="en-US" altLang="vi-VN"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những từ ngữ hoặc các câu, nhằm thể </a:t>
            </a:r>
          </a:p>
          <a:p>
            <a:pPr marL="0" marR="0" indent="0" algn="just" defTabSz="914400" rtl="0" eaLnBrk="1" fontAlgn="base" latinLnBrk="0" hangingPunct="1">
              <a:lnSpc>
                <a:spcPct val="100000"/>
              </a:lnSpc>
              <a:spcBef>
                <a:spcPct val="0"/>
              </a:spcBef>
              <a:spcAft>
                <a:spcPct val="0"/>
              </a:spcAft>
              <a:buClrTx/>
              <a:buSzTx/>
              <a:buFontTx/>
              <a:buNone/>
            </a:pPr>
            <a:r>
              <a:rPr kumimoji="0" lang="en-US" altLang="vi-VN"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hiện </a:t>
            </a:r>
            <a:r>
              <a:rPr kumimoji="0" lang="en-US" altLang="vi-VN" sz="3200" b="1" i="1"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mối quan hệ về nghĩa </a:t>
            </a:r>
            <a:r>
              <a:rPr kumimoji="0" lang="en-US" altLang="vi-VN"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giữa những từ ngữ </a:t>
            </a:r>
          </a:p>
          <a:p>
            <a:pPr marL="0" marR="0" indent="0" algn="just" defTabSz="914400" rtl="0" eaLnBrk="1" fontAlgn="base" latinLnBrk="0" hangingPunct="1">
              <a:lnSpc>
                <a:spcPct val="100000"/>
              </a:lnSpc>
              <a:spcBef>
                <a:spcPct val="0"/>
              </a:spcBef>
              <a:spcAft>
                <a:spcPct val="0"/>
              </a:spcAft>
              <a:buClrTx/>
              <a:buSzTx/>
              <a:buFontTx/>
              <a:buNone/>
            </a:pPr>
            <a:r>
              <a:rPr kumimoji="0" lang="en-US" altLang="vi-VN" sz="32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hoặc những câu ấy với nhau.</a:t>
            </a:r>
            <a:r>
              <a:rPr kumimoji="0" lang="en-US" altLang="vi-VN" sz="3600" b="0" i="0" u="none" strike="noStrike" kern="1200" cap="none" spc="0" normalizeH="0" baseline="0" noProof="1">
                <a:solidFill>
                  <a:schemeClr val="tx1"/>
                </a:solidFill>
                <a:latin typeface="Times New Roman" panose="02020603050405020304" pitchFamily="18" charset="0"/>
                <a:cs typeface="Times New Roman" panose="02020603050405020304" pitchFamily="18" charset="0"/>
              </a:rPr>
              <a:t> </a:t>
            </a:r>
            <a:endParaRPr kumimoji="0" lang="en-US" altLang="vi-VN" sz="36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endParaRPr>
          </a:p>
        </p:txBody>
      </p:sp>
      <p:sp>
        <p:nvSpPr>
          <p:cNvPr id="12" name="AutoShape 38"/>
          <p:cNvSpPr>
            <a:spLocks noChangeArrowheads="1"/>
          </p:cNvSpPr>
          <p:nvPr/>
        </p:nvSpPr>
        <p:spPr bwMode="auto">
          <a:xfrm>
            <a:off x="1828800" y="2514600"/>
            <a:ext cx="3124200" cy="1676400"/>
          </a:xfrm>
          <a:prstGeom prst="roundRect">
            <a:avLst>
              <a:gd name="adj" fmla="val 16667"/>
            </a:avLst>
          </a:prstGeom>
          <a:solidFill>
            <a:srgbClr val="FFFF66"/>
          </a:solidFill>
          <a:ln>
            <a:solidFill>
              <a:srgbClr val="FFFF00"/>
            </a:solidFill>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none" anchor="ctr"/>
          <a:lstStyle/>
          <a:p>
            <a:pPr marL="0" marR="0" indent="0" algn="ctr" defTabSz="914400" rtl="0" eaLnBrk="1" fontAlgn="base" latinLnBrk="0" hangingPunct="1">
              <a:lnSpc>
                <a:spcPct val="100000"/>
              </a:lnSpc>
              <a:spcBef>
                <a:spcPct val="0"/>
              </a:spcBef>
              <a:spcAft>
                <a:spcPct val="0"/>
              </a:spcAft>
              <a:buClrTx/>
              <a:buSzTx/>
              <a:buFontTx/>
              <a:buNone/>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v</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với, hay, hoặc, </a:t>
            </a:r>
          </a:p>
          <a:p>
            <a:pPr marL="0" marR="0" indent="0" algn="ctr" defTabSz="914400" rtl="0" eaLnBrk="1" fontAlgn="base" latinLnBrk="0" hangingPunct="1">
              <a:lnSpc>
                <a:spcPct val="100000"/>
              </a:lnSpc>
              <a:spcBef>
                <a:spcPct val="0"/>
              </a:spcBef>
              <a:spcAft>
                <a:spcPct val="0"/>
              </a:spcAft>
              <a:buClrTx/>
              <a:buSzTx/>
              <a:buFontTx/>
              <a:buNone/>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nhưng, m</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thì, ở,</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p>
        </p:txBody>
      </p:sp>
      <p:sp>
        <p:nvSpPr>
          <p:cNvPr id="13" name="AutoShape 39"/>
          <p:cNvSpPr>
            <a:spLocks noChangeArrowheads="1"/>
          </p:cNvSpPr>
          <p:nvPr/>
        </p:nvSpPr>
        <p:spPr bwMode="auto">
          <a:xfrm>
            <a:off x="5840414" y="2514599"/>
            <a:ext cx="5284787" cy="1752600"/>
          </a:xfrm>
          <a:prstGeom prst="roundRect">
            <a:avLst>
              <a:gd name="adj" fmla="val 16667"/>
            </a:avLst>
          </a:prstGeom>
          <a:solidFill>
            <a:srgbClr val="99FF33"/>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p>
            <a:pPr marL="0" marR="0" indent="0" algn="l" defTabSz="914400" rtl="0" eaLnBrk="1" fontAlgn="base" latinLnBrk="0" hangingPunct="1">
              <a:lnSpc>
                <a:spcPct val="100000"/>
              </a:lnSpc>
              <a:spcBef>
                <a:spcPct val="0"/>
              </a:spcBef>
              <a:spcAft>
                <a:spcPct val="0"/>
              </a:spcAft>
              <a:buClrTx/>
              <a:buSzTx/>
              <a:buFontTx/>
              <a:buChar char="-"/>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Vì</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nên</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do</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nên</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nhờ</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m</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endPar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Char char="-"/>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Nếu</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thì</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hễ</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thì</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endPar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Char char="-"/>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Tuy</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nhưng</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mặc dù</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nhưng</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endPar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Char char="-"/>
            </a:pP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Không những</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m</a:t>
            </a:r>
            <a:r>
              <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rPr>
              <a:t>à…</a:t>
            </a:r>
            <a:r>
              <a:rPr kumimoji="0" lang="en-US" altLang="vi-VN" sz="2400" b="0"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a:t>
            </a:r>
            <a:endParaRPr kumimoji="0" lang="en-US" altLang="vi-VN" sz="2400" b="0" i="0" u="none" strike="noStrike" kern="1200" cap="none" spc="0" normalizeH="0" baseline="0" noProof="1">
              <a:solidFill>
                <a:schemeClr val="tx1"/>
              </a:solidFill>
              <a:latin typeface="Times New Roman" panose="02020603050405020304" pitchFamily="18" charset="0"/>
              <a:ea typeface="Times New Roman" panose="02020603050405020304" pitchFamily="18" charset="0"/>
              <a:cs typeface="+mn-cs"/>
            </a:endParaRPr>
          </a:p>
        </p:txBody>
      </p:sp>
      <p:sp>
        <p:nvSpPr>
          <p:cNvPr id="14" name="Line 45"/>
          <p:cNvSpPr/>
          <p:nvPr/>
        </p:nvSpPr>
        <p:spPr>
          <a:xfrm>
            <a:off x="3657600" y="4191000"/>
            <a:ext cx="1066800" cy="914400"/>
          </a:xfrm>
          <a:prstGeom prst="line">
            <a:avLst/>
          </a:prstGeom>
          <a:ln w="9525" cap="flat" cmpd="sng">
            <a:solidFill>
              <a:schemeClr val="tx1"/>
            </a:solidFill>
            <a:prstDash val="solid"/>
            <a:round/>
            <a:headEnd type="none" w="med" len="med"/>
            <a:tailEnd type="triangle" w="med" len="med"/>
          </a:ln>
        </p:spPr>
        <p:txBody>
          <a:bodyPr/>
          <a:lstStyle/>
          <a:p>
            <a:endParaRPr lang="en-US"/>
          </a:p>
        </p:txBody>
      </p:sp>
      <p:sp>
        <p:nvSpPr>
          <p:cNvPr id="15" name="Line 46"/>
          <p:cNvSpPr/>
          <p:nvPr/>
        </p:nvSpPr>
        <p:spPr>
          <a:xfrm flipH="1">
            <a:off x="7696200" y="4305300"/>
            <a:ext cx="800100" cy="836613"/>
          </a:xfrm>
          <a:prstGeom prst="line">
            <a:avLst/>
          </a:prstGeom>
          <a:ln w="9525" cap="flat" cmpd="sng">
            <a:solidFill>
              <a:schemeClr val="tx1"/>
            </a:solidFill>
            <a:prstDash val="solid"/>
            <a:round/>
            <a:headEnd type="none" w="med" len="med"/>
            <a:tailEnd type="triangle" w="med" len="med"/>
          </a:ln>
        </p:spPr>
        <p:txBody>
          <a:bodyPr/>
          <a:lstStyle/>
          <a:p>
            <a:endParaRPr lang="en-US"/>
          </a:p>
        </p:txBody>
      </p:sp>
    </p:spTree>
    <p:extLst>
      <p:ext uri="{BB962C8B-B14F-4D97-AF65-F5344CB8AC3E}">
        <p14:creationId xmlns:p14="http://schemas.microsoft.com/office/powerpoint/2010/main" val="5028646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272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126"/>
          <p:cNvGraphicFramePr>
            <a:graphicFrameLocks/>
          </p:cNvGraphicFramePr>
          <p:nvPr/>
        </p:nvGraphicFramePr>
        <p:xfrm>
          <a:off x="117987" y="2243830"/>
          <a:ext cx="11967333" cy="4400810"/>
        </p:xfrm>
        <a:graphic>
          <a:graphicData uri="http://schemas.openxmlformats.org/drawingml/2006/table">
            <a:tbl>
              <a:tblPr/>
              <a:tblGrid>
                <a:gridCol w="3937639">
                  <a:extLst>
                    <a:ext uri="{9D8B030D-6E8A-4147-A177-3AD203B41FA5}">
                      <a16:colId xmlns:a16="http://schemas.microsoft.com/office/drawing/2014/main" val="20000"/>
                    </a:ext>
                  </a:extLst>
                </a:gridCol>
                <a:gridCol w="4076613">
                  <a:extLst>
                    <a:ext uri="{9D8B030D-6E8A-4147-A177-3AD203B41FA5}">
                      <a16:colId xmlns:a16="http://schemas.microsoft.com/office/drawing/2014/main" val="20001"/>
                    </a:ext>
                  </a:extLst>
                </a:gridCol>
                <a:gridCol w="3953081">
                  <a:extLst>
                    <a:ext uri="{9D8B030D-6E8A-4147-A177-3AD203B41FA5}">
                      <a16:colId xmlns:a16="http://schemas.microsoft.com/office/drawing/2014/main" val="20002"/>
                    </a:ext>
                  </a:extLst>
                </a:gridCol>
              </a:tblGrid>
              <a:tr h="100759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Động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Tính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Quan hệ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3393217">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FF0000"/>
                          </a:solidFill>
                          <a:latin typeface="Times New Roman" panose="02020603050405020304" pitchFamily="18" charset="0"/>
                          <a:cs typeface="Times New Roman" panose="02020603050405020304" pitchFamily="18" charset="0"/>
                        </a:rPr>
                        <a:t>M</a:t>
                      </a:r>
                      <a:r>
                        <a:rPr sz="3200" dirty="0">
                          <a:solidFill>
                            <a:srgbClr val="008000"/>
                          </a:solidFill>
                          <a:latin typeface="Times New Roman" panose="02020603050405020304" pitchFamily="18" charset="0"/>
                          <a:cs typeface="Times New Roman" panose="02020603050405020304" pitchFamily="18" charset="0"/>
                        </a:rPr>
                        <a:t>: trả lời</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vời vợi</a:t>
                      </a:r>
                    </a:p>
                    <a:p>
                      <a:pPr lvl="0" algn="ctr" eaLnBrk="1" hangingPunct="1">
                        <a:spcBef>
                          <a:spcPct val="20000"/>
                        </a:spcBef>
                        <a:buNone/>
                      </a:pP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qua</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74321" y="128613"/>
            <a:ext cx="151996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trả</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lời</a:t>
            </a:r>
            <a:endParaRPr lang="en-US" sz="395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32040" y="124892"/>
            <a:ext cx="117211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nhìn</a:t>
            </a:r>
            <a:endParaRPr lang="en-US" sz="395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41997" y="87719"/>
            <a:ext cx="861133"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vịn</a:t>
            </a:r>
            <a:endParaRPr lang="en-US" sz="395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17381" y="103650"/>
            <a:ext cx="1661032"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vời</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vợi</a:t>
            </a:r>
            <a:endParaRPr lang="en-US" sz="395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735014" y="86157"/>
            <a:ext cx="1128835"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qua </a:t>
            </a:r>
          </a:p>
        </p:txBody>
      </p:sp>
      <p:sp>
        <p:nvSpPr>
          <p:cNvPr id="8" name="TextBox 7"/>
          <p:cNvSpPr txBox="1"/>
          <p:nvPr/>
        </p:nvSpPr>
        <p:spPr>
          <a:xfrm>
            <a:off x="9240038" y="86157"/>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hắt</a:t>
            </a:r>
            <a:r>
              <a:rPr lang="en-US" sz="3950" b="1"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10628120" y="124892"/>
            <a:ext cx="126829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thấy</a:t>
            </a:r>
            <a:r>
              <a:rPr lang="en-US" sz="3950" b="1"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328514" y="1173740"/>
            <a:ext cx="591829"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ở </a:t>
            </a:r>
          </a:p>
        </p:txBody>
      </p:sp>
      <p:sp>
        <p:nvSpPr>
          <p:cNvPr id="11" name="TextBox 10"/>
          <p:cNvSpPr txBox="1"/>
          <p:nvPr/>
        </p:nvSpPr>
        <p:spPr>
          <a:xfrm>
            <a:off x="1406965" y="1218611"/>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lớn</a:t>
            </a:r>
            <a:r>
              <a:rPr lang="en-US" sz="3950" b="1"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2908608" y="1194981"/>
            <a:ext cx="98777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lăn</a:t>
            </a:r>
            <a:r>
              <a:rPr lang="en-US" sz="3950" b="1"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4706793" y="1173740"/>
            <a:ext cx="121058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trào</a:t>
            </a:r>
            <a:r>
              <a:rPr lang="en-US" sz="3950" b="1"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6533369" y="1165990"/>
            <a:ext cx="112883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đón</a:t>
            </a:r>
            <a:r>
              <a:rPr lang="en-US" sz="3950" b="1" dirty="0">
                <a:latin typeface="Times New Roman" panose="02020603050405020304" pitchFamily="18" charset="0"/>
                <a:cs typeface="Times New Roman" panose="02020603050405020304" pitchFamily="18" charset="0"/>
              </a:rPr>
              <a:t> </a:t>
            </a:r>
          </a:p>
        </p:txBody>
      </p:sp>
      <p:sp>
        <p:nvSpPr>
          <p:cNvPr id="15" name="TextBox 14"/>
          <p:cNvSpPr txBox="1"/>
          <p:nvPr/>
        </p:nvSpPr>
        <p:spPr>
          <a:xfrm>
            <a:off x="8253871" y="1165990"/>
            <a:ext cx="98616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với</a:t>
            </a:r>
            <a:r>
              <a:rPr lang="en-US" sz="3950" b="1" dirty="0">
                <a:latin typeface="Times New Roman" panose="02020603050405020304" pitchFamily="18" charset="0"/>
                <a:cs typeface="Times New Roman" panose="02020603050405020304" pitchFamily="18" charset="0"/>
              </a:rPr>
              <a:t> </a:t>
            </a:r>
          </a:p>
        </p:txBody>
      </p:sp>
      <p:sp>
        <p:nvSpPr>
          <p:cNvPr id="16" name="TextBox 15"/>
          <p:cNvSpPr txBox="1"/>
          <p:nvPr/>
        </p:nvSpPr>
        <p:spPr>
          <a:xfrm>
            <a:off x="9831705" y="1165990"/>
            <a:ext cx="84670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bỏ</a:t>
            </a:r>
            <a:r>
              <a:rPr lang="en-US" sz="3950" b="1" dirty="0">
                <a:latin typeface="Times New Roman" panose="02020603050405020304" pitchFamily="18" charset="0"/>
                <a:cs typeface="Times New Roman" panose="02020603050405020304" pitchFamily="18" charset="0"/>
              </a:rPr>
              <a:t> </a:t>
            </a:r>
          </a:p>
        </p:txBody>
      </p:sp>
      <p:sp>
        <p:nvSpPr>
          <p:cNvPr id="21" name="TextBox 20"/>
          <p:cNvSpPr txBox="1"/>
          <p:nvPr/>
        </p:nvSpPr>
        <p:spPr>
          <a:xfrm>
            <a:off x="4926173" y="124892"/>
            <a:ext cx="69121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xa</a:t>
            </a:r>
            <a:endParaRPr lang="en-US" sz="3950" b="1" dirty="0">
              <a:latin typeface="Times New Roman" panose="02020603050405020304" pitchFamily="18" charset="0"/>
              <a:cs typeface="Times New Roman" panose="02020603050405020304" pitchFamily="18" charset="0"/>
            </a:endParaRPr>
          </a:p>
        </p:txBody>
      </p:sp>
    </p:spTree>
    <p:controls>
      <mc:AlternateContent xmlns:mc="http://schemas.openxmlformats.org/markup-compatibility/2006">
        <mc:Choice xmlns:v="urn:schemas-microsoft-com:vml" Requires="v">
          <p:control name="TextBox1" r:id="rId1" imgW="3733920" imgH="2773800"/>
        </mc:Choice>
        <mc:Fallback>
          <p:control name="TextBox1" r:id="rId1" imgW="3733920" imgH="2773800">
            <p:pic>
              <p:nvPicPr>
                <p:cNvPr id="17" name="TextBox1"/>
                <p:cNvPicPr>
                  <a:picLocks/>
                </p:cNvPicPr>
                <p:nvPr/>
              </p:nvPicPr>
              <p:blipFill>
                <a:blip r:embed="rId5"/>
                <a:srcRect/>
                <a:stretch>
                  <a:fillRect/>
                </a:stretch>
              </p:blipFill>
              <p:spPr bwMode="auto">
                <a:xfrm>
                  <a:off x="169863" y="3794125"/>
                  <a:ext cx="3733800" cy="2774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TextBox2" r:id="rId2" imgW="3680640" imgH="2773800"/>
        </mc:Choice>
        <mc:Fallback>
          <p:control name="TextBox2" r:id="rId2" imgW="3680640" imgH="2773800">
            <p:pic>
              <p:nvPicPr>
                <p:cNvPr id="18" name="TextBox2"/>
                <p:cNvPicPr>
                  <a:picLocks/>
                </p:cNvPicPr>
                <p:nvPr/>
              </p:nvPicPr>
              <p:blipFill>
                <a:blip r:embed="rId6"/>
                <a:srcRect/>
                <a:stretch>
                  <a:fillRect/>
                </a:stretch>
              </p:blipFill>
              <p:spPr bwMode="auto">
                <a:xfrm>
                  <a:off x="4262438" y="3794125"/>
                  <a:ext cx="3679825" cy="2774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name="TextBox3" r:id="rId3" imgW="3680640" imgH="2773800"/>
        </mc:Choice>
        <mc:Fallback>
          <p:control name="TextBox3" r:id="rId3" imgW="3680640" imgH="2773800">
            <p:pic>
              <p:nvPicPr>
                <p:cNvPr id="19" name="TextBox3"/>
                <p:cNvPicPr>
                  <a:picLocks/>
                </p:cNvPicPr>
                <p:nvPr/>
              </p:nvPicPr>
              <p:blipFill>
                <a:blip r:embed="rId6"/>
                <a:srcRect/>
                <a:stretch>
                  <a:fillRect/>
                </a:stretch>
              </p:blipFill>
              <p:spPr bwMode="auto">
                <a:xfrm>
                  <a:off x="8299450" y="3794125"/>
                  <a:ext cx="3679825" cy="27749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423289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126"/>
          <p:cNvGraphicFramePr>
            <a:graphicFrameLocks/>
          </p:cNvGraphicFramePr>
          <p:nvPr/>
        </p:nvGraphicFramePr>
        <p:xfrm>
          <a:off x="274321" y="2243830"/>
          <a:ext cx="11810999" cy="4400810"/>
        </p:xfrm>
        <a:graphic>
          <a:graphicData uri="http://schemas.openxmlformats.org/drawingml/2006/table">
            <a:tbl>
              <a:tblPr/>
              <a:tblGrid>
                <a:gridCol w="3886200">
                  <a:extLst>
                    <a:ext uri="{9D8B030D-6E8A-4147-A177-3AD203B41FA5}">
                      <a16:colId xmlns:a16="http://schemas.microsoft.com/office/drawing/2014/main" val="20000"/>
                    </a:ext>
                  </a:extLst>
                </a:gridCol>
                <a:gridCol w="4023359">
                  <a:extLst>
                    <a:ext uri="{9D8B030D-6E8A-4147-A177-3AD203B41FA5}">
                      <a16:colId xmlns:a16="http://schemas.microsoft.com/office/drawing/2014/main" val="20001"/>
                    </a:ext>
                  </a:extLst>
                </a:gridCol>
                <a:gridCol w="3901440">
                  <a:extLst>
                    <a:ext uri="{9D8B030D-6E8A-4147-A177-3AD203B41FA5}">
                      <a16:colId xmlns:a16="http://schemas.microsoft.com/office/drawing/2014/main" val="20002"/>
                    </a:ext>
                  </a:extLst>
                </a:gridCol>
              </a:tblGrid>
              <a:tr h="100759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Động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Tính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Quan hệ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3393217">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FF0000"/>
                          </a:solidFill>
                          <a:latin typeface="Times New Roman" panose="02020603050405020304" pitchFamily="18" charset="0"/>
                          <a:cs typeface="Times New Roman" panose="02020603050405020304" pitchFamily="18" charset="0"/>
                        </a:rPr>
                        <a:t>M</a:t>
                      </a:r>
                      <a:r>
                        <a:rPr sz="3200" dirty="0">
                          <a:solidFill>
                            <a:srgbClr val="008000"/>
                          </a:solidFill>
                          <a:latin typeface="Times New Roman" panose="02020603050405020304" pitchFamily="18" charset="0"/>
                          <a:cs typeface="Times New Roman" panose="02020603050405020304" pitchFamily="18" charset="0"/>
                        </a:rPr>
                        <a:t>: trả lời</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vời vợi</a:t>
                      </a:r>
                    </a:p>
                    <a:p>
                      <a:pPr lvl="0" algn="ctr" eaLnBrk="1" hangingPunct="1">
                        <a:spcBef>
                          <a:spcPct val="20000"/>
                        </a:spcBef>
                        <a:buNone/>
                      </a:pP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qua</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274321" y="128613"/>
            <a:ext cx="151996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trả</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lời</a:t>
            </a:r>
            <a:endParaRPr lang="en-US" sz="395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32040" y="124892"/>
            <a:ext cx="117211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nhìn</a:t>
            </a:r>
            <a:endParaRPr lang="en-US" sz="395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41997" y="87719"/>
            <a:ext cx="861133"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vịn</a:t>
            </a:r>
            <a:endParaRPr lang="en-US" sz="395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735014" y="86157"/>
            <a:ext cx="1128835"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qua </a:t>
            </a:r>
          </a:p>
        </p:txBody>
      </p:sp>
      <p:sp>
        <p:nvSpPr>
          <p:cNvPr id="9" name="TextBox 8"/>
          <p:cNvSpPr txBox="1"/>
          <p:nvPr/>
        </p:nvSpPr>
        <p:spPr>
          <a:xfrm>
            <a:off x="9240038" y="86157"/>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hắt</a:t>
            </a:r>
            <a:r>
              <a:rPr lang="en-US" sz="3950" b="1"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10628120" y="124892"/>
            <a:ext cx="126829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thấy</a:t>
            </a:r>
            <a:r>
              <a:rPr lang="en-US" sz="395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328514" y="1173740"/>
            <a:ext cx="591829"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ở </a:t>
            </a:r>
          </a:p>
        </p:txBody>
      </p:sp>
      <p:sp>
        <p:nvSpPr>
          <p:cNvPr id="12" name="TextBox 11"/>
          <p:cNvSpPr txBox="1"/>
          <p:nvPr/>
        </p:nvSpPr>
        <p:spPr>
          <a:xfrm>
            <a:off x="1406965" y="1218611"/>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lớn</a:t>
            </a:r>
            <a:r>
              <a:rPr lang="en-US" sz="3950" b="1"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2908608" y="1194981"/>
            <a:ext cx="98777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lăn</a:t>
            </a:r>
            <a:r>
              <a:rPr lang="en-US" sz="3950" b="1"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4706793" y="1173740"/>
            <a:ext cx="121058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trào</a:t>
            </a:r>
            <a:r>
              <a:rPr lang="en-US" sz="3950" b="1" dirty="0">
                <a:latin typeface="Times New Roman" panose="02020603050405020304" pitchFamily="18" charset="0"/>
                <a:cs typeface="Times New Roman" panose="02020603050405020304" pitchFamily="18" charset="0"/>
              </a:rPr>
              <a:t> </a:t>
            </a:r>
          </a:p>
        </p:txBody>
      </p:sp>
      <p:sp>
        <p:nvSpPr>
          <p:cNvPr id="15" name="TextBox 14"/>
          <p:cNvSpPr txBox="1"/>
          <p:nvPr/>
        </p:nvSpPr>
        <p:spPr>
          <a:xfrm>
            <a:off x="6533369" y="1165990"/>
            <a:ext cx="112883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đón</a:t>
            </a:r>
            <a:r>
              <a:rPr lang="en-US" sz="3950" b="1" dirty="0">
                <a:latin typeface="Times New Roman" panose="02020603050405020304" pitchFamily="18" charset="0"/>
                <a:cs typeface="Times New Roman" panose="02020603050405020304" pitchFamily="18" charset="0"/>
              </a:rPr>
              <a:t> </a:t>
            </a:r>
          </a:p>
        </p:txBody>
      </p:sp>
      <p:sp>
        <p:nvSpPr>
          <p:cNvPr id="16" name="TextBox 15"/>
          <p:cNvSpPr txBox="1"/>
          <p:nvPr/>
        </p:nvSpPr>
        <p:spPr>
          <a:xfrm>
            <a:off x="8253871" y="1165990"/>
            <a:ext cx="98616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với</a:t>
            </a:r>
            <a:r>
              <a:rPr lang="en-US" sz="3950" b="1" dirty="0">
                <a:latin typeface="Times New Roman" panose="02020603050405020304" pitchFamily="18" charset="0"/>
                <a:cs typeface="Times New Roman" panose="02020603050405020304" pitchFamily="18" charset="0"/>
              </a:rPr>
              <a:t> </a:t>
            </a:r>
          </a:p>
        </p:txBody>
      </p:sp>
      <p:sp>
        <p:nvSpPr>
          <p:cNvPr id="17" name="TextBox 16"/>
          <p:cNvSpPr txBox="1"/>
          <p:nvPr/>
        </p:nvSpPr>
        <p:spPr>
          <a:xfrm>
            <a:off x="9831705" y="1165990"/>
            <a:ext cx="84670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bỏ</a:t>
            </a:r>
            <a:r>
              <a:rPr lang="en-US" sz="3950" b="1" dirty="0">
                <a:latin typeface="Times New Roman" panose="02020603050405020304" pitchFamily="18" charset="0"/>
                <a:cs typeface="Times New Roman" panose="02020603050405020304" pitchFamily="18" charset="0"/>
              </a:rPr>
              <a:t> </a:t>
            </a:r>
          </a:p>
        </p:txBody>
      </p:sp>
      <p:sp>
        <p:nvSpPr>
          <p:cNvPr id="23" name="TextBox 22"/>
          <p:cNvSpPr txBox="1"/>
          <p:nvPr/>
        </p:nvSpPr>
        <p:spPr>
          <a:xfrm>
            <a:off x="5917381" y="103650"/>
            <a:ext cx="1661032"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vời</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vợi</a:t>
            </a:r>
            <a:endParaRPr lang="en-US" sz="395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926173" y="124892"/>
            <a:ext cx="69121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xa</a:t>
            </a:r>
            <a:endParaRPr lang="en-US" sz="3950" b="1" dirty="0">
              <a:latin typeface="Times New Roman" panose="02020603050405020304" pitchFamily="18" charset="0"/>
              <a:cs typeface="Times New Roman" panose="02020603050405020304" pitchFamily="18" charset="0"/>
            </a:endParaRPr>
          </a:p>
        </p:txBody>
      </p:sp>
      <p:sp>
        <p:nvSpPr>
          <p:cNvPr id="25" name="Right Arrow 24">
            <a:hlinkClick r:id="" action="ppaction://hlinkshowjump?jump=nextslide"/>
          </p:cNvPr>
          <p:cNvSpPr/>
          <p:nvPr/>
        </p:nvSpPr>
        <p:spPr>
          <a:xfrm>
            <a:off x="11270079" y="1523836"/>
            <a:ext cx="891294" cy="583053"/>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125207"/>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2.96296E-6 L -0.15586 0.55232 " pathEditMode="relative" rAng="0" ptsTypes="AA">
                                      <p:cBhvr>
                                        <p:cTn id="6" dur="750" fill="hold"/>
                                        <p:tgtEl>
                                          <p:spTgt spid="5"/>
                                        </p:tgtEl>
                                        <p:attrNameLst>
                                          <p:attrName>ppt_x</p:attrName>
                                          <p:attrName>ppt_y</p:attrName>
                                        </p:attrNameLst>
                                      </p:cBhvr>
                                      <p:rCtr x="-7799" y="27616"/>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5E-6 2.59259E-6 L -0.15912 0.55995 " pathEditMode="relative" rAng="0" ptsTypes="AA">
                                      <p:cBhvr>
                                        <p:cTn id="11" dur="750" fill="hold"/>
                                        <p:tgtEl>
                                          <p:spTgt spid="6"/>
                                        </p:tgtEl>
                                        <p:attrNameLst>
                                          <p:attrName>ppt_x</p:attrName>
                                          <p:attrName>ppt_y</p:attrName>
                                        </p:attrNameLst>
                                      </p:cBhvr>
                                      <p:rCtr x="-7956" y="27986"/>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875E-6 -2.96296E-6 L -0.00846 0.64468 " pathEditMode="relative" rAng="0" ptsTypes="AA">
                                      <p:cBhvr>
                                        <p:cTn id="16" dur="750" fill="hold"/>
                                        <p:tgtEl>
                                          <p:spTgt spid="24"/>
                                        </p:tgtEl>
                                        <p:attrNameLst>
                                          <p:attrName>ppt_x</p:attrName>
                                          <p:attrName>ppt_y</p:attrName>
                                        </p:attrNameLst>
                                      </p:cBhvr>
                                      <p:rCtr x="-430" y="32222"/>
                                    </p:animMotion>
                                  </p:childTnLst>
                                </p:cTn>
                              </p:par>
                            </p:childTnLst>
                          </p:cTn>
                        </p:par>
                      </p:childTnLst>
                    </p:cTn>
                  </p:par>
                </p:childTnLst>
              </p:cTn>
              <p:nextCondLst>
                <p:cond evt="onClick" delay="0">
                  <p:tgtEl>
                    <p:spTgt spid="24"/>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8.33333E-7 4.07407E-6 L -0.50755 0.55601 " pathEditMode="relative" rAng="0" ptsTypes="AA">
                                      <p:cBhvr>
                                        <p:cTn id="21" dur="750" fill="hold"/>
                                        <p:tgtEl>
                                          <p:spTgt spid="9"/>
                                        </p:tgtEl>
                                        <p:attrNameLst>
                                          <p:attrName>ppt_x</p:attrName>
                                          <p:attrName>ppt_y</p:attrName>
                                        </p:attrNameLst>
                                      </p:cBhvr>
                                      <p:rCtr x="-25378" y="27801"/>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2.96296E-6 L -0.82526 0.67477 " pathEditMode="relative" rAng="0" ptsTypes="AA">
                                      <p:cBhvr>
                                        <p:cTn id="26" dur="750" fill="hold"/>
                                        <p:tgtEl>
                                          <p:spTgt spid="10"/>
                                        </p:tgtEl>
                                        <p:attrNameLst>
                                          <p:attrName>ppt_x</p:attrName>
                                          <p:attrName>ppt_y</p:attrName>
                                        </p:attrNameLst>
                                      </p:cBhvr>
                                      <p:rCtr x="-41263" y="33727"/>
                                    </p:animMotion>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875E-6 -7.40741E-7 L 0.67591 0.48264 " pathEditMode="relative" rAng="0" ptsTypes="AA">
                                      <p:cBhvr>
                                        <p:cTn id="31" dur="750" fill="hold"/>
                                        <p:tgtEl>
                                          <p:spTgt spid="11"/>
                                        </p:tgtEl>
                                        <p:attrNameLst>
                                          <p:attrName>ppt_x</p:attrName>
                                          <p:attrName>ppt_y</p:attrName>
                                        </p:attrNameLst>
                                      </p:cBhvr>
                                      <p:rCtr x="33789" y="24120"/>
                                    </p:animMotion>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25E-6 -3.7037E-6 L 0.41511 0.48611 " pathEditMode="relative" rAng="0" ptsTypes="AA">
                                      <p:cBhvr>
                                        <p:cTn id="36" dur="750" fill="hold"/>
                                        <p:tgtEl>
                                          <p:spTgt spid="12"/>
                                        </p:tgtEl>
                                        <p:attrNameLst>
                                          <p:attrName>ppt_x</p:attrName>
                                          <p:attrName>ppt_y</p:attrName>
                                        </p:attrNameLst>
                                      </p:cBhvr>
                                      <p:rCtr x="20755" y="24306"/>
                                    </p:animMotion>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3.54167E-6 -1.48148E-6 L -0.0319 0.51875 " pathEditMode="relative" rAng="0" ptsTypes="AA">
                                      <p:cBhvr>
                                        <p:cTn id="41" dur="750" fill="hold"/>
                                        <p:tgtEl>
                                          <p:spTgt spid="13"/>
                                        </p:tgtEl>
                                        <p:attrNameLst>
                                          <p:attrName>ppt_x</p:attrName>
                                          <p:attrName>ppt_y</p:attrName>
                                        </p:attrNameLst>
                                      </p:cBhvr>
                                      <p:rCtr x="-1602" y="25926"/>
                                    </p:animMotion>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91667E-6 -7.40741E-7 L -0.36016 0.64468 " pathEditMode="relative" rAng="0" ptsTypes="AA">
                                      <p:cBhvr>
                                        <p:cTn id="46" dur="750" fill="hold"/>
                                        <p:tgtEl>
                                          <p:spTgt spid="14"/>
                                        </p:tgtEl>
                                        <p:attrNameLst>
                                          <p:attrName>ppt_x</p:attrName>
                                          <p:attrName>ppt_y</p:attrName>
                                        </p:attrNameLst>
                                      </p:cBhvr>
                                      <p:rCtr x="-18008" y="32222"/>
                                    </p:animMotion>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45833E-6 -4.81481E-6 L -0.38346 0.64561 " pathEditMode="relative" rAng="0" ptsTypes="AA">
                                      <p:cBhvr>
                                        <p:cTn id="51" dur="750" fill="hold"/>
                                        <p:tgtEl>
                                          <p:spTgt spid="15"/>
                                        </p:tgtEl>
                                        <p:attrNameLst>
                                          <p:attrName>ppt_x</p:attrName>
                                          <p:attrName>ppt_y</p:attrName>
                                        </p:attrNameLst>
                                      </p:cBhvr>
                                      <p:rCtr x="-19180" y="32269"/>
                                    </p:animMotion>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29167E-6 -4.81481E-6 L 0.15859 0.49283 " pathEditMode="relative" rAng="0" ptsTypes="AA">
                                      <p:cBhvr>
                                        <p:cTn id="56" dur="750" fill="hold"/>
                                        <p:tgtEl>
                                          <p:spTgt spid="16"/>
                                        </p:tgtEl>
                                        <p:attrNameLst>
                                          <p:attrName>ppt_x</p:attrName>
                                          <p:attrName>ppt_y</p:attrName>
                                        </p:attrNameLst>
                                      </p:cBhvr>
                                      <p:rCtr x="7930" y="24630"/>
                                    </p:animMotion>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4.16667E-6 -4.81481E-6 L -0.54362 0.64769 " pathEditMode="relative" rAng="0" ptsTypes="AA">
                                      <p:cBhvr>
                                        <p:cTn id="61" dur="750" fill="hold"/>
                                        <p:tgtEl>
                                          <p:spTgt spid="17"/>
                                        </p:tgtEl>
                                        <p:attrNameLst>
                                          <p:attrName>ppt_x</p:attrName>
                                          <p:attrName>ppt_y</p:attrName>
                                        </p:attrNameLst>
                                      </p:cBhvr>
                                      <p:rCtr x="-27187" y="32384"/>
                                    </p:animMotion>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422050" y="358877"/>
            <a:ext cx="11317666" cy="230695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en-US" altLang="en-US" sz="3600" dirty="0">
                <a:solidFill>
                  <a:schemeClr val="tx1"/>
                </a:solidFill>
                <a:latin typeface="Times New Roman" panose="02020603050405020304" pitchFamily="18" charset="0"/>
                <a:cs typeface="Times New Roman" panose="02020603050405020304" pitchFamily="18" charset="0"/>
              </a:rPr>
              <a:t>2. </a:t>
            </a:r>
            <a:r>
              <a:rPr lang="en-US" altLang="en-US" sz="3600" b="0" dirty="0">
                <a:solidFill>
                  <a:schemeClr val="tx1"/>
                </a:solidFill>
                <a:latin typeface="Times New Roman" panose="02020603050405020304" pitchFamily="18" charset="0"/>
                <a:cs typeface="Times New Roman" panose="02020603050405020304" pitchFamily="18" charset="0"/>
              </a:rPr>
              <a:t>Dựa v</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o ý khổ thơ 2 trong b</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i thơ </a:t>
            </a:r>
            <a:r>
              <a:rPr lang="en-US" altLang="en-US" sz="3600" i="1" dirty="0">
                <a:solidFill>
                  <a:schemeClr val="tx1"/>
                </a:solidFill>
                <a:latin typeface="Times New Roman" panose="02020603050405020304" pitchFamily="18" charset="0"/>
                <a:cs typeface="Times New Roman" panose="02020603050405020304" pitchFamily="18" charset="0"/>
              </a:rPr>
              <a:t>“Hạt gạo l</a:t>
            </a:r>
            <a:r>
              <a:rPr lang="en-US" altLang="en-US" sz="3600" i="1" dirty="0">
                <a:solidFill>
                  <a:schemeClr val="tx1"/>
                </a:solidFill>
                <a:latin typeface="Times New Roman" panose="02020603050405020304" pitchFamily="18" charset="0"/>
                <a:ea typeface="Times New Roman" panose="02020603050405020304" pitchFamily="18" charset="0"/>
              </a:rPr>
              <a:t>à</a:t>
            </a:r>
            <a:r>
              <a:rPr lang="en-US" altLang="en-US" sz="3600" i="1" dirty="0">
                <a:solidFill>
                  <a:schemeClr val="tx1"/>
                </a:solidFill>
                <a:latin typeface="Times New Roman" panose="02020603050405020304" pitchFamily="18" charset="0"/>
                <a:cs typeface="Times New Roman" panose="02020603050405020304" pitchFamily="18" charset="0"/>
              </a:rPr>
              <a:t>ng ta”</a:t>
            </a:r>
            <a:r>
              <a:rPr lang="en-US" altLang="en-US" sz="3600" b="0" dirty="0">
                <a:solidFill>
                  <a:schemeClr val="tx1"/>
                </a:solidFill>
                <a:latin typeface="Times New Roman" panose="02020603050405020304" pitchFamily="18" charset="0"/>
                <a:cs typeface="Times New Roman" panose="02020603050405020304" pitchFamily="18" charset="0"/>
              </a:rPr>
              <a:t> của Trần Đăng Khoa, viết một đoạn văn ngắn tả người mẹ cấy lúa giữa trưa tháng sáu nóng bức. Chỉ ra một động từ, một tính từ, một quan hệ từ em đã dùng trong đoạn văn ấy.</a:t>
            </a:r>
            <a:endParaRPr lang="en-US" altLang="en-US" sz="3600" b="0" dirty="0">
              <a:solidFill>
                <a:schemeClr val="tx1"/>
              </a:solidFill>
              <a:latin typeface="Times New Roman" panose="02020603050405020304" pitchFamily="18" charset="0"/>
              <a:ea typeface="Times New Roman" panose="02020603050405020304" pitchFamily="18" charset="0"/>
            </a:endParaRPr>
          </a:p>
        </p:txBody>
      </p:sp>
      <p:sp>
        <p:nvSpPr>
          <p:cNvPr id="3" name="Text Box 4"/>
          <p:cNvSpPr txBox="1"/>
          <p:nvPr/>
        </p:nvSpPr>
        <p:spPr>
          <a:xfrm>
            <a:off x="422050" y="358876"/>
            <a:ext cx="11317666" cy="230695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en-US" altLang="en-US" sz="3600" dirty="0">
                <a:solidFill>
                  <a:schemeClr val="tx1"/>
                </a:solidFill>
                <a:latin typeface="Times New Roman" panose="02020603050405020304" pitchFamily="18" charset="0"/>
                <a:cs typeface="Times New Roman" panose="02020603050405020304" pitchFamily="18" charset="0"/>
              </a:rPr>
              <a:t>2. </a:t>
            </a:r>
            <a:r>
              <a:rPr lang="en-US" altLang="en-US" sz="3600" b="0" dirty="0">
                <a:solidFill>
                  <a:schemeClr val="tx1"/>
                </a:solidFill>
                <a:latin typeface="Times New Roman" panose="02020603050405020304" pitchFamily="18" charset="0"/>
                <a:cs typeface="Times New Roman" panose="02020603050405020304" pitchFamily="18" charset="0"/>
              </a:rPr>
              <a:t>Dựa v</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o ý </a:t>
            </a:r>
            <a:r>
              <a:rPr lang="en-US" altLang="en-US" sz="3600" b="0" dirty="0">
                <a:solidFill>
                  <a:srgbClr val="FF0000"/>
                </a:solidFill>
                <a:latin typeface="Times New Roman" panose="02020603050405020304" pitchFamily="18" charset="0"/>
                <a:cs typeface="Times New Roman" panose="02020603050405020304" pitchFamily="18" charset="0"/>
              </a:rPr>
              <a:t>khổ thơ 2</a:t>
            </a:r>
            <a:r>
              <a:rPr lang="en-US" altLang="en-US" sz="3600" b="0" dirty="0">
                <a:solidFill>
                  <a:schemeClr val="tx1"/>
                </a:solidFill>
                <a:latin typeface="Times New Roman" panose="02020603050405020304" pitchFamily="18" charset="0"/>
                <a:cs typeface="Times New Roman" panose="02020603050405020304" pitchFamily="18" charset="0"/>
              </a:rPr>
              <a:t> trong b</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i thơ </a:t>
            </a:r>
            <a:r>
              <a:rPr lang="en-US" altLang="en-US" sz="3600" i="1" dirty="0">
                <a:solidFill>
                  <a:srgbClr val="FF0000"/>
                </a:solidFill>
                <a:latin typeface="Times New Roman" panose="02020603050405020304" pitchFamily="18" charset="0"/>
                <a:cs typeface="Times New Roman" panose="02020603050405020304" pitchFamily="18" charset="0"/>
              </a:rPr>
              <a:t>“Hạt gạo l</a:t>
            </a:r>
            <a:r>
              <a:rPr lang="en-US" altLang="en-US" sz="3600" i="1" dirty="0">
                <a:solidFill>
                  <a:srgbClr val="FF0000"/>
                </a:solidFill>
                <a:latin typeface="Times New Roman" panose="02020603050405020304" pitchFamily="18" charset="0"/>
                <a:ea typeface="Times New Roman" panose="02020603050405020304" pitchFamily="18" charset="0"/>
              </a:rPr>
              <a:t>à</a:t>
            </a:r>
            <a:r>
              <a:rPr lang="en-US" altLang="en-US" sz="3600" i="1" dirty="0">
                <a:solidFill>
                  <a:srgbClr val="FF0000"/>
                </a:solidFill>
                <a:latin typeface="Times New Roman" panose="02020603050405020304" pitchFamily="18" charset="0"/>
                <a:cs typeface="Times New Roman" panose="02020603050405020304" pitchFamily="18" charset="0"/>
              </a:rPr>
              <a:t>ng ta”</a:t>
            </a:r>
            <a:r>
              <a:rPr lang="en-US" altLang="en-US" sz="3600" b="0" dirty="0">
                <a:solidFill>
                  <a:srgbClr val="FF0000"/>
                </a:solidFill>
                <a:latin typeface="Times New Roman" panose="02020603050405020304" pitchFamily="18" charset="0"/>
                <a:cs typeface="Times New Roman" panose="02020603050405020304" pitchFamily="18" charset="0"/>
              </a:rPr>
              <a:t> </a:t>
            </a:r>
            <a:r>
              <a:rPr lang="en-US" altLang="en-US" sz="3600" b="0" dirty="0">
                <a:solidFill>
                  <a:schemeClr val="tx1"/>
                </a:solidFill>
                <a:latin typeface="Times New Roman" panose="02020603050405020304" pitchFamily="18" charset="0"/>
                <a:cs typeface="Times New Roman" panose="02020603050405020304" pitchFamily="18" charset="0"/>
              </a:rPr>
              <a:t>của Trần Đăng Khoa, viết một </a:t>
            </a:r>
            <a:r>
              <a:rPr lang="en-US" altLang="en-US" sz="3600" b="0" dirty="0">
                <a:solidFill>
                  <a:srgbClr val="FF0000"/>
                </a:solidFill>
                <a:latin typeface="Times New Roman" panose="02020603050405020304" pitchFamily="18" charset="0"/>
                <a:cs typeface="Times New Roman" panose="02020603050405020304" pitchFamily="18" charset="0"/>
              </a:rPr>
              <a:t>đoạn văn </a:t>
            </a:r>
            <a:r>
              <a:rPr lang="en-US" altLang="en-US" sz="3600" b="0" dirty="0">
                <a:solidFill>
                  <a:schemeClr val="tx1"/>
                </a:solidFill>
                <a:latin typeface="Times New Roman" panose="02020603050405020304" pitchFamily="18" charset="0"/>
                <a:cs typeface="Times New Roman" panose="02020603050405020304" pitchFamily="18" charset="0"/>
              </a:rPr>
              <a:t>ngắn </a:t>
            </a:r>
            <a:r>
              <a:rPr lang="en-US" altLang="en-US" sz="3600" b="0" dirty="0">
                <a:solidFill>
                  <a:srgbClr val="FF0000"/>
                </a:solidFill>
                <a:latin typeface="Times New Roman" panose="02020603050405020304" pitchFamily="18" charset="0"/>
                <a:cs typeface="Times New Roman" panose="02020603050405020304" pitchFamily="18" charset="0"/>
              </a:rPr>
              <a:t>tả người mẹ </a:t>
            </a:r>
            <a:r>
              <a:rPr lang="en-US" altLang="en-US" sz="3600" b="0" dirty="0">
                <a:solidFill>
                  <a:schemeClr val="tx1"/>
                </a:solidFill>
                <a:latin typeface="Times New Roman" panose="02020603050405020304" pitchFamily="18" charset="0"/>
                <a:cs typeface="Times New Roman" panose="02020603050405020304" pitchFamily="18" charset="0"/>
              </a:rPr>
              <a:t>cấy lúa giữa trưa tháng sáu nóng bức. Chỉ ra một động từ, một tính từ, một quan hệ từ em đã dùng trong đoạn văn ấy.</a:t>
            </a:r>
            <a:endParaRPr lang="en-US" altLang="en-US" sz="3600" b="0" dirty="0">
              <a:solidFill>
                <a:schemeClr val="tx1"/>
              </a:solidFill>
              <a:latin typeface="Times New Roman" panose="02020603050405020304" pitchFamily="18" charset="0"/>
              <a:ea typeface="Times New Roman" panose="02020603050405020304" pitchFamily="18" charset="0"/>
            </a:endParaRPr>
          </a:p>
        </p:txBody>
      </p:sp>
      <p:sp>
        <p:nvSpPr>
          <p:cNvPr id="4" name="Text Box 4"/>
          <p:cNvSpPr txBox="1"/>
          <p:nvPr/>
        </p:nvSpPr>
        <p:spPr>
          <a:xfrm>
            <a:off x="422050" y="358876"/>
            <a:ext cx="11317666" cy="230695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en-US" altLang="en-US" sz="3600" dirty="0">
                <a:solidFill>
                  <a:schemeClr val="tx1"/>
                </a:solidFill>
                <a:latin typeface="Times New Roman" panose="02020603050405020304" pitchFamily="18" charset="0"/>
                <a:cs typeface="Times New Roman" panose="02020603050405020304" pitchFamily="18" charset="0"/>
              </a:rPr>
              <a:t>2. </a:t>
            </a:r>
            <a:r>
              <a:rPr lang="en-US" altLang="en-US" sz="3600" b="0" dirty="0">
                <a:solidFill>
                  <a:schemeClr val="tx1"/>
                </a:solidFill>
                <a:latin typeface="Times New Roman" panose="02020603050405020304" pitchFamily="18" charset="0"/>
                <a:cs typeface="Times New Roman" panose="02020603050405020304" pitchFamily="18" charset="0"/>
              </a:rPr>
              <a:t>Dựa v</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o ý </a:t>
            </a:r>
            <a:r>
              <a:rPr lang="en-US" altLang="en-US" sz="3600" b="0" dirty="0">
                <a:solidFill>
                  <a:srgbClr val="FF0000"/>
                </a:solidFill>
                <a:latin typeface="Times New Roman" panose="02020603050405020304" pitchFamily="18" charset="0"/>
                <a:cs typeface="Times New Roman" panose="02020603050405020304" pitchFamily="18" charset="0"/>
              </a:rPr>
              <a:t>khổ thơ 2 </a:t>
            </a:r>
            <a:r>
              <a:rPr lang="en-US" altLang="en-US" sz="3600" b="0" dirty="0">
                <a:solidFill>
                  <a:schemeClr val="tx1"/>
                </a:solidFill>
                <a:latin typeface="Times New Roman" panose="02020603050405020304" pitchFamily="18" charset="0"/>
                <a:cs typeface="Times New Roman" panose="02020603050405020304" pitchFamily="18" charset="0"/>
              </a:rPr>
              <a:t>trong b</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i thơ </a:t>
            </a:r>
            <a:r>
              <a:rPr lang="en-US" altLang="en-US" sz="3600" i="1" dirty="0">
                <a:solidFill>
                  <a:srgbClr val="FF0000"/>
                </a:solidFill>
                <a:latin typeface="Times New Roman" panose="02020603050405020304" pitchFamily="18" charset="0"/>
                <a:cs typeface="Times New Roman" panose="02020603050405020304" pitchFamily="18" charset="0"/>
              </a:rPr>
              <a:t>“Hạt gạo l</a:t>
            </a:r>
            <a:r>
              <a:rPr lang="en-US" altLang="en-US" sz="3600" i="1" dirty="0">
                <a:solidFill>
                  <a:srgbClr val="FF0000"/>
                </a:solidFill>
                <a:latin typeface="Times New Roman" panose="02020603050405020304" pitchFamily="18" charset="0"/>
                <a:ea typeface="Times New Roman" panose="02020603050405020304" pitchFamily="18" charset="0"/>
              </a:rPr>
              <a:t>à</a:t>
            </a:r>
            <a:r>
              <a:rPr lang="en-US" altLang="en-US" sz="3600" i="1" dirty="0">
                <a:solidFill>
                  <a:srgbClr val="FF0000"/>
                </a:solidFill>
                <a:latin typeface="Times New Roman" panose="02020603050405020304" pitchFamily="18" charset="0"/>
                <a:cs typeface="Times New Roman" panose="02020603050405020304" pitchFamily="18" charset="0"/>
              </a:rPr>
              <a:t>ng ta”</a:t>
            </a:r>
            <a:r>
              <a:rPr lang="en-US" altLang="en-US" sz="3600" b="0" dirty="0">
                <a:solidFill>
                  <a:srgbClr val="FF0000"/>
                </a:solidFill>
                <a:latin typeface="Times New Roman" panose="02020603050405020304" pitchFamily="18" charset="0"/>
                <a:cs typeface="Times New Roman" panose="02020603050405020304" pitchFamily="18" charset="0"/>
              </a:rPr>
              <a:t> </a:t>
            </a:r>
            <a:r>
              <a:rPr lang="en-US" altLang="en-US" sz="3600" b="0" dirty="0">
                <a:solidFill>
                  <a:schemeClr val="tx1"/>
                </a:solidFill>
                <a:latin typeface="Times New Roman" panose="02020603050405020304" pitchFamily="18" charset="0"/>
                <a:cs typeface="Times New Roman" panose="02020603050405020304" pitchFamily="18" charset="0"/>
              </a:rPr>
              <a:t>của Trần Đăng Khoa, viết một </a:t>
            </a:r>
            <a:r>
              <a:rPr lang="en-US" altLang="en-US" sz="3600" b="0" dirty="0">
                <a:solidFill>
                  <a:srgbClr val="FF0000"/>
                </a:solidFill>
                <a:latin typeface="Times New Roman" panose="02020603050405020304" pitchFamily="18" charset="0"/>
                <a:cs typeface="Times New Roman" panose="02020603050405020304" pitchFamily="18" charset="0"/>
              </a:rPr>
              <a:t>đoạn văn </a:t>
            </a:r>
            <a:r>
              <a:rPr lang="en-US" altLang="en-US" sz="3600" b="0" dirty="0">
                <a:solidFill>
                  <a:schemeClr val="tx1"/>
                </a:solidFill>
                <a:latin typeface="Times New Roman" panose="02020603050405020304" pitchFamily="18" charset="0"/>
                <a:cs typeface="Times New Roman" panose="02020603050405020304" pitchFamily="18" charset="0"/>
              </a:rPr>
              <a:t>ngắn </a:t>
            </a:r>
            <a:r>
              <a:rPr lang="en-US" altLang="en-US" sz="3600" b="0" dirty="0">
                <a:solidFill>
                  <a:srgbClr val="FF0000"/>
                </a:solidFill>
                <a:latin typeface="Times New Roman" panose="02020603050405020304" pitchFamily="18" charset="0"/>
                <a:cs typeface="Times New Roman" panose="02020603050405020304" pitchFamily="18" charset="0"/>
              </a:rPr>
              <a:t>tả người mẹ </a:t>
            </a:r>
            <a:r>
              <a:rPr lang="en-US" altLang="en-US" sz="3600" b="0" u="sng" dirty="0">
                <a:solidFill>
                  <a:schemeClr val="tx1"/>
                </a:solidFill>
                <a:latin typeface="Times New Roman" panose="02020603050405020304" pitchFamily="18" charset="0"/>
                <a:cs typeface="Times New Roman" panose="02020603050405020304" pitchFamily="18" charset="0"/>
              </a:rPr>
              <a:t>cấy lúa giữa trưa tháng sáu nóng bức</a:t>
            </a:r>
            <a:r>
              <a:rPr lang="en-US" altLang="en-US" sz="3600" b="0" dirty="0">
                <a:solidFill>
                  <a:schemeClr val="tx1"/>
                </a:solidFill>
                <a:latin typeface="Times New Roman" panose="02020603050405020304" pitchFamily="18" charset="0"/>
                <a:cs typeface="Times New Roman" panose="02020603050405020304" pitchFamily="18" charset="0"/>
              </a:rPr>
              <a:t>. Chỉ ra một động từ, một tính từ, một quan hệ từ em đã dùng trong đoạn văn ấy.</a:t>
            </a:r>
            <a:endParaRPr lang="en-US" altLang="en-US" sz="3600" b="0" dirty="0">
              <a:solidFill>
                <a:schemeClr val="tx1"/>
              </a:solidFill>
              <a:latin typeface="Times New Roman" panose="02020603050405020304" pitchFamily="18" charset="0"/>
              <a:ea typeface="Times New Roman" panose="02020603050405020304" pitchFamily="18" charset="0"/>
            </a:endParaRPr>
          </a:p>
        </p:txBody>
      </p:sp>
      <p:sp>
        <p:nvSpPr>
          <p:cNvPr id="5" name="Text Box 4"/>
          <p:cNvSpPr txBox="1"/>
          <p:nvPr/>
        </p:nvSpPr>
        <p:spPr>
          <a:xfrm>
            <a:off x="416396" y="358876"/>
            <a:ext cx="11317666" cy="230695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en-US" altLang="en-US" sz="3600" dirty="0">
                <a:solidFill>
                  <a:schemeClr val="tx1"/>
                </a:solidFill>
                <a:latin typeface="Times New Roman" panose="02020603050405020304" pitchFamily="18" charset="0"/>
                <a:cs typeface="Times New Roman" panose="02020603050405020304" pitchFamily="18" charset="0"/>
              </a:rPr>
              <a:t>2. </a:t>
            </a:r>
            <a:r>
              <a:rPr lang="en-US" altLang="en-US" sz="3600" b="0" dirty="0">
                <a:solidFill>
                  <a:schemeClr val="tx1"/>
                </a:solidFill>
                <a:latin typeface="Times New Roman" panose="02020603050405020304" pitchFamily="18" charset="0"/>
                <a:cs typeface="Times New Roman" panose="02020603050405020304" pitchFamily="18" charset="0"/>
              </a:rPr>
              <a:t>Dựa v</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o ý </a:t>
            </a:r>
            <a:r>
              <a:rPr lang="en-US" altLang="en-US" sz="3600" b="0" dirty="0">
                <a:solidFill>
                  <a:srgbClr val="FF0000"/>
                </a:solidFill>
                <a:latin typeface="Times New Roman" panose="02020603050405020304" pitchFamily="18" charset="0"/>
                <a:cs typeface="Times New Roman" panose="02020603050405020304" pitchFamily="18" charset="0"/>
              </a:rPr>
              <a:t>khổ thơ 2 </a:t>
            </a:r>
            <a:r>
              <a:rPr lang="en-US" altLang="en-US" sz="3600" b="0" dirty="0">
                <a:solidFill>
                  <a:schemeClr val="tx1"/>
                </a:solidFill>
                <a:latin typeface="Times New Roman" panose="02020603050405020304" pitchFamily="18" charset="0"/>
                <a:cs typeface="Times New Roman" panose="02020603050405020304" pitchFamily="18" charset="0"/>
              </a:rPr>
              <a:t>trong b</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i thơ </a:t>
            </a:r>
            <a:r>
              <a:rPr lang="en-US" altLang="en-US" sz="3600" i="1" dirty="0">
                <a:solidFill>
                  <a:srgbClr val="FF0000"/>
                </a:solidFill>
                <a:latin typeface="Times New Roman" panose="02020603050405020304" pitchFamily="18" charset="0"/>
                <a:cs typeface="Times New Roman" panose="02020603050405020304" pitchFamily="18" charset="0"/>
              </a:rPr>
              <a:t>“Hạt gạo l</a:t>
            </a:r>
            <a:r>
              <a:rPr lang="en-US" altLang="en-US" sz="3600" i="1" dirty="0">
                <a:solidFill>
                  <a:srgbClr val="FF0000"/>
                </a:solidFill>
                <a:latin typeface="Times New Roman" panose="02020603050405020304" pitchFamily="18" charset="0"/>
                <a:ea typeface="Times New Roman" panose="02020603050405020304" pitchFamily="18" charset="0"/>
              </a:rPr>
              <a:t>à</a:t>
            </a:r>
            <a:r>
              <a:rPr lang="en-US" altLang="en-US" sz="3600" i="1" dirty="0">
                <a:solidFill>
                  <a:srgbClr val="FF0000"/>
                </a:solidFill>
                <a:latin typeface="Times New Roman" panose="02020603050405020304" pitchFamily="18" charset="0"/>
                <a:cs typeface="Times New Roman" panose="02020603050405020304" pitchFamily="18" charset="0"/>
              </a:rPr>
              <a:t>ng ta”</a:t>
            </a:r>
            <a:r>
              <a:rPr lang="en-US" altLang="en-US" sz="3600" b="0" dirty="0">
                <a:solidFill>
                  <a:srgbClr val="FF0000"/>
                </a:solidFill>
                <a:latin typeface="Times New Roman" panose="02020603050405020304" pitchFamily="18" charset="0"/>
                <a:cs typeface="Times New Roman" panose="02020603050405020304" pitchFamily="18" charset="0"/>
              </a:rPr>
              <a:t> </a:t>
            </a:r>
            <a:r>
              <a:rPr lang="en-US" altLang="en-US" sz="3600" b="0" dirty="0">
                <a:solidFill>
                  <a:schemeClr val="tx1"/>
                </a:solidFill>
                <a:latin typeface="Times New Roman" panose="02020603050405020304" pitchFamily="18" charset="0"/>
                <a:cs typeface="Times New Roman" panose="02020603050405020304" pitchFamily="18" charset="0"/>
              </a:rPr>
              <a:t>của Trần Đăng Khoa, viết một </a:t>
            </a:r>
            <a:r>
              <a:rPr lang="en-US" altLang="en-US" sz="3600" b="0" dirty="0">
                <a:solidFill>
                  <a:srgbClr val="FF0000"/>
                </a:solidFill>
                <a:latin typeface="Times New Roman" panose="02020603050405020304" pitchFamily="18" charset="0"/>
                <a:cs typeface="Times New Roman" panose="02020603050405020304" pitchFamily="18" charset="0"/>
              </a:rPr>
              <a:t>đoạn văn </a:t>
            </a:r>
            <a:r>
              <a:rPr lang="en-US" altLang="en-US" sz="3600" b="0" dirty="0">
                <a:solidFill>
                  <a:schemeClr val="tx1"/>
                </a:solidFill>
                <a:latin typeface="Times New Roman" panose="02020603050405020304" pitchFamily="18" charset="0"/>
                <a:cs typeface="Times New Roman" panose="02020603050405020304" pitchFamily="18" charset="0"/>
              </a:rPr>
              <a:t>ngắn </a:t>
            </a:r>
            <a:r>
              <a:rPr lang="en-US" altLang="en-US" sz="3600" b="0" dirty="0">
                <a:solidFill>
                  <a:srgbClr val="FF0000"/>
                </a:solidFill>
                <a:latin typeface="Times New Roman" panose="02020603050405020304" pitchFamily="18" charset="0"/>
                <a:cs typeface="Times New Roman" panose="02020603050405020304" pitchFamily="18" charset="0"/>
              </a:rPr>
              <a:t>tả người mẹ </a:t>
            </a:r>
            <a:r>
              <a:rPr lang="en-US" altLang="en-US" sz="3600" b="0" u="sng" dirty="0">
                <a:solidFill>
                  <a:schemeClr val="tx1"/>
                </a:solidFill>
                <a:latin typeface="Times New Roman" panose="02020603050405020304" pitchFamily="18" charset="0"/>
                <a:cs typeface="Times New Roman" panose="02020603050405020304" pitchFamily="18" charset="0"/>
              </a:rPr>
              <a:t>cấy lúa giữa trưa tháng sáu nóng bức</a:t>
            </a:r>
            <a:r>
              <a:rPr lang="en-US" altLang="en-US" sz="3600" b="0" dirty="0">
                <a:solidFill>
                  <a:schemeClr val="tx1"/>
                </a:solidFill>
                <a:latin typeface="Times New Roman" panose="02020603050405020304" pitchFamily="18" charset="0"/>
                <a:cs typeface="Times New Roman" panose="02020603050405020304" pitchFamily="18" charset="0"/>
              </a:rPr>
              <a:t>. </a:t>
            </a:r>
            <a:r>
              <a:rPr lang="en-US" altLang="en-US" sz="3600" b="0" dirty="0">
                <a:solidFill>
                  <a:srgbClr val="FF0000"/>
                </a:solidFill>
                <a:latin typeface="Times New Roman" panose="02020603050405020304" pitchFamily="18" charset="0"/>
                <a:cs typeface="Times New Roman" panose="02020603050405020304" pitchFamily="18" charset="0"/>
              </a:rPr>
              <a:t>Chỉ ra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động từ</a:t>
            </a:r>
            <a:r>
              <a:rPr lang="en-US" altLang="en-US" sz="36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tính từ</a:t>
            </a:r>
            <a:r>
              <a:rPr lang="en-US" altLang="en-US" sz="3600" b="0" dirty="0">
                <a:solidFill>
                  <a:schemeClr val="tx1"/>
                </a:solidFill>
                <a:latin typeface="Times New Roman" panose="02020603050405020304" pitchFamily="18" charset="0"/>
                <a:cs typeface="Times New Roman" panose="02020603050405020304" pitchFamily="18" charset="0"/>
              </a:rPr>
              <a:t>,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quan hệ từ </a:t>
            </a:r>
            <a:r>
              <a:rPr lang="en-US" altLang="en-US" sz="3600" b="0" dirty="0">
                <a:solidFill>
                  <a:schemeClr val="tx1"/>
                </a:solidFill>
                <a:latin typeface="Times New Roman" panose="02020603050405020304" pitchFamily="18" charset="0"/>
                <a:cs typeface="Times New Roman" panose="02020603050405020304" pitchFamily="18" charset="0"/>
              </a:rPr>
              <a:t>em đã dùng trong đoạn văn ấy.</a:t>
            </a:r>
            <a:endParaRPr lang="en-US" altLang="en-US" sz="3600" b="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53699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243840" y="-144780"/>
            <a:ext cx="6797499" cy="7155180"/>
          </a:xfrm>
          <a:prstGeom prst="rect">
            <a:avLst/>
          </a:prstGeom>
        </p:spPr>
      </p:pic>
      <p:sp>
        <p:nvSpPr>
          <p:cNvPr id="3" name="AutoShape 9"/>
          <p:cNvSpPr/>
          <p:nvPr/>
        </p:nvSpPr>
        <p:spPr>
          <a:xfrm>
            <a:off x="7020287" y="88505"/>
            <a:ext cx="4968240" cy="2273695"/>
          </a:xfrm>
          <a:prstGeom prst="cloudCallout">
            <a:avLst>
              <a:gd name="adj1" fmla="val -59081"/>
              <a:gd name="adj2" fmla="val 30161"/>
            </a:avLst>
          </a:prstGeom>
          <a:solidFill>
            <a:srgbClr val="FFFF66"/>
          </a:solidFill>
          <a:ln>
            <a:solidFill>
              <a:schemeClr val="tx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p>
            <a:pPr algn="ctr" eaLnBrk="1" hangingPunct="1"/>
            <a:r>
              <a:rPr lang="en-US" altLang="en-US" sz="4400" dirty="0">
                <a:solidFill>
                  <a:schemeClr val="tx1"/>
                </a:solidFill>
                <a:latin typeface="Times New Roman" panose="02020603050405020304" pitchFamily="18" charset="0"/>
                <a:cs typeface="Times New Roman" panose="02020603050405020304" pitchFamily="18" charset="0"/>
              </a:rPr>
              <a:t>Khổ thơ nói lên điều gì?</a:t>
            </a:r>
            <a:endParaRPr lang="en-US" alt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10"/>
          <p:cNvSpPr/>
          <p:nvPr/>
        </p:nvSpPr>
        <p:spPr>
          <a:xfrm>
            <a:off x="6613342" y="3048375"/>
            <a:ext cx="5375185" cy="2862322"/>
          </a:xfrm>
          <a:prstGeom prst="rect">
            <a:avLst/>
          </a:prstGeom>
          <a:solidFill>
            <a:srgbClr val="FFFF66"/>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r>
              <a:rPr lang="en-US" altLang="en-US" sz="3600" b="1" i="1" dirty="0" err="1">
                <a:solidFill>
                  <a:schemeClr val="tx1"/>
                </a:solidFill>
                <a:latin typeface="Times New Roman" panose="02020603050405020304" pitchFamily="18" charset="0"/>
                <a:cs typeface="Times New Roman" panose="02020603050405020304" pitchFamily="18" charset="0"/>
              </a:rPr>
              <a:t>Sự</a:t>
            </a:r>
            <a:r>
              <a:rPr lang="en-US" altLang="en-US" sz="3600" b="1" i="1" dirty="0">
                <a:solidFill>
                  <a:schemeClr val="tx1"/>
                </a:solidFill>
                <a:latin typeface="Times New Roman" panose="02020603050405020304" pitchFamily="18" charset="0"/>
                <a:cs typeface="Times New Roman" panose="02020603050405020304" pitchFamily="18" charset="0"/>
              </a:rPr>
              <a:t> vất vả, khó nhọc, không quản nắng mưa trên đồng ruộng của người mẹ để l</a:t>
            </a:r>
            <a:r>
              <a:rPr lang="en-US" altLang="en-US" sz="3600" b="1" i="1" dirty="0">
                <a:solidFill>
                  <a:schemeClr val="tx1"/>
                </a:solidFill>
                <a:latin typeface="Times New Roman" panose="02020603050405020304" pitchFamily="18" charset="0"/>
                <a:ea typeface="Times New Roman" panose="02020603050405020304" pitchFamily="18" charset="0"/>
              </a:rPr>
              <a:t>à</a:t>
            </a:r>
            <a:r>
              <a:rPr lang="en-US" altLang="en-US" sz="3600" b="1" i="1" dirty="0">
                <a:solidFill>
                  <a:schemeClr val="tx1"/>
                </a:solidFill>
                <a:latin typeface="Times New Roman" panose="02020603050405020304" pitchFamily="18" charset="0"/>
                <a:cs typeface="Times New Roman" panose="02020603050405020304" pitchFamily="18" charset="0"/>
              </a:rPr>
              <a:t>m ra những hạt gạo thơm ngon</a:t>
            </a:r>
            <a:r>
              <a:rPr lang="en-US" altLang="en-US" sz="3200" i="1" dirty="0">
                <a:solidFill>
                  <a:schemeClr val="tx1"/>
                </a:solidFill>
                <a:latin typeface="Times New Roman" panose="02020603050405020304" pitchFamily="18" charset="0"/>
                <a:cs typeface="Times New Roman" panose="02020603050405020304" pitchFamily="18" charset="0"/>
              </a:rPr>
              <a:t>.</a:t>
            </a:r>
            <a:endParaRPr lang="en-US" altLang="en-US"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68734" y="341809"/>
            <a:ext cx="4476255" cy="5964710"/>
          </a:xfrm>
          <a:prstGeom prst="rect">
            <a:avLst/>
          </a:prstGeom>
        </p:spPr>
        <p:txBody>
          <a:bodyPr wrap="square">
            <a:spAutoFit/>
          </a:bodyPr>
          <a:lstStyle/>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Hạt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a:t>
            </a:r>
            <a:r>
              <a:rPr lang="en-US" altLang="en-US" sz="3600" dirty="0" err="1">
                <a:latin typeface="Times New Roman" panose="02020603050405020304" pitchFamily="18" charset="0"/>
                <a:ea typeface="Times New Roman" panose="02020603050405020304" pitchFamily="18" charset="0"/>
              </a:rPr>
              <a:t>à</a:t>
            </a:r>
            <a:r>
              <a:rPr lang="en-US" altLang="en-US" sz="3600" dirty="0" err="1">
                <a:latin typeface="Times New Roman" panose="02020603050405020304" pitchFamily="18" charset="0"/>
                <a:cs typeface="Times New Roman" panose="02020603050405020304" pitchFamily="18" charset="0"/>
              </a:rPr>
              <a:t>ng</a:t>
            </a:r>
            <a:r>
              <a:rPr lang="en-US" altLang="en-US" sz="3600" dirty="0">
                <a:latin typeface="Times New Roman" panose="02020603050405020304" pitchFamily="18" charset="0"/>
                <a:cs typeface="Times New Roman" panose="02020603050405020304" pitchFamily="18" charset="0"/>
              </a:rPr>
              <a:t> ta</a:t>
            </a: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bảy</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ba</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Giọt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mồ</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sa</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sáu</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như</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nấu</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Chết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cờ</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Cua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bờ</a:t>
            </a:r>
            <a:endParaRPr lang="en-US" altLang="en-US" sz="3600" dirty="0">
              <a:latin typeface="Times New Roman" panose="02020603050405020304" pitchFamily="18" charset="0"/>
              <a:cs typeface="Times New Roman" panose="02020603050405020304" pitchFamily="18" charset="0"/>
            </a:endParaRPr>
          </a:p>
          <a:p>
            <a:pPr marL="342900" indent="-342900">
              <a:spcBef>
                <a:spcPct val="20000"/>
              </a:spcBef>
            </a:pP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xuống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cấy</a:t>
            </a:r>
            <a:r>
              <a:rPr lang="en-US" altLang="en-US" sz="36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5054468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8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84282" y="152399"/>
            <a:ext cx="11317666" cy="230695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en-US" altLang="en-US" sz="3600" dirty="0">
                <a:solidFill>
                  <a:schemeClr val="tx1"/>
                </a:solidFill>
                <a:latin typeface="Times New Roman" panose="02020603050405020304" pitchFamily="18" charset="0"/>
                <a:cs typeface="Times New Roman" panose="02020603050405020304" pitchFamily="18" charset="0"/>
              </a:rPr>
              <a:t>2. </a:t>
            </a:r>
            <a:r>
              <a:rPr lang="en-US" altLang="en-US" sz="3600" b="0" dirty="0">
                <a:solidFill>
                  <a:schemeClr val="tx1"/>
                </a:solidFill>
                <a:latin typeface="Times New Roman" panose="02020603050405020304" pitchFamily="18" charset="0"/>
                <a:cs typeface="Times New Roman" panose="02020603050405020304" pitchFamily="18" charset="0"/>
              </a:rPr>
              <a:t>Dựa v</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o ý khổ thơ 2 trong b</a:t>
            </a:r>
            <a:r>
              <a:rPr lang="en-US" altLang="en-US" sz="3600" b="0" dirty="0">
                <a:solidFill>
                  <a:schemeClr val="tx1"/>
                </a:solidFill>
                <a:latin typeface="Times New Roman" panose="02020603050405020304" pitchFamily="18" charset="0"/>
                <a:ea typeface="Times New Roman" panose="02020603050405020304" pitchFamily="18" charset="0"/>
              </a:rPr>
              <a:t>à</a:t>
            </a:r>
            <a:r>
              <a:rPr lang="en-US" altLang="en-US" sz="3600" b="0" dirty="0">
                <a:solidFill>
                  <a:schemeClr val="tx1"/>
                </a:solidFill>
                <a:latin typeface="Times New Roman" panose="02020603050405020304" pitchFamily="18" charset="0"/>
                <a:cs typeface="Times New Roman" panose="02020603050405020304" pitchFamily="18" charset="0"/>
              </a:rPr>
              <a:t>i thơ </a:t>
            </a:r>
            <a:r>
              <a:rPr lang="en-US" altLang="en-US" sz="3600" i="1" dirty="0">
                <a:solidFill>
                  <a:srgbClr val="FF0000"/>
                </a:solidFill>
                <a:latin typeface="Times New Roman" panose="02020603050405020304" pitchFamily="18" charset="0"/>
                <a:cs typeface="Times New Roman" panose="02020603050405020304" pitchFamily="18" charset="0"/>
              </a:rPr>
              <a:t>“Hạt gạo l</a:t>
            </a:r>
            <a:r>
              <a:rPr lang="en-US" altLang="en-US" sz="3600" i="1" dirty="0">
                <a:solidFill>
                  <a:srgbClr val="FF0000"/>
                </a:solidFill>
                <a:latin typeface="Times New Roman" panose="02020603050405020304" pitchFamily="18" charset="0"/>
                <a:ea typeface="Times New Roman" panose="02020603050405020304" pitchFamily="18" charset="0"/>
              </a:rPr>
              <a:t>à</a:t>
            </a:r>
            <a:r>
              <a:rPr lang="en-US" altLang="en-US" sz="3600" i="1" dirty="0">
                <a:solidFill>
                  <a:srgbClr val="FF0000"/>
                </a:solidFill>
                <a:latin typeface="Times New Roman" panose="02020603050405020304" pitchFamily="18" charset="0"/>
                <a:cs typeface="Times New Roman" panose="02020603050405020304" pitchFamily="18" charset="0"/>
              </a:rPr>
              <a:t>ng ta”</a:t>
            </a:r>
            <a:r>
              <a:rPr lang="en-US" altLang="en-US" sz="3600" b="0" dirty="0">
                <a:solidFill>
                  <a:srgbClr val="FF0000"/>
                </a:solidFill>
                <a:latin typeface="Times New Roman" panose="02020603050405020304" pitchFamily="18" charset="0"/>
                <a:cs typeface="Times New Roman" panose="02020603050405020304" pitchFamily="18" charset="0"/>
              </a:rPr>
              <a:t> </a:t>
            </a:r>
            <a:r>
              <a:rPr lang="en-US" altLang="en-US" sz="3600" b="0" dirty="0">
                <a:solidFill>
                  <a:schemeClr val="tx1"/>
                </a:solidFill>
                <a:latin typeface="Times New Roman" panose="02020603050405020304" pitchFamily="18" charset="0"/>
                <a:cs typeface="Times New Roman" panose="02020603050405020304" pitchFamily="18" charset="0"/>
              </a:rPr>
              <a:t>của Trần Đăng Khoa, viết một </a:t>
            </a:r>
            <a:r>
              <a:rPr lang="en-US" altLang="en-US" sz="3600" b="0" dirty="0">
                <a:solidFill>
                  <a:srgbClr val="FF0000"/>
                </a:solidFill>
                <a:latin typeface="Times New Roman" panose="02020603050405020304" pitchFamily="18" charset="0"/>
                <a:cs typeface="Times New Roman" panose="02020603050405020304" pitchFamily="18" charset="0"/>
              </a:rPr>
              <a:t>đoạn văn </a:t>
            </a:r>
            <a:r>
              <a:rPr lang="en-US" altLang="en-US" sz="3600" b="0" dirty="0">
                <a:solidFill>
                  <a:schemeClr val="tx1"/>
                </a:solidFill>
                <a:latin typeface="Times New Roman" panose="02020603050405020304" pitchFamily="18" charset="0"/>
                <a:cs typeface="Times New Roman" panose="02020603050405020304" pitchFamily="18" charset="0"/>
              </a:rPr>
              <a:t>ngắn </a:t>
            </a:r>
            <a:r>
              <a:rPr lang="en-US" altLang="en-US" sz="3600" b="0" dirty="0">
                <a:solidFill>
                  <a:srgbClr val="FF0000"/>
                </a:solidFill>
                <a:latin typeface="Times New Roman" panose="02020603050405020304" pitchFamily="18" charset="0"/>
                <a:cs typeface="Times New Roman" panose="02020603050405020304" pitchFamily="18" charset="0"/>
              </a:rPr>
              <a:t>tả người mẹ </a:t>
            </a:r>
            <a:r>
              <a:rPr lang="en-US" altLang="en-US" sz="3600" b="0" u="sng" dirty="0">
                <a:solidFill>
                  <a:schemeClr val="tx1"/>
                </a:solidFill>
                <a:latin typeface="Times New Roman" panose="02020603050405020304" pitchFamily="18" charset="0"/>
                <a:cs typeface="Times New Roman" panose="02020603050405020304" pitchFamily="18" charset="0"/>
              </a:rPr>
              <a:t>cấy lúa giữa trưa tháng sáu nóng bức</a:t>
            </a:r>
            <a:r>
              <a:rPr lang="en-US" altLang="en-US" sz="3600" b="0" dirty="0">
                <a:solidFill>
                  <a:schemeClr val="tx1"/>
                </a:solidFill>
                <a:latin typeface="Times New Roman" panose="02020603050405020304" pitchFamily="18" charset="0"/>
                <a:cs typeface="Times New Roman" panose="02020603050405020304" pitchFamily="18" charset="0"/>
              </a:rPr>
              <a:t>. </a:t>
            </a:r>
            <a:r>
              <a:rPr lang="en-US" altLang="en-US" sz="3600" b="0" dirty="0">
                <a:solidFill>
                  <a:srgbClr val="FF0000"/>
                </a:solidFill>
                <a:latin typeface="Times New Roman" panose="02020603050405020304" pitchFamily="18" charset="0"/>
                <a:cs typeface="Times New Roman" panose="02020603050405020304" pitchFamily="18" charset="0"/>
              </a:rPr>
              <a:t>Chỉ ra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động từ</a:t>
            </a:r>
            <a:r>
              <a:rPr lang="en-US" altLang="en-US" sz="36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tính từ</a:t>
            </a:r>
            <a:r>
              <a:rPr lang="en-US" altLang="en-US" sz="3600" b="0" dirty="0">
                <a:solidFill>
                  <a:schemeClr val="tx1"/>
                </a:solidFill>
                <a:latin typeface="Times New Roman" panose="02020603050405020304" pitchFamily="18" charset="0"/>
                <a:cs typeface="Times New Roman" panose="02020603050405020304" pitchFamily="18" charset="0"/>
              </a:rPr>
              <a:t>, </a:t>
            </a:r>
            <a:r>
              <a:rPr lang="en-US" altLang="en-US" sz="3600" b="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quan hệ từ </a:t>
            </a:r>
            <a:r>
              <a:rPr lang="en-US" altLang="en-US" sz="3600" b="0" dirty="0">
                <a:solidFill>
                  <a:schemeClr val="tx1"/>
                </a:solidFill>
                <a:latin typeface="Times New Roman" panose="02020603050405020304" pitchFamily="18" charset="0"/>
                <a:cs typeface="Times New Roman" panose="02020603050405020304" pitchFamily="18" charset="0"/>
              </a:rPr>
              <a:t>em đã dùng trong đoạn văn ấy.</a:t>
            </a:r>
            <a:endParaRPr lang="en-US" altLang="en-US" sz="3600" b="0" dirty="0">
              <a:solidFill>
                <a:schemeClr val="tx1"/>
              </a:solidFill>
              <a:latin typeface="Times New Roman" panose="02020603050405020304" pitchFamily="18" charset="0"/>
              <a:ea typeface="Times New Roman" panose="02020603050405020304" pitchFamily="18" charset="0"/>
            </a:endParaRPr>
          </a:p>
        </p:txBody>
      </p:sp>
      <p:pic>
        <p:nvPicPr>
          <p:cNvPr id="6" name="图片 1">
            <a:extLst>
              <a:ext uri="{FF2B5EF4-FFF2-40B4-BE49-F238E27FC236}">
                <a16:creationId xmlns:a16="http://schemas.microsoft.com/office/drawing/2014/main" id="{1108F8F0-F203-4072-B395-199DD75562DC}"/>
              </a:ext>
            </a:extLst>
          </p:cNvPr>
          <p:cNvPicPr>
            <a:picLocks noChangeAspect="1"/>
          </p:cNvPicPr>
          <p:nvPr/>
        </p:nvPicPr>
        <p:blipFill>
          <a:blip r:embed="rId2"/>
          <a:stretch>
            <a:fillRect/>
          </a:stretch>
        </p:blipFill>
        <p:spPr>
          <a:xfrm>
            <a:off x="0" y="3093721"/>
            <a:ext cx="5349239" cy="2362200"/>
          </a:xfrm>
          <a:prstGeom prst="rect">
            <a:avLst/>
          </a:prstGeom>
        </p:spPr>
      </p:pic>
      <p:sp>
        <p:nvSpPr>
          <p:cNvPr id="7" name="TextBox 6"/>
          <p:cNvSpPr txBox="1"/>
          <p:nvPr/>
        </p:nvSpPr>
        <p:spPr>
          <a:xfrm>
            <a:off x="660253" y="3562719"/>
            <a:ext cx="4028732" cy="923330"/>
          </a:xfrm>
          <a:prstGeom prst="rect">
            <a:avLst/>
          </a:prstGeom>
          <a:noFill/>
        </p:spPr>
        <p:txBody>
          <a:bodyPr wrap="none" rtlCol="0">
            <a:spAutoFit/>
          </a:bodyPr>
          <a:lstStyle/>
          <a:p>
            <a:r>
              <a:rPr lang="en-US" sz="5400" dirty="0" err="1">
                <a:latin typeface="Times New Roman" panose="02020603050405020304" pitchFamily="18" charset="0"/>
                <a:cs typeface="Times New Roman" panose="02020603050405020304" pitchFamily="18" charset="0"/>
              </a:rPr>
              <a:t>Viết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endParaRPr lang="en-US" sz="5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97255" y="2845207"/>
            <a:ext cx="6904693" cy="3046988"/>
          </a:xfrm>
          <a:prstGeom prst="rect">
            <a:avLst/>
          </a:prstGeom>
          <a:noFill/>
        </p:spPr>
        <p:txBody>
          <a:bodyPr wrap="square" rtlCol="0">
            <a:spAutoFit/>
          </a:bodyPr>
          <a:lstStyle/>
          <a:p>
            <a:pPr indent="60325"/>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a:t>
            </a:r>
          </a:p>
          <a:p>
            <a:pPr indent="457200">
              <a:buFontTx/>
              <a:buChar char="-"/>
            </a:pP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a:t>
            </a:r>
          </a:p>
          <a:p>
            <a:pPr indent="457200">
              <a:buFontTx/>
              <a:buChar char="-"/>
            </a:pP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85113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218" y="154547"/>
            <a:ext cx="4448654" cy="584775"/>
          </a:xfrm>
          <a:prstGeom prst="rect">
            <a:avLst/>
          </a:prstGeom>
          <a:noFill/>
        </p:spPr>
        <p:txBody>
          <a:bodyPr wrap="none" rtlCol="0">
            <a:spAutoFit/>
          </a:bodyPr>
          <a:lstStyle/>
          <a:p>
            <a:r>
              <a:rPr lang="pt-BR" sz="3200" dirty="0">
                <a:latin typeface="Times New Roman"/>
                <a:ea typeface="Times New Roman"/>
              </a:rPr>
              <a:t>HS đọc bài làm của mình.</a:t>
            </a:r>
            <a:endParaRPr lang="en-US" sz="3200" dirty="0"/>
          </a:p>
        </p:txBody>
      </p:sp>
      <p:sp>
        <p:nvSpPr>
          <p:cNvPr id="3" name="TextBox 2"/>
          <p:cNvSpPr txBox="1"/>
          <p:nvPr/>
        </p:nvSpPr>
        <p:spPr>
          <a:xfrm>
            <a:off x="510987" y="739322"/>
            <a:ext cx="11324697" cy="2554545"/>
          </a:xfrm>
          <a:prstGeom prst="rect">
            <a:avLst/>
          </a:prstGeom>
          <a:noFill/>
        </p:spPr>
        <p:txBody>
          <a:bodyPr wrap="square" rtlCol="0">
            <a:spAutoFit/>
          </a:bodyPr>
          <a:lstStyle/>
          <a:p>
            <a:pPr algn="just">
              <a:spcAft>
                <a:spcPts val="0"/>
              </a:spcAft>
            </a:pPr>
            <a:r>
              <a:rPr lang="pt-BR" sz="3200" b="1" dirty="0">
                <a:latin typeface="Times New Roman"/>
                <a:ea typeface="Times New Roman"/>
                <a:cs typeface="Times New Roman"/>
              </a:rPr>
              <a:t>VD:</a:t>
            </a:r>
            <a:r>
              <a:rPr lang="pt-BR" sz="3200" dirty="0">
                <a:latin typeface="Times New Roman"/>
                <a:ea typeface="Times New Roman"/>
              </a:rPr>
              <a:t> </a:t>
            </a:r>
            <a:r>
              <a:rPr lang="pt-BR" sz="3200" b="1" dirty="0">
                <a:solidFill>
                  <a:srgbClr val="FF0000"/>
                </a:solidFill>
                <a:latin typeface="Times New Roman"/>
                <a:ea typeface="Times New Roman"/>
              </a:rPr>
              <a:t>Hạt gạo được làm ra từ biết bao công sức của mọi người. Những trưa tháng sáu trời nắng như đổ lửa. Nước ở ruộng như được ai đó mang lên đun sôi rồi đổ xuống. Lũ cá cờ chết nổi lềnh bềnh, lũ cua ngoi lên bờ tìm chỗ mát để ẩn náu. </a:t>
            </a:r>
            <a:r>
              <a:rPr lang="en-US" sz="3200" b="1" dirty="0">
                <a:solidFill>
                  <a:srgbClr val="FF0000"/>
                </a:solidFill>
                <a:latin typeface="Times New Roman"/>
                <a:ea typeface="Times New Roman"/>
              </a:rPr>
              <a:t>Vậy mà mẹ em vẫn đội nón đi cấy.</a:t>
            </a:r>
            <a:endParaRPr lang="en-US" sz="3200" b="1" dirty="0">
              <a:solidFill>
                <a:srgbClr val="FF0000"/>
              </a:solidFill>
            </a:endParaRPr>
          </a:p>
        </p:txBody>
      </p:sp>
      <p:graphicFrame>
        <p:nvGraphicFramePr>
          <p:cNvPr id="4" name="Table 3"/>
          <p:cNvGraphicFramePr>
            <a:graphicFrameLocks noGrp="1"/>
          </p:cNvGraphicFramePr>
          <p:nvPr/>
        </p:nvGraphicFramePr>
        <p:xfrm>
          <a:off x="510986" y="3432103"/>
          <a:ext cx="11324697" cy="2743200"/>
        </p:xfrm>
        <a:graphic>
          <a:graphicData uri="http://schemas.openxmlformats.org/drawingml/2006/table">
            <a:tbl>
              <a:tblPr firstRow="1" firstCol="1" bandRow="1"/>
              <a:tblGrid>
                <a:gridCol w="3774899">
                  <a:extLst>
                    <a:ext uri="{9D8B030D-6E8A-4147-A177-3AD203B41FA5}">
                      <a16:colId xmlns:a16="http://schemas.microsoft.com/office/drawing/2014/main" val="20000"/>
                    </a:ext>
                  </a:extLst>
                </a:gridCol>
                <a:gridCol w="3774899">
                  <a:extLst>
                    <a:ext uri="{9D8B030D-6E8A-4147-A177-3AD203B41FA5}">
                      <a16:colId xmlns:a16="http://schemas.microsoft.com/office/drawing/2014/main" val="20001"/>
                    </a:ext>
                  </a:extLst>
                </a:gridCol>
                <a:gridCol w="3774899">
                  <a:extLst>
                    <a:ext uri="{9D8B030D-6E8A-4147-A177-3AD203B41FA5}">
                      <a16:colId xmlns:a16="http://schemas.microsoft.com/office/drawing/2014/main" val="20002"/>
                    </a:ext>
                  </a:extLst>
                </a:gridCol>
              </a:tblGrid>
              <a:tr h="193924">
                <a:tc>
                  <a:txBody>
                    <a:bodyPr/>
                    <a:lstStyle/>
                    <a:p>
                      <a:pPr algn="ctr">
                        <a:spcAft>
                          <a:spcPts val="0"/>
                        </a:spcAft>
                      </a:pPr>
                      <a:r>
                        <a:rPr lang="en-US" sz="3600" i="0" dirty="0">
                          <a:effectLst/>
                          <a:latin typeface="Times New Roman"/>
                          <a:ea typeface="Times New Roman"/>
                          <a:cs typeface="Times New Roman"/>
                        </a:rPr>
                        <a:t>Động từ</a:t>
                      </a:r>
                      <a:endParaRPr lang="en-US" sz="3600" i="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600" i="0" dirty="0">
                          <a:effectLst/>
                          <a:latin typeface="Times New Roman"/>
                          <a:ea typeface="Times New Roman"/>
                          <a:cs typeface="Times New Roman"/>
                        </a:rPr>
                        <a:t>Tính từ</a:t>
                      </a:r>
                      <a:endParaRPr lang="en-US" sz="3600" i="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600" i="0" dirty="0">
                          <a:effectLst/>
                          <a:latin typeface="Times New Roman"/>
                          <a:ea typeface="Times New Roman"/>
                          <a:cs typeface="Times New Roman"/>
                        </a:rPr>
                        <a:t>Quan hệ từ</a:t>
                      </a:r>
                      <a:endParaRPr lang="en-US" sz="3600" i="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8584">
                <a:tc>
                  <a:txBody>
                    <a:bodyPr/>
                    <a:lstStyle/>
                    <a:p>
                      <a:pPr algn="l">
                        <a:spcAft>
                          <a:spcPts val="0"/>
                        </a:spcAft>
                      </a:pPr>
                      <a:r>
                        <a:rPr lang="pt-BR" sz="3600" dirty="0">
                          <a:effectLst/>
                          <a:latin typeface="Times New Roman"/>
                          <a:ea typeface="Times New Roman"/>
                          <a:cs typeface="Times New Roman"/>
                        </a:rPr>
                        <a:t>Làm, đổ, mang lên, chết, nổi, ngoi, ẩn náu, đội nón, đi cấy, lăn dài, thu</a:t>
                      </a:r>
                      <a:endParaRPr lang="en-US" sz="360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pt-BR" sz="3600" dirty="0">
                          <a:effectLst/>
                          <a:latin typeface="Times New Roman"/>
                          <a:ea typeface="Times New Roman"/>
                          <a:cs typeface="Times New Roman"/>
                        </a:rPr>
                        <a:t>nắng, lềnh bềnh, mát, đỏ bừng</a:t>
                      </a:r>
                      <a:endParaRPr lang="en-US" sz="360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pt-BR" sz="3600" dirty="0">
                          <a:effectLst/>
                          <a:latin typeface="Times New Roman"/>
                          <a:ea typeface="Times New Roman"/>
                          <a:cs typeface="Times New Roman"/>
                        </a:rPr>
                        <a:t>vậy, mà, ở, như, của</a:t>
                      </a:r>
                      <a:endParaRPr lang="en-US" sz="3600" dirty="0">
                        <a:effectLst/>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483942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7435E957-41BE-E860-CF49-5C9B74B43701}"/>
              </a:ext>
            </a:extLst>
          </p:cNvPr>
          <p:cNvSpPr txBox="1">
            <a:spLocks noChangeArrowheads="1"/>
          </p:cNvSpPr>
          <p:nvPr/>
        </p:nvSpPr>
        <p:spPr bwMode="auto">
          <a:xfrm>
            <a:off x="152400" y="0"/>
            <a:ext cx="31702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lgn="ctr" eaLnBrk="1" hangingPunct="1">
              <a:spcBef>
                <a:spcPct val="50000"/>
              </a:spcBef>
            </a:pPr>
            <a:r>
              <a:rPr lang="en-US" altLang="en-US" sz="4400" u="sng" dirty="0">
                <a:solidFill>
                  <a:srgbClr val="008000"/>
                </a:solidFill>
                <a:latin typeface="Times New Roman" panose="02020603050405020304" pitchFamily="18" charset="0"/>
                <a:cs typeface="Times New Roman" panose="02020603050405020304" pitchFamily="18" charset="0"/>
              </a:rPr>
              <a:t>VD</a:t>
            </a:r>
            <a:r>
              <a:rPr lang="en-US" altLang="en-US" sz="4400" dirty="0">
                <a:solidFill>
                  <a:srgbClr val="008000"/>
                </a:solidFill>
                <a:latin typeface="Times New Roman" panose="02020603050405020304" pitchFamily="18" charset="0"/>
                <a:cs typeface="Times New Roman" panose="02020603050405020304" pitchFamily="18" charset="0"/>
              </a:rPr>
              <a:t>:</a:t>
            </a:r>
          </a:p>
        </p:txBody>
      </p:sp>
      <p:sp>
        <p:nvSpPr>
          <p:cNvPr id="11267" name="Text Box 12">
            <a:extLst>
              <a:ext uri="{FF2B5EF4-FFF2-40B4-BE49-F238E27FC236}">
                <a16:creationId xmlns:a16="http://schemas.microsoft.com/office/drawing/2014/main" id="{EA1D502B-F231-1859-7590-4EA7A3298098}"/>
              </a:ext>
            </a:extLst>
          </p:cNvPr>
          <p:cNvSpPr txBox="1">
            <a:spLocks noChangeArrowheads="1"/>
          </p:cNvSpPr>
          <p:nvPr/>
        </p:nvSpPr>
        <p:spPr bwMode="auto">
          <a:xfrm>
            <a:off x="350838" y="768350"/>
            <a:ext cx="113077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lgn="just"/>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Trưa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sáu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nắng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như</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đổ</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lửa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Nước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8000"/>
                </a:solidFill>
                <a:latin typeface="Times New Roman" panose="02020603050405020304" pitchFamily="18" charset="0"/>
                <a:cs typeface="Times New Roman" panose="02020603050405020304" pitchFamily="18" charset="0"/>
              </a:rPr>
              <a:t>ở</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thửa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ruộng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A50021"/>
                </a:solidFill>
                <a:latin typeface="Times New Roman" panose="02020603050405020304" pitchFamily="18" charset="0"/>
                <a:cs typeface="Times New Roman" panose="02020603050405020304" pitchFamily="18" charset="0"/>
              </a:rPr>
              <a:t>nóng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như</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có</a:t>
            </a:r>
            <a:r>
              <a:rPr lang="en-US" altLang="en-US" sz="4000" dirty="0">
                <a:solidFill>
                  <a:srgbClr val="0000FF"/>
                </a:solidFill>
                <a:latin typeface="Times New Roman" panose="02020603050405020304" pitchFamily="18" charset="0"/>
                <a:cs typeface="Times New Roman" panose="02020603050405020304" pitchFamily="18" charset="0"/>
              </a:rPr>
              <a:t> ai </a:t>
            </a:r>
            <a:r>
              <a:rPr lang="en-US" altLang="en-US" sz="4000" dirty="0" err="1">
                <a:solidFill>
                  <a:srgbClr val="0000FF"/>
                </a:solidFill>
                <a:latin typeface="Times New Roman" panose="02020603050405020304" pitchFamily="18" charset="0"/>
                <a:cs typeface="Times New Roman" panose="02020603050405020304" pitchFamily="18" charset="0"/>
              </a:rPr>
              <a:t>nấu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làm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chết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lũ</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cờ</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cua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phải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ngoi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lên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bờ</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để</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tránh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nắng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thiêu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đốt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8000"/>
                </a:solidFill>
                <a:latin typeface="Times New Roman" panose="02020603050405020304" pitchFamily="18" charset="0"/>
                <a:cs typeface="Times New Roman" panose="02020603050405020304" pitchFamily="18" charset="0"/>
              </a:rPr>
              <a:t>Thế</a:t>
            </a:r>
            <a:r>
              <a:rPr lang="en-US" altLang="en-US" sz="4000" dirty="0">
                <a:solidFill>
                  <a:srgbClr val="008000"/>
                </a:solidFill>
                <a:latin typeface="Times New Roman" panose="02020603050405020304" pitchFamily="18" charset="0"/>
                <a:cs typeface="Times New Roman" panose="02020603050405020304" pitchFamily="18" charset="0"/>
              </a:rPr>
              <a:t> </a:t>
            </a:r>
            <a:r>
              <a:rPr lang="en-US" altLang="en-US" sz="4000" dirty="0" err="1">
                <a:solidFill>
                  <a:srgbClr val="008000"/>
                </a:solidFill>
                <a:latin typeface="Times New Roman" panose="02020603050405020304" pitchFamily="18" charset="0"/>
                <a:cs typeface="Times New Roman" panose="02020603050405020304" pitchFamily="18" charset="0"/>
              </a:rPr>
              <a:t>mà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giữa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trời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nắng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A50021"/>
                </a:solidFill>
                <a:latin typeface="Times New Roman" panose="02020603050405020304" pitchFamily="18" charset="0"/>
                <a:cs typeface="Times New Roman" panose="02020603050405020304" pitchFamily="18" charset="0"/>
              </a:rPr>
              <a:t>chang</a:t>
            </a:r>
            <a:r>
              <a:rPr lang="en-US" altLang="en-US" sz="4000" dirty="0">
                <a:solidFill>
                  <a:srgbClr val="A50021"/>
                </a:solidFill>
                <a:latin typeface="Times New Roman" panose="02020603050405020304" pitchFamily="18" charset="0"/>
                <a:cs typeface="Times New Roman" panose="02020603050405020304" pitchFamily="18" charset="0"/>
              </a:rPr>
              <a:t> </a:t>
            </a:r>
            <a:r>
              <a:rPr lang="en-US" altLang="en-US" sz="4000" dirty="0" err="1">
                <a:solidFill>
                  <a:srgbClr val="A50021"/>
                </a:solidFill>
                <a:latin typeface="Times New Roman" panose="02020603050405020304" pitchFamily="18" charset="0"/>
                <a:cs typeface="Times New Roman" panose="02020603050405020304" pitchFamily="18" charset="0"/>
              </a:rPr>
              <a:t>chang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em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vẫn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lội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xuống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ruộng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cấy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lúa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đội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chiếc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nón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lá</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gương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mặt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A50021"/>
                </a:solidFill>
                <a:latin typeface="Times New Roman" panose="02020603050405020304" pitchFamily="18" charset="0"/>
                <a:cs typeface="Times New Roman" panose="02020603050405020304" pitchFamily="18" charset="0"/>
              </a:rPr>
              <a:t>đỏ</a:t>
            </a:r>
            <a:r>
              <a:rPr lang="en-US" altLang="en-US" sz="4000" dirty="0">
                <a:solidFill>
                  <a:srgbClr val="A50021"/>
                </a:solidFill>
                <a:latin typeface="Times New Roman" panose="02020603050405020304" pitchFamily="18" charset="0"/>
                <a:cs typeface="Times New Roman" panose="02020603050405020304" pitchFamily="18" charset="0"/>
              </a:rPr>
              <a:t> </a:t>
            </a:r>
            <a:r>
              <a:rPr lang="en-US" altLang="en-US" sz="4000" dirty="0" err="1">
                <a:solidFill>
                  <a:srgbClr val="A50021"/>
                </a:solidFill>
                <a:latin typeface="Times New Roman" panose="02020603050405020304" pitchFamily="18" charset="0"/>
                <a:cs typeface="Times New Roman" panose="02020603050405020304" pitchFamily="18" charset="0"/>
              </a:rPr>
              <a:t>bừng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Lưng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giữa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nắng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mồ</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hôi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ướt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đẫm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chiếc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áo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màu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nâu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bạc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sờn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mưa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nắng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Mỗi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hạt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gạo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làm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chứa</a:t>
            </a:r>
            <a:r>
              <a:rPr lang="en-US" altLang="en-US" sz="4000" dirty="0">
                <a:solidFill>
                  <a:srgbClr val="0000FF"/>
                </a:solidFill>
                <a:latin typeface="Times New Roman" panose="02020603050405020304" pitchFamily="18" charset="0"/>
                <a:cs typeface="Times New Roman" panose="02020603050405020304" pitchFamily="18" charset="0"/>
              </a:rPr>
              <a:t> bao </a:t>
            </a:r>
            <a:r>
              <a:rPr lang="en-US" altLang="en-US" sz="4000" dirty="0" err="1">
                <a:solidFill>
                  <a:srgbClr val="0000FF"/>
                </a:solidFill>
                <a:latin typeface="Times New Roman" panose="02020603050405020304" pitchFamily="18" charset="0"/>
                <a:cs typeface="Times New Roman" panose="02020603050405020304" pitchFamily="18" charset="0"/>
              </a:rPr>
              <a:t>giọt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mồ</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hôi</a:t>
            </a:r>
            <a:r>
              <a:rPr lang="en-US" altLang="en-US" sz="4000" dirty="0">
                <a:solidFill>
                  <a:srgbClr val="0000FF"/>
                </a:solidFill>
                <a:latin typeface="Times New Roman" panose="02020603050405020304" pitchFamily="18" charset="0"/>
                <a:cs typeface="Times New Roman" panose="02020603050405020304" pitchFamily="18" charset="0"/>
              </a:rPr>
              <a:t>, bao </a:t>
            </a:r>
            <a:r>
              <a:rPr lang="en-US" altLang="en-US" sz="4000" dirty="0" err="1">
                <a:solidFill>
                  <a:srgbClr val="0000FF"/>
                </a:solidFill>
                <a:latin typeface="Times New Roman" panose="02020603050405020304" pitchFamily="18" charset="0"/>
                <a:cs typeface="Times New Roman" panose="02020603050405020304" pitchFamily="18" charset="0"/>
              </a:rPr>
              <a:t>nỗi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vất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của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a:t>
            </a:r>
            <a:endParaRPr lang="en-US" alt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59179" y="266700"/>
            <a:ext cx="12219709"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6" rIns="68570" bIns="34286"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685800">
              <a:spcBef>
                <a:spcPct val="0"/>
              </a:spcBef>
              <a:buNone/>
            </a:pPr>
            <a:r>
              <a:rPr lang="en-US" altLang="zh-CN" sz="3600" b="1" dirty="0" err="1">
                <a:solidFill>
                  <a:srgbClr val="0000FF"/>
                </a:solidFill>
                <a:latin typeface="Times New Roman" panose="02020603050405020304" pitchFamily="18" charset="0"/>
                <a:cs typeface="Arial" panose="020B0604020202020204" pitchFamily="34" charset="0"/>
              </a:rPr>
              <a:t>Thứ</a:t>
            </a:r>
            <a:r>
              <a:rPr lang="en-US" altLang="zh-CN" sz="3600" b="1" dirty="0">
                <a:solidFill>
                  <a:srgbClr val="0000FF"/>
                </a:solidFill>
                <a:latin typeface="Times New Roman" panose="02020603050405020304" pitchFamily="18" charset="0"/>
                <a:cs typeface="Arial" panose="020B0604020202020204" pitchFamily="34" charset="0"/>
              </a:rPr>
              <a:t>  </a:t>
            </a:r>
            <a:r>
              <a:rPr lang="en-US" altLang="zh-CN" sz="3600" b="1" dirty="0" err="1">
                <a:solidFill>
                  <a:srgbClr val="0000FF"/>
                </a:solidFill>
                <a:latin typeface="Times New Roman" panose="02020603050405020304" pitchFamily="18" charset="0"/>
                <a:cs typeface="Arial" panose="020B0604020202020204" pitchFamily="34" charset="0"/>
              </a:rPr>
              <a:t>tư</a:t>
            </a:r>
            <a:r>
              <a:rPr lang="en-US" altLang="zh-CN" sz="3600" b="1" dirty="0">
                <a:solidFill>
                  <a:srgbClr val="0000FF"/>
                </a:solidFill>
                <a:latin typeface="Times New Roman" panose="02020603050405020304" pitchFamily="18" charset="0"/>
                <a:cs typeface="Arial" panose="020B0604020202020204" pitchFamily="34" charset="0"/>
              </a:rPr>
              <a:t>,  </a:t>
            </a:r>
            <a:r>
              <a:rPr lang="en-US" altLang="zh-CN" sz="3600" b="1" dirty="0" err="1">
                <a:solidFill>
                  <a:srgbClr val="0000FF"/>
                </a:solidFill>
                <a:latin typeface="Times New Roman" panose="02020603050405020304" pitchFamily="18" charset="0"/>
                <a:cs typeface="Arial" panose="020B0604020202020204" pitchFamily="34" charset="0"/>
              </a:rPr>
              <a:t>ngày</a:t>
            </a:r>
            <a:r>
              <a:rPr lang="en-US" altLang="zh-CN" sz="3600" b="1" dirty="0">
                <a:solidFill>
                  <a:srgbClr val="0000FF"/>
                </a:solidFill>
                <a:latin typeface="Times New Roman" panose="02020603050405020304" pitchFamily="18" charset="0"/>
                <a:cs typeface="Arial" panose="020B0604020202020204" pitchFamily="34" charset="0"/>
              </a:rPr>
              <a:t> 06  </a:t>
            </a:r>
            <a:r>
              <a:rPr lang="en-US" altLang="zh-CN" sz="3600" b="1" dirty="0" err="1">
                <a:solidFill>
                  <a:srgbClr val="0000FF"/>
                </a:solidFill>
                <a:latin typeface="Times New Roman" panose="02020603050405020304" pitchFamily="18" charset="0"/>
                <a:cs typeface="Arial" panose="020B0604020202020204" pitchFamily="34" charset="0"/>
              </a:rPr>
              <a:t>tháng</a:t>
            </a:r>
            <a:r>
              <a:rPr lang="en-US" altLang="zh-CN" sz="3600" b="1" dirty="0">
                <a:solidFill>
                  <a:srgbClr val="0000FF"/>
                </a:solidFill>
                <a:latin typeface="Times New Roman" panose="02020603050405020304" pitchFamily="18" charset="0"/>
                <a:cs typeface="Arial" panose="020B0604020202020204" pitchFamily="34" charset="0"/>
              </a:rPr>
              <a:t> 12  </a:t>
            </a:r>
            <a:r>
              <a:rPr lang="en-US" altLang="zh-CN" sz="3600" b="1" dirty="0" err="1">
                <a:solidFill>
                  <a:srgbClr val="0000FF"/>
                </a:solidFill>
                <a:latin typeface="Times New Roman" panose="02020603050405020304" pitchFamily="18" charset="0"/>
                <a:cs typeface="Arial" panose="020B0604020202020204" pitchFamily="34" charset="0"/>
              </a:rPr>
              <a:t>năm</a:t>
            </a:r>
            <a:r>
              <a:rPr lang="en-US" altLang="zh-CN" sz="3600" b="1" dirty="0">
                <a:solidFill>
                  <a:srgbClr val="0000FF"/>
                </a:solidFill>
                <a:latin typeface="Times New Roman" panose="02020603050405020304" pitchFamily="18" charset="0"/>
                <a:cs typeface="Arial" panose="020B0604020202020204" pitchFamily="34" charset="0"/>
              </a:rPr>
              <a:t> 2023</a:t>
            </a:r>
          </a:p>
          <a:p>
            <a:pPr algn="ctr" defTabSz="685800">
              <a:spcBef>
                <a:spcPct val="0"/>
              </a:spcBef>
              <a:buNone/>
            </a:pPr>
            <a:r>
              <a:rPr lang="en-US" altLang="zh-CN" sz="3600" b="1" kern="0" dirty="0" err="1">
                <a:solidFill>
                  <a:srgbClr val="0070C0"/>
                </a:solidFill>
                <a:latin typeface="Times New Roman" panose="02020603050405020304" pitchFamily="18" charset="0"/>
                <a:cs typeface="等线"/>
              </a:rPr>
              <a:t>Luyện</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từ</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và</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câu</a:t>
            </a:r>
            <a:endParaRPr lang="en-US" altLang="zh-CN" sz="3600" b="1" kern="0" dirty="0">
              <a:solidFill>
                <a:srgbClr val="0070C0"/>
              </a:solidFill>
              <a:latin typeface="Times New Roman" panose="02020603050405020304" pitchFamily="18" charset="0"/>
              <a:cs typeface="等线"/>
            </a:endParaRPr>
          </a:p>
          <a:p>
            <a:pPr algn="ctr" defTabSz="685800">
              <a:spcBef>
                <a:spcPct val="0"/>
              </a:spcBef>
              <a:buNone/>
            </a:pPr>
            <a:r>
              <a:rPr lang="en-US" altLang="zh-CN" sz="3600" b="1" kern="0" dirty="0" err="1">
                <a:solidFill>
                  <a:srgbClr val="0070C0"/>
                </a:solidFill>
                <a:latin typeface="Times New Roman" panose="02020603050405020304" pitchFamily="18" charset="0"/>
                <a:cs typeface="等线"/>
              </a:rPr>
              <a:t>Tiết</a:t>
            </a:r>
            <a:r>
              <a:rPr lang="en-US" altLang="zh-CN" sz="3600" b="1" kern="0" dirty="0">
                <a:solidFill>
                  <a:srgbClr val="0070C0"/>
                </a:solidFill>
                <a:latin typeface="Times New Roman" panose="02020603050405020304" pitchFamily="18" charset="0"/>
                <a:cs typeface="等线"/>
              </a:rPr>
              <a:t> 28:  </a:t>
            </a:r>
            <a:r>
              <a:rPr lang="en-US" altLang="zh-CN" sz="3600" b="1" kern="0" dirty="0" err="1">
                <a:solidFill>
                  <a:srgbClr val="FF0000"/>
                </a:solidFill>
                <a:latin typeface="Times New Roman" panose="02020603050405020304" pitchFamily="18" charset="0"/>
                <a:cs typeface="等线"/>
              </a:rPr>
              <a:t>Ôn</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tập</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về</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từ</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loại</a:t>
            </a:r>
            <a:endParaRPr lang="en-US" altLang="zh-CN" sz="3600" b="1" kern="0" dirty="0">
              <a:solidFill>
                <a:srgbClr val="FF0000"/>
              </a:solidFill>
              <a:latin typeface="Times New Roman" panose="02020603050405020304" pitchFamily="18" charset="0"/>
              <a:cs typeface="等线"/>
            </a:endParaRPr>
          </a:p>
        </p:txBody>
      </p:sp>
    </p:spTree>
    <p:extLst>
      <p:ext uri="{BB962C8B-B14F-4D97-AF65-F5344CB8AC3E}">
        <p14:creationId xmlns:p14="http://schemas.microsoft.com/office/powerpoint/2010/main" val="254255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a:extLst>
              <a:ext uri="{FF2B5EF4-FFF2-40B4-BE49-F238E27FC236}">
                <a16:creationId xmlns:a16="http://schemas.microsoft.com/office/drawing/2014/main" id="{DA4DF742-6DFF-B97A-9F0D-F5F7E4E58E81}"/>
              </a:ext>
            </a:extLst>
          </p:cNvPr>
          <p:cNvSpPr txBox="1">
            <a:spLocks noChangeArrowheads="1"/>
          </p:cNvSpPr>
          <p:nvPr/>
        </p:nvSpPr>
        <p:spPr bwMode="auto">
          <a:xfrm>
            <a:off x="381000" y="1844676"/>
            <a:ext cx="1150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spcBef>
                <a:spcPct val="500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từ</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từ</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chỉ</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sự</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96262" name="Text Box 6">
            <a:extLst>
              <a:ext uri="{FF2B5EF4-FFF2-40B4-BE49-F238E27FC236}">
                <a16:creationId xmlns:a16="http://schemas.microsoft.com/office/drawing/2014/main" id="{8E28DDCB-F4DD-4C5E-A49B-D3E39F8E53BA}"/>
              </a:ext>
            </a:extLst>
          </p:cNvPr>
          <p:cNvSpPr txBox="1">
            <a:spLocks noChangeArrowheads="1"/>
          </p:cNvSpPr>
          <p:nvPr/>
        </p:nvSpPr>
        <p:spPr bwMode="auto">
          <a:xfrm>
            <a:off x="381000" y="2514600"/>
            <a:ext cx="1165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spcBef>
                <a:spcPct val="50000"/>
              </a:spcBef>
            </a:pPr>
            <a:r>
              <a:rPr lang="en-US" altLang="en-US">
                <a:solidFill>
                  <a:srgbClr val="0000FF"/>
                </a:solidFill>
                <a:latin typeface="Times New Roman" panose="02020603050405020304" pitchFamily="18" charset="0"/>
                <a:cs typeface="Times New Roman" panose="02020603050405020304" pitchFamily="18" charset="0"/>
              </a:rPr>
              <a:t>- Tính từ là những từ miêu tả đặc điểm hoặc tính chất của sự vật, hoạt động, trạng thái....</a:t>
            </a:r>
          </a:p>
        </p:txBody>
      </p:sp>
      <p:sp>
        <p:nvSpPr>
          <p:cNvPr id="96263" name="Text Box 7">
            <a:extLst>
              <a:ext uri="{FF2B5EF4-FFF2-40B4-BE49-F238E27FC236}">
                <a16:creationId xmlns:a16="http://schemas.microsoft.com/office/drawing/2014/main" id="{B5D423D5-D0F3-0657-3F89-DF16889FBF22}"/>
              </a:ext>
            </a:extLst>
          </p:cNvPr>
          <p:cNvSpPr txBox="1">
            <a:spLocks noChangeArrowheads="1"/>
          </p:cNvSpPr>
          <p:nvPr/>
        </p:nvSpPr>
        <p:spPr bwMode="auto">
          <a:xfrm>
            <a:off x="304800" y="3657600"/>
            <a:ext cx="1173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spcBef>
                <a:spcPct val="50000"/>
              </a:spcBef>
            </a:pPr>
            <a:r>
              <a:rPr lang="en-US" altLang="en-US" b="0">
                <a:solidFill>
                  <a:srgbClr val="FF0066"/>
                </a:solidFill>
                <a:latin typeface="Times New Roman" panose="02020603050405020304" pitchFamily="18" charset="0"/>
                <a:cs typeface="Times New Roman" panose="02020603050405020304" pitchFamily="18" charset="0"/>
              </a:rPr>
              <a:t> </a:t>
            </a:r>
            <a:r>
              <a:rPr lang="en-US" altLang="en-US">
                <a:solidFill>
                  <a:srgbClr val="0000FF"/>
                </a:solidFill>
                <a:latin typeface="Times New Roman" panose="02020603050405020304" pitchFamily="18" charset="0"/>
                <a:cs typeface="Times New Roman" panose="02020603050405020304" pitchFamily="18" charset="0"/>
              </a:rPr>
              <a:t>- Quan hệ từ là từ nối các từ ngữ hoặc các câu với nhau, nhằm thể hiện mối quan hệ giữa các từ ngữ hoặc các câu ấy.</a:t>
            </a:r>
          </a:p>
        </p:txBody>
      </p:sp>
      <p:sp>
        <p:nvSpPr>
          <p:cNvPr id="3" name="TextBox 2">
            <a:extLst>
              <a:ext uri="{FF2B5EF4-FFF2-40B4-BE49-F238E27FC236}">
                <a16:creationId xmlns:a16="http://schemas.microsoft.com/office/drawing/2014/main" id="{B8FA4438-73BC-934E-E3AA-DEDC7A420BCF}"/>
              </a:ext>
            </a:extLst>
          </p:cNvPr>
          <p:cNvSpPr txBox="1"/>
          <p:nvPr/>
        </p:nvSpPr>
        <p:spPr>
          <a:xfrm>
            <a:off x="2341984" y="130824"/>
            <a:ext cx="6797350" cy="1384995"/>
          </a:xfrm>
          <a:prstGeom prst="rect">
            <a:avLst/>
          </a:prstGeom>
          <a:noFill/>
        </p:spPr>
        <p:txBody>
          <a:bodyPr wrap="square">
            <a:spAutoFit/>
          </a:bodyPr>
          <a:lstStyle/>
          <a:p>
            <a:pPr algn="ctr" defTabSz="685800">
              <a:spcBef>
                <a:spcPct val="0"/>
              </a:spcBef>
              <a:buNone/>
            </a:pPr>
            <a:r>
              <a:rPr lang="en-US" altLang="zh-CN" sz="2800" b="1" dirty="0" err="1">
                <a:solidFill>
                  <a:srgbClr val="0000FF"/>
                </a:solidFill>
                <a:latin typeface="Times New Roman" panose="02020603050405020304" pitchFamily="18" charset="0"/>
                <a:cs typeface="Arial" panose="020B0604020202020204" pitchFamily="34" charset="0"/>
              </a:rPr>
              <a:t>Thứ</a:t>
            </a:r>
            <a:r>
              <a:rPr lang="en-US" altLang="zh-CN" sz="2800" b="1" dirty="0">
                <a:solidFill>
                  <a:srgbClr val="0000FF"/>
                </a:solidFill>
                <a:latin typeface="Times New Roman" panose="02020603050405020304" pitchFamily="18" charset="0"/>
                <a:cs typeface="Arial" panose="020B0604020202020204" pitchFamily="34" charset="0"/>
              </a:rPr>
              <a:t>  </a:t>
            </a:r>
            <a:r>
              <a:rPr lang="en-US" altLang="zh-CN" sz="2800" b="1" dirty="0" err="1">
                <a:solidFill>
                  <a:srgbClr val="0000FF"/>
                </a:solidFill>
                <a:latin typeface="Times New Roman" panose="02020603050405020304" pitchFamily="18" charset="0"/>
                <a:cs typeface="Arial" panose="020B0604020202020204" pitchFamily="34" charset="0"/>
              </a:rPr>
              <a:t>tư</a:t>
            </a:r>
            <a:r>
              <a:rPr lang="en-US" altLang="zh-CN" sz="2800" b="1" dirty="0">
                <a:solidFill>
                  <a:srgbClr val="0000FF"/>
                </a:solidFill>
                <a:latin typeface="Times New Roman" panose="02020603050405020304" pitchFamily="18" charset="0"/>
                <a:cs typeface="Arial" panose="020B0604020202020204" pitchFamily="34" charset="0"/>
              </a:rPr>
              <a:t>,  </a:t>
            </a:r>
            <a:r>
              <a:rPr lang="en-US" altLang="zh-CN" sz="2800" b="1" dirty="0" err="1">
                <a:solidFill>
                  <a:srgbClr val="0000FF"/>
                </a:solidFill>
                <a:latin typeface="Times New Roman" panose="02020603050405020304" pitchFamily="18" charset="0"/>
                <a:cs typeface="Arial" panose="020B0604020202020204" pitchFamily="34" charset="0"/>
              </a:rPr>
              <a:t>ngày</a:t>
            </a:r>
            <a:r>
              <a:rPr lang="en-US" altLang="zh-CN" sz="2800" b="1" dirty="0">
                <a:solidFill>
                  <a:srgbClr val="0000FF"/>
                </a:solidFill>
                <a:latin typeface="Times New Roman" panose="02020603050405020304" pitchFamily="18" charset="0"/>
                <a:cs typeface="Arial" panose="020B0604020202020204" pitchFamily="34" charset="0"/>
              </a:rPr>
              <a:t> 06  </a:t>
            </a:r>
            <a:r>
              <a:rPr lang="en-US" altLang="zh-CN" sz="2800" b="1" dirty="0" err="1">
                <a:solidFill>
                  <a:srgbClr val="0000FF"/>
                </a:solidFill>
                <a:latin typeface="Times New Roman" panose="02020603050405020304" pitchFamily="18" charset="0"/>
                <a:cs typeface="Arial" panose="020B0604020202020204" pitchFamily="34" charset="0"/>
              </a:rPr>
              <a:t>tháng</a:t>
            </a:r>
            <a:r>
              <a:rPr lang="en-US" altLang="zh-CN" sz="2800" b="1" dirty="0">
                <a:solidFill>
                  <a:srgbClr val="0000FF"/>
                </a:solidFill>
                <a:latin typeface="Times New Roman" panose="02020603050405020304" pitchFamily="18" charset="0"/>
                <a:cs typeface="Arial" panose="020B0604020202020204" pitchFamily="34" charset="0"/>
              </a:rPr>
              <a:t> 12  </a:t>
            </a:r>
            <a:r>
              <a:rPr lang="en-US" altLang="zh-CN" sz="2800" b="1" dirty="0" err="1">
                <a:solidFill>
                  <a:srgbClr val="0000FF"/>
                </a:solidFill>
                <a:latin typeface="Times New Roman" panose="02020603050405020304" pitchFamily="18" charset="0"/>
                <a:cs typeface="Arial" panose="020B0604020202020204" pitchFamily="34" charset="0"/>
              </a:rPr>
              <a:t>năm</a:t>
            </a:r>
            <a:r>
              <a:rPr lang="en-US" altLang="zh-CN" sz="2800" b="1" dirty="0">
                <a:solidFill>
                  <a:srgbClr val="0000FF"/>
                </a:solidFill>
                <a:latin typeface="Times New Roman" panose="02020603050405020304" pitchFamily="18" charset="0"/>
                <a:cs typeface="Arial" panose="020B0604020202020204" pitchFamily="34" charset="0"/>
              </a:rPr>
              <a:t> 2023</a:t>
            </a:r>
          </a:p>
          <a:p>
            <a:pPr algn="ctr" defTabSz="685800">
              <a:spcBef>
                <a:spcPct val="0"/>
              </a:spcBef>
              <a:buNone/>
            </a:pPr>
            <a:r>
              <a:rPr lang="en-US" altLang="zh-CN" sz="2800" b="1" kern="0" dirty="0" err="1">
                <a:solidFill>
                  <a:srgbClr val="0070C0"/>
                </a:solidFill>
                <a:latin typeface="Times New Roman" panose="02020603050405020304" pitchFamily="18" charset="0"/>
                <a:cs typeface="等线"/>
              </a:rPr>
              <a:t>Luyện</a:t>
            </a:r>
            <a:r>
              <a:rPr lang="en-US" altLang="zh-CN" sz="2800" b="1" kern="0" dirty="0">
                <a:solidFill>
                  <a:srgbClr val="0070C0"/>
                </a:solidFill>
                <a:latin typeface="Times New Roman" panose="02020603050405020304" pitchFamily="18" charset="0"/>
                <a:cs typeface="等线"/>
              </a:rPr>
              <a:t> </a:t>
            </a:r>
            <a:r>
              <a:rPr lang="en-US" altLang="zh-CN" sz="2800" b="1" kern="0" dirty="0" err="1">
                <a:solidFill>
                  <a:srgbClr val="0070C0"/>
                </a:solidFill>
                <a:latin typeface="Times New Roman" panose="02020603050405020304" pitchFamily="18" charset="0"/>
                <a:cs typeface="等线"/>
              </a:rPr>
              <a:t>từ</a:t>
            </a:r>
            <a:r>
              <a:rPr lang="en-US" altLang="zh-CN" sz="2800" b="1" kern="0" dirty="0">
                <a:solidFill>
                  <a:srgbClr val="0070C0"/>
                </a:solidFill>
                <a:latin typeface="Times New Roman" panose="02020603050405020304" pitchFamily="18" charset="0"/>
                <a:cs typeface="等线"/>
              </a:rPr>
              <a:t> </a:t>
            </a:r>
            <a:r>
              <a:rPr lang="en-US" altLang="zh-CN" sz="2800" b="1" kern="0" dirty="0" err="1">
                <a:solidFill>
                  <a:srgbClr val="0070C0"/>
                </a:solidFill>
                <a:latin typeface="Times New Roman" panose="02020603050405020304" pitchFamily="18" charset="0"/>
                <a:cs typeface="等线"/>
              </a:rPr>
              <a:t>và</a:t>
            </a:r>
            <a:r>
              <a:rPr lang="en-US" altLang="zh-CN" sz="2800" b="1" kern="0" dirty="0">
                <a:solidFill>
                  <a:srgbClr val="0070C0"/>
                </a:solidFill>
                <a:latin typeface="Times New Roman" panose="02020603050405020304" pitchFamily="18" charset="0"/>
                <a:cs typeface="等线"/>
              </a:rPr>
              <a:t> </a:t>
            </a:r>
            <a:r>
              <a:rPr lang="en-US" altLang="zh-CN" sz="2800" b="1" kern="0" dirty="0" err="1">
                <a:solidFill>
                  <a:srgbClr val="0070C0"/>
                </a:solidFill>
                <a:latin typeface="Times New Roman" panose="02020603050405020304" pitchFamily="18" charset="0"/>
                <a:cs typeface="等线"/>
              </a:rPr>
              <a:t>câu</a:t>
            </a:r>
            <a:endParaRPr lang="en-US" altLang="zh-CN" sz="2800" b="1" kern="0" dirty="0">
              <a:solidFill>
                <a:srgbClr val="0070C0"/>
              </a:solidFill>
              <a:latin typeface="Times New Roman" panose="02020603050405020304" pitchFamily="18" charset="0"/>
              <a:cs typeface="等线"/>
            </a:endParaRPr>
          </a:p>
          <a:p>
            <a:pPr algn="ctr" defTabSz="685800">
              <a:spcBef>
                <a:spcPct val="0"/>
              </a:spcBef>
              <a:buNone/>
            </a:pPr>
            <a:r>
              <a:rPr lang="en-US" altLang="zh-CN" sz="2800" b="1" kern="0" dirty="0" err="1">
                <a:solidFill>
                  <a:srgbClr val="0070C0"/>
                </a:solidFill>
                <a:latin typeface="Times New Roman" panose="02020603050405020304" pitchFamily="18" charset="0"/>
                <a:cs typeface="等线"/>
              </a:rPr>
              <a:t>Tiết</a:t>
            </a:r>
            <a:r>
              <a:rPr lang="en-US" altLang="zh-CN" sz="2800" b="1" kern="0" dirty="0">
                <a:solidFill>
                  <a:srgbClr val="0070C0"/>
                </a:solidFill>
                <a:latin typeface="Times New Roman" panose="02020603050405020304" pitchFamily="18" charset="0"/>
                <a:cs typeface="等线"/>
              </a:rPr>
              <a:t> 28:  </a:t>
            </a:r>
            <a:r>
              <a:rPr lang="en-US" altLang="zh-CN" sz="2800" b="1" kern="0" dirty="0" err="1">
                <a:solidFill>
                  <a:srgbClr val="FF0000"/>
                </a:solidFill>
                <a:latin typeface="Times New Roman" panose="02020603050405020304" pitchFamily="18" charset="0"/>
                <a:cs typeface="等线"/>
              </a:rPr>
              <a:t>Ôn</a:t>
            </a:r>
            <a:r>
              <a:rPr lang="en-US" altLang="zh-CN" sz="2800" b="1" kern="0" dirty="0">
                <a:solidFill>
                  <a:srgbClr val="FF0000"/>
                </a:solidFill>
                <a:latin typeface="Times New Roman" panose="02020603050405020304" pitchFamily="18" charset="0"/>
                <a:cs typeface="等线"/>
              </a:rPr>
              <a:t> </a:t>
            </a:r>
            <a:r>
              <a:rPr lang="en-US" altLang="zh-CN" sz="2800" b="1" kern="0" dirty="0" err="1">
                <a:solidFill>
                  <a:srgbClr val="FF0000"/>
                </a:solidFill>
                <a:latin typeface="Times New Roman" panose="02020603050405020304" pitchFamily="18" charset="0"/>
                <a:cs typeface="等线"/>
              </a:rPr>
              <a:t>tập</a:t>
            </a:r>
            <a:r>
              <a:rPr lang="en-US" altLang="zh-CN" sz="2800" b="1" kern="0" dirty="0">
                <a:solidFill>
                  <a:srgbClr val="FF0000"/>
                </a:solidFill>
                <a:latin typeface="Times New Roman" panose="02020603050405020304" pitchFamily="18" charset="0"/>
                <a:cs typeface="等线"/>
              </a:rPr>
              <a:t> </a:t>
            </a:r>
            <a:r>
              <a:rPr lang="en-US" altLang="zh-CN" sz="2800" b="1" kern="0" dirty="0" err="1">
                <a:solidFill>
                  <a:srgbClr val="FF0000"/>
                </a:solidFill>
                <a:latin typeface="Times New Roman" panose="02020603050405020304" pitchFamily="18" charset="0"/>
                <a:cs typeface="等线"/>
              </a:rPr>
              <a:t>về</a:t>
            </a:r>
            <a:r>
              <a:rPr lang="en-US" altLang="zh-CN" sz="2800" b="1" kern="0" dirty="0">
                <a:solidFill>
                  <a:srgbClr val="FF0000"/>
                </a:solidFill>
                <a:latin typeface="Times New Roman" panose="02020603050405020304" pitchFamily="18" charset="0"/>
                <a:cs typeface="等线"/>
              </a:rPr>
              <a:t> </a:t>
            </a:r>
            <a:r>
              <a:rPr lang="en-US" altLang="zh-CN" sz="2800" b="1" kern="0" dirty="0" err="1">
                <a:solidFill>
                  <a:srgbClr val="FF0000"/>
                </a:solidFill>
                <a:latin typeface="Times New Roman" panose="02020603050405020304" pitchFamily="18" charset="0"/>
                <a:cs typeface="等线"/>
              </a:rPr>
              <a:t>từ</a:t>
            </a:r>
            <a:r>
              <a:rPr lang="en-US" altLang="zh-CN" sz="2800" b="1" kern="0" dirty="0">
                <a:solidFill>
                  <a:srgbClr val="FF0000"/>
                </a:solidFill>
                <a:latin typeface="Times New Roman" panose="02020603050405020304" pitchFamily="18" charset="0"/>
                <a:cs typeface="等线"/>
              </a:rPr>
              <a:t> </a:t>
            </a:r>
            <a:r>
              <a:rPr lang="en-US" altLang="zh-CN" sz="2800" b="1" kern="0" dirty="0" err="1">
                <a:solidFill>
                  <a:srgbClr val="FF0000"/>
                </a:solidFill>
                <a:latin typeface="Times New Roman" panose="02020603050405020304" pitchFamily="18" charset="0"/>
                <a:cs typeface="等线"/>
              </a:rPr>
              <a:t>loại</a:t>
            </a:r>
            <a:endParaRPr lang="en-US" altLang="zh-CN" sz="2800" b="1" kern="0" dirty="0">
              <a:solidFill>
                <a:srgbClr val="FF0000"/>
              </a:solidFill>
              <a:latin typeface="Times New Roman" panose="02020603050405020304" pitchFamily="18" charset="0"/>
              <a:cs typeface="等线"/>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6261"/>
                                        </p:tgtEl>
                                        <p:attrNameLst>
                                          <p:attrName>style.visibility</p:attrName>
                                        </p:attrNameLst>
                                      </p:cBhvr>
                                      <p:to>
                                        <p:strVal val="visible"/>
                                      </p:to>
                                    </p:set>
                                    <p:anim calcmode="discrete" valueType="clr">
                                      <p:cBhvr override="childStyle">
                                        <p:cTn id="7" dur="80"/>
                                        <p:tgtEl>
                                          <p:spTgt spid="96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1"/>
                                        </p:tgtEl>
                                        <p:attrNameLst>
                                          <p:attrName>fillcolor</p:attrName>
                                        </p:attrNameLst>
                                      </p:cBhvr>
                                      <p:tavLst>
                                        <p:tav tm="0">
                                          <p:val>
                                            <p:clrVal>
                                              <a:schemeClr val="accent2"/>
                                            </p:clrVal>
                                          </p:val>
                                        </p:tav>
                                        <p:tav tm="50000">
                                          <p:val>
                                            <p:clrVal>
                                              <a:schemeClr val="hlink"/>
                                            </p:clrVal>
                                          </p:val>
                                        </p:tav>
                                      </p:tavLst>
                                    </p:anim>
                                    <p:set>
                                      <p:cBhvr>
                                        <p:cTn id="9" dur="80"/>
                                        <p:tgtEl>
                                          <p:spTgt spid="9626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6262"/>
                                        </p:tgtEl>
                                        <p:attrNameLst>
                                          <p:attrName>style.visibility</p:attrName>
                                        </p:attrNameLst>
                                      </p:cBhvr>
                                      <p:to>
                                        <p:strVal val="visible"/>
                                      </p:to>
                                    </p:set>
                                    <p:anim calcmode="discrete" valueType="clr">
                                      <p:cBhvr override="childStyle">
                                        <p:cTn id="14" dur="80"/>
                                        <p:tgtEl>
                                          <p:spTgt spid="9626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6262"/>
                                        </p:tgtEl>
                                        <p:attrNameLst>
                                          <p:attrName>fillcolor</p:attrName>
                                        </p:attrNameLst>
                                      </p:cBhvr>
                                      <p:tavLst>
                                        <p:tav tm="0">
                                          <p:val>
                                            <p:clrVal>
                                              <a:schemeClr val="accent2"/>
                                            </p:clrVal>
                                          </p:val>
                                        </p:tav>
                                        <p:tav tm="50000">
                                          <p:val>
                                            <p:clrVal>
                                              <a:schemeClr val="hlink"/>
                                            </p:clrVal>
                                          </p:val>
                                        </p:tav>
                                      </p:tavLst>
                                    </p:anim>
                                    <p:set>
                                      <p:cBhvr>
                                        <p:cTn id="16" dur="80"/>
                                        <p:tgtEl>
                                          <p:spTgt spid="9626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6263"/>
                                        </p:tgtEl>
                                        <p:attrNameLst>
                                          <p:attrName>style.visibility</p:attrName>
                                        </p:attrNameLst>
                                      </p:cBhvr>
                                      <p:to>
                                        <p:strVal val="visible"/>
                                      </p:to>
                                    </p:set>
                                    <p:anim calcmode="discrete" valueType="clr">
                                      <p:cBhvr override="childStyle">
                                        <p:cTn id="21"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6263"/>
                                        </p:tgtEl>
                                        <p:attrNameLst>
                                          <p:attrName>fillcolor</p:attrName>
                                        </p:attrNameLst>
                                      </p:cBhvr>
                                      <p:tavLst>
                                        <p:tav tm="0">
                                          <p:val>
                                            <p:clrVal>
                                              <a:schemeClr val="accent2"/>
                                            </p:clrVal>
                                          </p:val>
                                        </p:tav>
                                        <p:tav tm="50000">
                                          <p:val>
                                            <p:clrVal>
                                              <a:schemeClr val="hlink"/>
                                            </p:clrVal>
                                          </p:val>
                                        </p:tav>
                                      </p:tavLst>
                                    </p:anim>
                                    <p:set>
                                      <p:cBhvr>
                                        <p:cTn id="23" dur="80"/>
                                        <p:tgtEl>
                                          <p:spTgt spid="962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P spid="96262" grpId="0"/>
      <p:bldP spid="962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F79171E-F9EC-430B-8266-59244DDCCF5E}"/>
              </a:ext>
            </a:extLst>
          </p:cNvPr>
          <p:cNvPicPr>
            <a:picLocks noChangeAspect="1"/>
          </p:cNvPicPr>
          <p:nvPr/>
        </p:nvPicPr>
        <p:blipFill>
          <a:blip r:embed="rId3"/>
          <a:stretch>
            <a:fillRect/>
          </a:stretch>
        </p:blipFill>
        <p:spPr>
          <a:xfrm>
            <a:off x="796413" y="342494"/>
            <a:ext cx="8097604" cy="5395488"/>
          </a:xfrm>
          <a:prstGeom prst="rect">
            <a:avLst/>
          </a:prstGeom>
        </p:spPr>
      </p:pic>
      <p:pic>
        <p:nvPicPr>
          <p:cNvPr id="8" name="图片 7">
            <a:extLst>
              <a:ext uri="{FF2B5EF4-FFF2-40B4-BE49-F238E27FC236}">
                <a16:creationId xmlns:a16="http://schemas.microsoft.com/office/drawing/2014/main" id="{35F3A632-EAAE-435F-B060-CEF19BAF7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a:extLst>
              <a:ext uri="{FF2B5EF4-FFF2-40B4-BE49-F238E27FC236}">
                <a16:creationId xmlns:a16="http://schemas.microsoft.com/office/drawing/2014/main" id="{C9502201-D05A-4517-8A35-13D7D3B3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36257"/>
            <a:ext cx="12192000" cy="2203451"/>
          </a:xfrm>
          <a:prstGeom prst="rect">
            <a:avLst/>
          </a:prstGeom>
        </p:spPr>
      </p:pic>
      <p:pic>
        <p:nvPicPr>
          <p:cNvPr id="15" name="图片 14">
            <a:extLst>
              <a:ext uri="{FF2B5EF4-FFF2-40B4-BE49-F238E27FC236}">
                <a16:creationId xmlns:a16="http://schemas.microsoft.com/office/drawing/2014/main" id="{9BD2C98F-0346-4F28-85C8-4860821416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a:extLst>
              <a:ext uri="{FF2B5EF4-FFF2-40B4-BE49-F238E27FC236}">
                <a16:creationId xmlns:a16="http://schemas.microsoft.com/office/drawing/2014/main" id="{B6AAA7AA-E5AE-4F8A-BB6E-2F19B6CBAC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
        <p:nvSpPr>
          <p:cNvPr id="25" name="文本框 24">
            <a:extLst>
              <a:ext uri="{FF2B5EF4-FFF2-40B4-BE49-F238E27FC236}">
                <a16:creationId xmlns:a16="http://schemas.microsoft.com/office/drawing/2014/main" id="{4C62A2A6-8164-42DD-912C-5A4BF1EABD39}"/>
              </a:ext>
            </a:extLst>
          </p:cNvPr>
          <p:cNvSpPr txBox="1"/>
          <p:nvPr/>
        </p:nvSpPr>
        <p:spPr>
          <a:xfrm>
            <a:off x="1415845" y="2061164"/>
            <a:ext cx="7085032" cy="13554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200" b="1" dirty="0">
                <a:solidFill>
                  <a:srgbClr val="FF0000"/>
                </a:solidFill>
                <a:latin typeface="Times New Roman" panose="02020603050405020304" pitchFamily="18" charset="0"/>
                <a:ea typeface="华康POP2体W9" panose="040B0909000000000000" pitchFamily="81" charset="-122"/>
                <a:cs typeface="Times New Roman" panose="02020603050405020304" pitchFamily="18" charset="0"/>
              </a:rPr>
              <a:t>I. KHỞI  ĐỘNG</a:t>
            </a:r>
          </a:p>
        </p:txBody>
      </p:sp>
    </p:spTree>
    <p:extLst>
      <p:ext uri="{BB962C8B-B14F-4D97-AF65-F5344CB8AC3E}">
        <p14:creationId xmlns:p14="http://schemas.microsoft.com/office/powerpoint/2010/main" val="322237755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
            <a:extLst>
              <a:ext uri="{FF2B5EF4-FFF2-40B4-BE49-F238E27FC236}">
                <a16:creationId xmlns:a16="http://schemas.microsoft.com/office/drawing/2014/main" id="{078E89FD-8EBA-4F63-AECE-25AE7C1CDEBA}"/>
              </a:ext>
            </a:extLst>
          </p:cNvPr>
          <p:cNvPicPr>
            <a:picLocks noChangeAspect="1"/>
          </p:cNvPicPr>
          <p:nvPr/>
        </p:nvPicPr>
        <p:blipFill>
          <a:blip r:embed="rId3"/>
          <a:stretch>
            <a:fillRect/>
          </a:stretch>
        </p:blipFill>
        <p:spPr>
          <a:xfrm>
            <a:off x="1594454" y="935151"/>
            <a:ext cx="8293582" cy="3790437"/>
          </a:xfrm>
          <a:prstGeom prst="rect">
            <a:avLst/>
          </a:prstGeom>
        </p:spPr>
      </p:pic>
      <p:sp>
        <p:nvSpPr>
          <p:cNvPr id="20" name="Rectangle 19"/>
          <p:cNvSpPr/>
          <p:nvPr/>
        </p:nvSpPr>
        <p:spPr>
          <a:xfrm>
            <a:off x="2676000" y="1245319"/>
            <a:ext cx="5771535" cy="3170099"/>
          </a:xfrm>
          <a:prstGeom prst="rect">
            <a:avLst/>
          </a:prstGeom>
        </p:spPr>
        <p:txBody>
          <a:bodyPr wrap="square">
            <a:spAutoFit/>
          </a:bodyPr>
          <a:lstStyle/>
          <a:p>
            <a:r>
              <a:rPr lang="en-US" sz="4000" b="1" dirty="0">
                <a:solidFill>
                  <a:srgbClr val="002060"/>
                </a:solidFill>
                <a:latin typeface="Times New Roman" panose="02020603050405020304" pitchFamily="18" charset="0"/>
                <a:cs typeface="Times New Roman" panose="02020603050405020304" pitchFamily="18" charset="0"/>
              </a:rPr>
              <a:t>Da </a:t>
            </a:r>
            <a:r>
              <a:rPr lang="en-US" sz="4000" b="1" dirty="0" err="1">
                <a:solidFill>
                  <a:srgbClr val="002060"/>
                </a:solidFill>
                <a:latin typeface="Times New Roman" panose="02020603050405020304" pitchFamily="18" charset="0"/>
                <a:cs typeface="Times New Roman" panose="02020603050405020304" pitchFamily="18" charset="0"/>
              </a:rPr>
              <a:t>trắng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muốt</a:t>
            </a:r>
            <a:endParaRPr lang="en-US" sz="4000" b="1" dirty="0">
              <a:solidFill>
                <a:srgbClr val="002060"/>
              </a:solidFill>
              <a:latin typeface="Times New Roman" panose="02020603050405020304" pitchFamily="18" charset="0"/>
              <a:cs typeface="Times New Roman" panose="02020603050405020304" pitchFamily="18" charset="0"/>
            </a:endParaRPr>
          </a:p>
          <a:p>
            <a:r>
              <a:rPr lang="en-US" sz="4000" b="1" dirty="0" err="1">
                <a:solidFill>
                  <a:srgbClr val="002060"/>
                </a:solidFill>
                <a:latin typeface="Times New Roman" panose="02020603050405020304" pitchFamily="18" charset="0"/>
                <a:cs typeface="Times New Roman" panose="02020603050405020304" pitchFamily="18" charset="0"/>
              </a:rPr>
              <a:t>Ruột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trắng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tinh</a:t>
            </a:r>
            <a:endParaRPr lang="en-US" sz="4000" b="1" dirty="0">
              <a:solidFill>
                <a:srgbClr val="002060"/>
              </a:solidFill>
              <a:latin typeface="Times New Roman" panose="02020603050405020304" pitchFamily="18" charset="0"/>
              <a:cs typeface="Times New Roman" panose="02020603050405020304" pitchFamily="18" charset="0"/>
            </a:endParaRPr>
          </a:p>
          <a:p>
            <a:r>
              <a:rPr lang="en-US" sz="4000" b="1" dirty="0" err="1">
                <a:solidFill>
                  <a:srgbClr val="002060"/>
                </a:solidFill>
                <a:latin typeface="Times New Roman" panose="02020603050405020304" pitchFamily="18" charset="0"/>
                <a:cs typeface="Times New Roman" panose="02020603050405020304" pitchFamily="18" charset="0"/>
              </a:rPr>
              <a:t>Bạn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với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học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sinh</a:t>
            </a:r>
            <a:endParaRPr lang="en-US" sz="4000" b="1" dirty="0">
              <a:solidFill>
                <a:srgbClr val="002060"/>
              </a:solidFill>
              <a:latin typeface="Times New Roman" panose="02020603050405020304" pitchFamily="18" charset="0"/>
              <a:cs typeface="Times New Roman" panose="02020603050405020304" pitchFamily="18" charset="0"/>
            </a:endParaRPr>
          </a:p>
          <a:p>
            <a:r>
              <a:rPr lang="en-US" sz="4000" b="1" dirty="0" err="1">
                <a:solidFill>
                  <a:srgbClr val="002060"/>
                </a:solidFill>
                <a:latin typeface="Times New Roman" panose="02020603050405020304" pitchFamily="18" charset="0"/>
                <a:cs typeface="Times New Roman" panose="02020603050405020304" pitchFamily="18" charset="0"/>
              </a:rPr>
              <a:t>Thích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cọ</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đầu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bảng</a:t>
            </a:r>
            <a:endParaRPr lang="en-US" sz="4000" b="1" dirty="0">
              <a:solidFill>
                <a:srgbClr val="002060"/>
              </a:solidFill>
              <a:latin typeface="Times New Roman" panose="02020603050405020304" pitchFamily="18" charset="0"/>
              <a:cs typeface="Times New Roman" panose="02020603050405020304" pitchFamily="18" charset="0"/>
            </a:endParaRPr>
          </a:p>
          <a:p>
            <a:pPr algn="r"/>
            <a:r>
              <a:rPr lang="en-US" sz="4000" b="1" i="1" dirty="0" err="1">
                <a:solidFill>
                  <a:srgbClr val="002060"/>
                </a:solidFill>
                <a:latin typeface="Times New Roman" panose="02020603050405020304" pitchFamily="18" charset="0"/>
                <a:cs typeface="Times New Roman" panose="02020603050405020304" pitchFamily="18" charset="0"/>
              </a:rPr>
              <a:t>Là</a:t>
            </a:r>
            <a:r>
              <a:rPr lang="en-US" sz="4000" b="1" i="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002060"/>
                </a:solidFill>
                <a:latin typeface="Times New Roman" panose="02020603050405020304" pitchFamily="18" charset="0"/>
                <a:cs typeface="Times New Roman" panose="02020603050405020304" pitchFamily="18" charset="0"/>
              </a:rPr>
              <a:t>cái</a:t>
            </a:r>
            <a:r>
              <a:rPr lang="en-US" sz="4000" b="1" i="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002060"/>
                </a:solidFill>
                <a:latin typeface="Times New Roman" panose="02020603050405020304" pitchFamily="18" charset="0"/>
                <a:cs typeface="Times New Roman" panose="02020603050405020304" pitchFamily="18" charset="0"/>
              </a:rPr>
              <a:t>gì</a:t>
            </a:r>
            <a:r>
              <a:rPr lang="en-US" sz="4000" b="1" i="1" dirty="0">
                <a:solidFill>
                  <a:srgbClr val="002060"/>
                </a:solidFill>
                <a:latin typeface="Times New Roman" panose="02020603050405020304" pitchFamily="18" charset="0"/>
                <a:cs typeface="Times New Roman" panose="02020603050405020304" pitchFamily="18" charset="0"/>
              </a:rPr>
              <a:t>?</a:t>
            </a:r>
          </a:p>
        </p:txBody>
      </p:sp>
      <p:pic>
        <p:nvPicPr>
          <p:cNvPr id="25" name="Picture 24"/>
          <p:cNvPicPr>
            <a:picLocks noChangeAspect="1"/>
          </p:cNvPicPr>
          <p:nvPr/>
        </p:nvPicPr>
        <p:blipFill>
          <a:blip r:embed="rId4"/>
          <a:stretch>
            <a:fillRect/>
          </a:stretch>
        </p:blipFill>
        <p:spPr>
          <a:xfrm>
            <a:off x="790703" y="4604609"/>
            <a:ext cx="1810669" cy="2578832"/>
          </a:xfrm>
          <a:prstGeom prst="rect">
            <a:avLst/>
          </a:prstGeom>
        </p:spPr>
      </p:pic>
      <p:pic>
        <p:nvPicPr>
          <p:cNvPr id="26" name="Picture 25"/>
          <p:cNvPicPr>
            <a:picLocks noChangeAspect="1"/>
          </p:cNvPicPr>
          <p:nvPr/>
        </p:nvPicPr>
        <p:blipFill>
          <a:blip r:embed="rId5"/>
          <a:stretch>
            <a:fillRect/>
          </a:stretch>
        </p:blipFill>
        <p:spPr>
          <a:xfrm>
            <a:off x="3829324" y="4884304"/>
            <a:ext cx="1639966" cy="2316681"/>
          </a:xfrm>
          <a:prstGeom prst="rect">
            <a:avLst/>
          </a:prstGeom>
        </p:spPr>
      </p:pic>
      <p:pic>
        <p:nvPicPr>
          <p:cNvPr id="27" name="Picture 26"/>
          <p:cNvPicPr>
            <a:picLocks noChangeAspect="1"/>
          </p:cNvPicPr>
          <p:nvPr/>
        </p:nvPicPr>
        <p:blipFill>
          <a:blip r:embed="rId6"/>
          <a:stretch>
            <a:fillRect/>
          </a:stretch>
        </p:blipFill>
        <p:spPr>
          <a:xfrm>
            <a:off x="7123098" y="5024524"/>
            <a:ext cx="1786283" cy="2176461"/>
          </a:xfrm>
          <a:prstGeom prst="rect">
            <a:avLst/>
          </a:prstGeom>
        </p:spPr>
      </p:pic>
      <p:pic>
        <p:nvPicPr>
          <p:cNvPr id="31" name="Picture 30"/>
          <p:cNvPicPr>
            <a:picLocks noChangeAspect="1"/>
          </p:cNvPicPr>
          <p:nvPr/>
        </p:nvPicPr>
        <p:blipFill>
          <a:blip r:embed="rId7"/>
          <a:stretch>
            <a:fillRect/>
          </a:stretch>
        </p:blipFill>
        <p:spPr>
          <a:xfrm>
            <a:off x="10003456" y="4749179"/>
            <a:ext cx="1847248" cy="2420322"/>
          </a:xfrm>
          <a:prstGeom prst="rect">
            <a:avLst/>
          </a:prstGeom>
        </p:spPr>
      </p:pic>
      <p:grpSp>
        <p:nvGrpSpPr>
          <p:cNvPr id="36" name="组合 26">
            <a:extLst>
              <a:ext uri="{FF2B5EF4-FFF2-40B4-BE49-F238E27FC236}">
                <a16:creationId xmlns:a16="http://schemas.microsoft.com/office/drawing/2014/main" id="{315160D3-1325-4131-8041-20AABFFFEC8F}"/>
              </a:ext>
            </a:extLst>
          </p:cNvPr>
          <p:cNvGrpSpPr/>
          <p:nvPr/>
        </p:nvGrpSpPr>
        <p:grpSpPr>
          <a:xfrm>
            <a:off x="8719442" y="262102"/>
            <a:ext cx="3629811" cy="3579665"/>
            <a:chOff x="7220582" y="3605561"/>
            <a:chExt cx="3224225" cy="3579665"/>
          </a:xfrm>
        </p:grpSpPr>
        <p:pic>
          <p:nvPicPr>
            <p:cNvPr id="37" name="图片 14">
              <a:extLst>
                <a:ext uri="{FF2B5EF4-FFF2-40B4-BE49-F238E27FC236}">
                  <a16:creationId xmlns:a16="http://schemas.microsoft.com/office/drawing/2014/main" id="{6CE9E207-4D01-464C-A3B5-25FBD1B229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0582" y="3605561"/>
              <a:ext cx="3224225" cy="2428829"/>
            </a:xfrm>
            <a:prstGeom prst="rect">
              <a:avLst/>
            </a:prstGeom>
            <a:scene3d>
              <a:camera prst="orthographicFront"/>
              <a:lightRig rig="threePt" dir="t"/>
            </a:scene3d>
            <a:sp3d>
              <a:bevelT/>
            </a:sp3d>
          </p:spPr>
        </p:pic>
        <p:pic>
          <p:nvPicPr>
            <p:cNvPr id="38" name="图片 10">
              <a:extLst>
                <a:ext uri="{FF2B5EF4-FFF2-40B4-BE49-F238E27FC236}">
                  <a16:creationId xmlns:a16="http://schemas.microsoft.com/office/drawing/2014/main" id="{C6904C6C-D01E-4731-8D91-272F94B11E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7246" y="5863445"/>
              <a:ext cx="1172152" cy="1321781"/>
            </a:xfrm>
            <a:prstGeom prst="rect">
              <a:avLst/>
            </a:prstGeom>
          </p:spPr>
        </p:pic>
      </p:grpSp>
      <p:pic>
        <p:nvPicPr>
          <p:cNvPr id="22" name="图片 4">
            <a:hlinkClick r:id="" action="ppaction://hlinkshowjump?jump=nextslide"/>
            <a:extLst>
              <a:ext uri="{FF2B5EF4-FFF2-40B4-BE49-F238E27FC236}">
                <a16:creationId xmlns:a16="http://schemas.microsoft.com/office/drawing/2014/main" id="{23A8F7F6-2313-4A0C-ABB9-9E8FBAB780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684" y="-169560"/>
            <a:ext cx="3620162" cy="3620162"/>
          </a:xfrm>
          <a:prstGeom prst="rect">
            <a:avLst/>
          </a:prstGeom>
        </p:spPr>
      </p:pic>
      <p:sp>
        <p:nvSpPr>
          <p:cNvPr id="32" name="TextBox 31"/>
          <p:cNvSpPr txBox="1"/>
          <p:nvPr/>
        </p:nvSpPr>
        <p:spPr>
          <a:xfrm>
            <a:off x="8947706" y="875068"/>
            <a:ext cx="3089307" cy="923330"/>
          </a:xfrm>
          <a:prstGeom prst="rect">
            <a:avLst/>
          </a:prstGeom>
          <a:noFill/>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viên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phấn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94161" y="1746433"/>
            <a:ext cx="8294170" cy="1754326"/>
          </a:xfrm>
          <a:prstGeom prst="rect">
            <a:avLst/>
          </a:prstGeom>
        </p:spPr>
        <p:txBody>
          <a:bodyPr wrap="square">
            <a:spAutoFit/>
          </a:bodyPr>
          <a:lstStyle/>
          <a:p>
            <a:pPr algn="ctr"/>
            <a:r>
              <a:rPr lang="vi-V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Giữa dòng từng cắm cọc lim</a:t>
            </a:r>
          </a:p>
          <a:p>
            <a:pPr algn="ctr"/>
            <a:r>
              <a:rPr lang="vi-V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 thời thuyền giặc tan chìm nơi đây</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3600" b="1"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600" b="1"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sz="3600" b="1"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600" b="1"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3600" b="1"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TextBox 41"/>
          <p:cNvSpPr txBox="1"/>
          <p:nvPr/>
        </p:nvSpPr>
        <p:spPr>
          <a:xfrm>
            <a:off x="8830416" y="857486"/>
            <a:ext cx="3435556" cy="923330"/>
          </a:xfrm>
          <a:prstGeom prst="rect">
            <a:avLst/>
          </a:prstGeom>
          <a:noFill/>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Bạch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Đằng</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11">
            <a:extLst>
              <a:ext uri="{BEBA8EAE-BF5A-486C-A8C5-ECC9F3942E4B}">
                <a14:imgProps xmlns:a14="http://schemas.microsoft.com/office/drawing/2010/main">
                  <a14:imgLayer r:embed="rId12">
                    <a14:imgEffect>
                      <a14:backgroundRemoval t="0" b="100000" l="2500" r="98750">
                        <a14:foregroundMark x1="53125" y1="9314" x2="61719" y2="34967"/>
                        <a14:foregroundMark x1="65000" y1="34967" x2="88906" y2="37092"/>
                        <a14:foregroundMark x1="94219" y1="38399" x2="80313" y2="53758"/>
                        <a14:foregroundMark x1="77656" y1="37745" x2="89688" y2="38399"/>
                      </a14:backgroundRemoval>
                    </a14:imgEffect>
                  </a14:imgLayer>
                </a14:imgProps>
              </a:ext>
            </a:extLst>
          </a:blip>
          <a:stretch>
            <a:fillRect/>
          </a:stretch>
        </p:blipFill>
        <p:spPr>
          <a:xfrm>
            <a:off x="4137099" y="1517768"/>
            <a:ext cx="2291714" cy="2191452"/>
          </a:xfrm>
          <a:prstGeom prst="rect">
            <a:avLst/>
          </a:prstGeom>
        </p:spPr>
      </p:pic>
      <p:sp>
        <p:nvSpPr>
          <p:cNvPr id="35" name="Rectangle 34"/>
          <p:cNvSpPr/>
          <p:nvPr/>
        </p:nvSpPr>
        <p:spPr>
          <a:xfrm>
            <a:off x="1955618" y="1032896"/>
            <a:ext cx="7674997" cy="1754326"/>
          </a:xfrm>
          <a:prstGeom prst="rect">
            <a:avLst/>
          </a:prstGeom>
        </p:spPr>
        <p:txBody>
          <a:bodyPr wrap="square">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cây mà có năm cành</a:t>
            </a:r>
            <a:br>
              <a:rPr lang="vi-V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Đốt dài, đốt ngắn tươi xanh suốt đời ?</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r>
              <a:rPr lang="en-US" sz="36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a:t>
            </a: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5" name="TextBox 44"/>
          <p:cNvSpPr txBox="1"/>
          <p:nvPr/>
        </p:nvSpPr>
        <p:spPr>
          <a:xfrm>
            <a:off x="9529204" y="828741"/>
            <a:ext cx="2396810" cy="923330"/>
          </a:xfrm>
          <a:prstGeom prst="rect">
            <a:avLst/>
          </a:prstGeom>
          <a:noFill/>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bàn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tay</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3257" y="53415"/>
            <a:ext cx="5781208" cy="923330"/>
          </a:xfrm>
          <a:prstGeom prst="rect">
            <a:avLst/>
          </a:prstGeom>
        </p:spPr>
        <p:txBody>
          <a:bodyPr wrap="none">
            <a:prstTxWarp prst="textWave2">
              <a:avLst/>
            </a:prstTxWarp>
            <a:spAutoFit/>
          </a:bodyPr>
          <a:lstStyle/>
          <a:p>
            <a:pPr algn="ctr"/>
            <a:r>
              <a:rPr lang="en-US" sz="54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THỬ TÀI GIẢI ĐỐ</a:t>
            </a:r>
          </a:p>
        </p:txBody>
      </p:sp>
    </p:spTree>
    <p:extLst>
      <p:ext uri="{BB962C8B-B14F-4D97-AF65-F5344CB8AC3E}">
        <p14:creationId xmlns:p14="http://schemas.microsoft.com/office/powerpoint/2010/main" val="2483581387"/>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arn(inVertical)">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500" fill="hold"/>
                                        <p:tgtEl>
                                          <p:spTgt spid="34"/>
                                        </p:tgtEl>
                                        <p:attrNameLst>
                                          <p:attrName>ppt_w</p:attrName>
                                        </p:attrNameLst>
                                      </p:cBhvr>
                                      <p:tavLst>
                                        <p:tav tm="0">
                                          <p:val>
                                            <p:fltVal val="0"/>
                                          </p:val>
                                        </p:tav>
                                        <p:tav tm="100000">
                                          <p:val>
                                            <p:strVal val="#ppt_w"/>
                                          </p:val>
                                        </p:tav>
                                      </p:tavLst>
                                    </p:anim>
                                    <p:anim calcmode="lin" valueType="num">
                                      <p:cBhvr>
                                        <p:cTn id="52" dur="1500" fill="hold"/>
                                        <p:tgtEl>
                                          <p:spTgt spid="34"/>
                                        </p:tgtEl>
                                        <p:attrNameLst>
                                          <p:attrName>ppt_h</p:attrName>
                                        </p:attrNameLst>
                                      </p:cBhvr>
                                      <p:tavLst>
                                        <p:tav tm="0">
                                          <p:val>
                                            <p:fltVal val="0"/>
                                          </p:val>
                                        </p:tav>
                                        <p:tav tm="100000">
                                          <p:val>
                                            <p:strVal val="#ppt_h"/>
                                          </p:val>
                                        </p:tav>
                                      </p:tavLst>
                                    </p:anim>
                                    <p:animEffect transition="in" filter="fade">
                                      <p:cBhvr>
                                        <p:cTn id="53" dur="1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54" presetID="8" presetClass="emph" presetSubtype="0" fill="hold" nodeType="withEffect">
                                  <p:stCondLst>
                                    <p:cond delay="0"/>
                                  </p:stCondLst>
                                  <p:childTnLst>
                                    <p:animRot by="21600000">
                                      <p:cBhvr>
                                        <p:cTn id="55" dur="5000" fill="hold"/>
                                        <p:tgtEl>
                                          <p:spTgt spid="34"/>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4" restart="whenNotActive" fill="hold" evtFilter="cancelBubble" nodeType="interactiveSeq">
                <p:stCondLst>
                  <p:cond evt="onClick" delay="0">
                    <p:tgtEl>
                      <p:spTgt spid="31"/>
                    </p:tgtEl>
                  </p:cond>
                </p:stCondLst>
                <p:endSync evt="end" delay="0">
                  <p:rtn val="all"/>
                </p:endSync>
                <p:childTnLst>
                  <p:par>
                    <p:cTn id="65" fill="hold">
                      <p:stCondLst>
                        <p:cond delay="0"/>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barn(inVertical)">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5"/>
                                        </p:tgtEl>
                                      </p:cBhvr>
                                    </p:animEffect>
                                    <p:set>
                                      <p:cBhvr>
                                        <p:cTn id="82" dur="1" fill="hold">
                                          <p:stCondLst>
                                            <p:cond delay="499"/>
                                          </p:stCondLst>
                                        </p:cTn>
                                        <p:tgtEl>
                                          <p:spTgt spid="4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0" grpId="0"/>
      <p:bldP spid="20" grpId="1"/>
      <p:bldP spid="32" grpId="0"/>
      <p:bldP spid="32" grpId="1"/>
      <p:bldP spid="33" grpId="0"/>
      <p:bldP spid="33" grpId="1"/>
      <p:bldP spid="42" grpId="0"/>
      <p:bldP spid="42" grpId="1"/>
      <p:bldP spid="35" grpId="0"/>
      <p:bldP spid="35" grpId="1"/>
      <p:bldP spid="45" grpId="0"/>
      <p:bldP spid="4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59179" y="266700"/>
            <a:ext cx="12219709"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6" rIns="68570" bIns="34286"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685800">
              <a:spcBef>
                <a:spcPct val="0"/>
              </a:spcBef>
              <a:buNone/>
            </a:pPr>
            <a:r>
              <a:rPr lang="en-US" altLang="zh-CN" sz="3600" b="1" dirty="0" err="1">
                <a:solidFill>
                  <a:srgbClr val="0000FF"/>
                </a:solidFill>
                <a:latin typeface="Times New Roman" panose="02020603050405020304" pitchFamily="18" charset="0"/>
                <a:cs typeface="Arial" panose="020B0604020202020204" pitchFamily="34" charset="0"/>
              </a:rPr>
              <a:t>Thứ</a:t>
            </a:r>
            <a:r>
              <a:rPr lang="en-US" altLang="zh-CN" sz="3600" b="1" dirty="0">
                <a:solidFill>
                  <a:srgbClr val="0000FF"/>
                </a:solidFill>
                <a:latin typeface="Times New Roman" panose="02020603050405020304" pitchFamily="18" charset="0"/>
                <a:cs typeface="Arial" panose="020B0604020202020204" pitchFamily="34" charset="0"/>
              </a:rPr>
              <a:t>  </a:t>
            </a:r>
            <a:r>
              <a:rPr lang="en-US" altLang="zh-CN" sz="3600" b="1" dirty="0" err="1">
                <a:solidFill>
                  <a:srgbClr val="0000FF"/>
                </a:solidFill>
                <a:latin typeface="Times New Roman" panose="02020603050405020304" pitchFamily="18" charset="0"/>
                <a:cs typeface="Arial" panose="020B0604020202020204" pitchFamily="34" charset="0"/>
              </a:rPr>
              <a:t>tư</a:t>
            </a:r>
            <a:r>
              <a:rPr lang="en-US" altLang="zh-CN" sz="3600" b="1" dirty="0">
                <a:solidFill>
                  <a:srgbClr val="0000FF"/>
                </a:solidFill>
                <a:latin typeface="Times New Roman" panose="02020603050405020304" pitchFamily="18" charset="0"/>
                <a:cs typeface="Arial" panose="020B0604020202020204" pitchFamily="34" charset="0"/>
              </a:rPr>
              <a:t>,  </a:t>
            </a:r>
            <a:r>
              <a:rPr lang="en-US" altLang="zh-CN" sz="3600" b="1" dirty="0" err="1">
                <a:solidFill>
                  <a:srgbClr val="0000FF"/>
                </a:solidFill>
                <a:latin typeface="Times New Roman" panose="02020603050405020304" pitchFamily="18" charset="0"/>
                <a:cs typeface="Arial" panose="020B0604020202020204" pitchFamily="34" charset="0"/>
              </a:rPr>
              <a:t>ngày</a:t>
            </a:r>
            <a:r>
              <a:rPr lang="en-US" altLang="zh-CN" sz="3600" b="1" dirty="0">
                <a:solidFill>
                  <a:srgbClr val="0000FF"/>
                </a:solidFill>
                <a:latin typeface="Times New Roman" panose="02020603050405020304" pitchFamily="18" charset="0"/>
                <a:cs typeface="Arial" panose="020B0604020202020204" pitchFamily="34" charset="0"/>
              </a:rPr>
              <a:t> 06  </a:t>
            </a:r>
            <a:r>
              <a:rPr lang="en-US" altLang="zh-CN" sz="3600" b="1" dirty="0" err="1">
                <a:solidFill>
                  <a:srgbClr val="0000FF"/>
                </a:solidFill>
                <a:latin typeface="Times New Roman" panose="02020603050405020304" pitchFamily="18" charset="0"/>
                <a:cs typeface="Arial" panose="020B0604020202020204" pitchFamily="34" charset="0"/>
              </a:rPr>
              <a:t>tháng</a:t>
            </a:r>
            <a:r>
              <a:rPr lang="en-US" altLang="zh-CN" sz="3600" b="1" dirty="0">
                <a:solidFill>
                  <a:srgbClr val="0000FF"/>
                </a:solidFill>
                <a:latin typeface="Times New Roman" panose="02020603050405020304" pitchFamily="18" charset="0"/>
                <a:cs typeface="Arial" panose="020B0604020202020204" pitchFamily="34" charset="0"/>
              </a:rPr>
              <a:t> 12  </a:t>
            </a:r>
            <a:r>
              <a:rPr lang="en-US" altLang="zh-CN" sz="3600" b="1" dirty="0" err="1">
                <a:solidFill>
                  <a:srgbClr val="0000FF"/>
                </a:solidFill>
                <a:latin typeface="Times New Roman" panose="02020603050405020304" pitchFamily="18" charset="0"/>
                <a:cs typeface="Arial" panose="020B0604020202020204" pitchFamily="34" charset="0"/>
              </a:rPr>
              <a:t>năm</a:t>
            </a:r>
            <a:r>
              <a:rPr lang="en-US" altLang="zh-CN" sz="3600" b="1" dirty="0">
                <a:solidFill>
                  <a:srgbClr val="0000FF"/>
                </a:solidFill>
                <a:latin typeface="Times New Roman" panose="02020603050405020304" pitchFamily="18" charset="0"/>
                <a:cs typeface="Arial" panose="020B0604020202020204" pitchFamily="34" charset="0"/>
              </a:rPr>
              <a:t> 2023</a:t>
            </a:r>
          </a:p>
          <a:p>
            <a:pPr algn="ctr" defTabSz="685800">
              <a:spcBef>
                <a:spcPct val="0"/>
              </a:spcBef>
              <a:buNone/>
            </a:pPr>
            <a:r>
              <a:rPr lang="en-US" altLang="zh-CN" sz="3600" b="1" kern="0" dirty="0" err="1">
                <a:solidFill>
                  <a:srgbClr val="0070C0"/>
                </a:solidFill>
                <a:latin typeface="Times New Roman" panose="02020603050405020304" pitchFamily="18" charset="0"/>
                <a:cs typeface="等线"/>
              </a:rPr>
              <a:t>Luyện</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từ</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và</a:t>
            </a:r>
            <a:r>
              <a:rPr lang="en-US" altLang="zh-CN" sz="3600" b="1" kern="0" dirty="0">
                <a:solidFill>
                  <a:srgbClr val="0070C0"/>
                </a:solidFill>
                <a:latin typeface="Times New Roman" panose="02020603050405020304" pitchFamily="18" charset="0"/>
                <a:cs typeface="等线"/>
              </a:rPr>
              <a:t> </a:t>
            </a:r>
            <a:r>
              <a:rPr lang="en-US" altLang="zh-CN" sz="3600" b="1" kern="0" dirty="0" err="1">
                <a:solidFill>
                  <a:srgbClr val="0070C0"/>
                </a:solidFill>
                <a:latin typeface="Times New Roman" panose="02020603050405020304" pitchFamily="18" charset="0"/>
                <a:cs typeface="等线"/>
              </a:rPr>
              <a:t>câu</a:t>
            </a:r>
            <a:endParaRPr lang="en-US" altLang="zh-CN" sz="3600" b="1" kern="0" dirty="0">
              <a:solidFill>
                <a:srgbClr val="0070C0"/>
              </a:solidFill>
              <a:latin typeface="Times New Roman" panose="02020603050405020304" pitchFamily="18" charset="0"/>
              <a:cs typeface="等线"/>
            </a:endParaRPr>
          </a:p>
          <a:p>
            <a:pPr algn="ctr" defTabSz="685800">
              <a:spcBef>
                <a:spcPct val="0"/>
              </a:spcBef>
              <a:buNone/>
            </a:pPr>
            <a:r>
              <a:rPr lang="en-US" altLang="zh-CN" sz="3600" b="1" kern="0" dirty="0" err="1">
                <a:solidFill>
                  <a:srgbClr val="0070C0"/>
                </a:solidFill>
                <a:latin typeface="Times New Roman" panose="02020603050405020304" pitchFamily="18" charset="0"/>
                <a:cs typeface="等线"/>
              </a:rPr>
              <a:t>Tiết</a:t>
            </a:r>
            <a:r>
              <a:rPr lang="en-US" altLang="zh-CN" sz="3600" b="1" kern="0" dirty="0">
                <a:solidFill>
                  <a:srgbClr val="0070C0"/>
                </a:solidFill>
                <a:latin typeface="Times New Roman" panose="02020603050405020304" pitchFamily="18" charset="0"/>
                <a:cs typeface="等线"/>
              </a:rPr>
              <a:t> 28:  </a:t>
            </a:r>
            <a:r>
              <a:rPr lang="en-US" altLang="zh-CN" sz="3600" b="1" kern="0" dirty="0" err="1">
                <a:solidFill>
                  <a:srgbClr val="FF0000"/>
                </a:solidFill>
                <a:latin typeface="Times New Roman" panose="02020603050405020304" pitchFamily="18" charset="0"/>
                <a:cs typeface="等线"/>
              </a:rPr>
              <a:t>Ôn</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tập</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về</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từ</a:t>
            </a:r>
            <a:r>
              <a:rPr lang="en-US" altLang="zh-CN" sz="3600" b="1" kern="0" dirty="0">
                <a:solidFill>
                  <a:srgbClr val="FF0000"/>
                </a:solidFill>
                <a:latin typeface="Times New Roman" panose="02020603050405020304" pitchFamily="18" charset="0"/>
                <a:cs typeface="等线"/>
              </a:rPr>
              <a:t> </a:t>
            </a:r>
            <a:r>
              <a:rPr lang="en-US" altLang="zh-CN" sz="3600" b="1" kern="0" dirty="0" err="1">
                <a:solidFill>
                  <a:srgbClr val="FF0000"/>
                </a:solidFill>
                <a:latin typeface="Times New Roman" panose="02020603050405020304" pitchFamily="18" charset="0"/>
                <a:cs typeface="等线"/>
              </a:rPr>
              <a:t>loại</a:t>
            </a:r>
            <a:endParaRPr lang="en-US" altLang="zh-CN" sz="3600" b="1" kern="0" dirty="0">
              <a:solidFill>
                <a:srgbClr val="FF0000"/>
              </a:solidFill>
              <a:latin typeface="Times New Roman" panose="02020603050405020304" pitchFamily="18" charset="0"/>
              <a:cs typeface="等线"/>
            </a:endParaRPr>
          </a:p>
        </p:txBody>
      </p:sp>
    </p:spTree>
    <p:extLst>
      <p:ext uri="{BB962C8B-B14F-4D97-AF65-F5344CB8AC3E}">
        <p14:creationId xmlns:p14="http://schemas.microsoft.com/office/powerpoint/2010/main" val="175287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31132" y="1907474"/>
            <a:ext cx="4426080" cy="4810161"/>
          </a:xfrm>
          <a:prstGeom prst="rect">
            <a:avLst/>
          </a:prstGeom>
        </p:spPr>
      </p:pic>
      <p:pic>
        <p:nvPicPr>
          <p:cNvPr id="17" name="Picture 16"/>
          <p:cNvPicPr>
            <a:picLocks noChangeAspect="1"/>
          </p:cNvPicPr>
          <p:nvPr/>
        </p:nvPicPr>
        <p:blipFill>
          <a:blip r:embed="rId3"/>
          <a:stretch>
            <a:fillRect/>
          </a:stretch>
        </p:blipFill>
        <p:spPr>
          <a:xfrm>
            <a:off x="7124091" y="1907474"/>
            <a:ext cx="4419983" cy="4810161"/>
          </a:xfrm>
          <a:prstGeom prst="rect">
            <a:avLst/>
          </a:prstGeom>
        </p:spPr>
      </p:pic>
      <p:sp>
        <p:nvSpPr>
          <p:cNvPr id="5" name="TextBox 4"/>
          <p:cNvSpPr txBox="1"/>
          <p:nvPr/>
        </p:nvSpPr>
        <p:spPr>
          <a:xfrm>
            <a:off x="4648983" y="682902"/>
            <a:ext cx="3435556" cy="923330"/>
          </a:xfrm>
          <a:prstGeom prst="rect">
            <a:avLst/>
          </a:prstGeom>
          <a:noFill/>
          <a:ln>
            <a:solidFill>
              <a:schemeClr val="tx1"/>
            </a:solidFill>
          </a:ln>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Bạch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Đằng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6951" y="574516"/>
            <a:ext cx="3089307" cy="923330"/>
          </a:xfrm>
          <a:prstGeom prst="rect">
            <a:avLst/>
          </a:prstGeom>
          <a:noFill/>
          <a:ln>
            <a:solidFill>
              <a:schemeClr val="tx1"/>
            </a:solidFill>
          </a:ln>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viên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phấn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147264" y="688038"/>
            <a:ext cx="2396810" cy="923330"/>
          </a:xfrm>
          <a:prstGeom prst="rect">
            <a:avLst/>
          </a:prstGeom>
          <a:noFill/>
          <a:ln>
            <a:solidFill>
              <a:schemeClr val="tx1"/>
            </a:solidFill>
          </a:ln>
        </p:spPr>
        <p:txBody>
          <a:bodyPr wrap="non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bàn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tay</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455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08333E-6 2.59259E-6 L 0.1095 0.42523 " pathEditMode="relative" rAng="0" ptsTypes="AA">
                                      <p:cBhvr>
                                        <p:cTn id="15" dur="2000" fill="hold"/>
                                        <p:tgtEl>
                                          <p:spTgt spid="4"/>
                                        </p:tgtEl>
                                        <p:attrNameLst>
                                          <p:attrName>ppt_x</p:attrName>
                                          <p:attrName>ppt_y</p:attrName>
                                        </p:attrNameLst>
                                      </p:cBhvr>
                                      <p:rCtr x="5469" y="21250"/>
                                    </p:animMotion>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4.58333E-6 1.85185E-6 L 0.24726 0.48032 " pathEditMode="relative" rAng="0" ptsTypes="AA">
                                      <p:cBhvr>
                                        <p:cTn id="20" dur="2000" fill="hold"/>
                                        <p:tgtEl>
                                          <p:spTgt spid="5"/>
                                        </p:tgtEl>
                                        <p:attrNameLst>
                                          <p:attrName>ppt_x</p:attrName>
                                          <p:attrName>ppt_y</p:attrName>
                                        </p:attrNameLst>
                                      </p:cBhvr>
                                      <p:rCtr x="12357" y="24005"/>
                                    </p:animMotion>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29167E-6 -2.59259E-6 L -0.57761 0.6044 " pathEditMode="relative" rAng="0" ptsTypes="AA">
                                      <p:cBhvr>
                                        <p:cTn id="25" dur="2000" fill="hold"/>
                                        <p:tgtEl>
                                          <p:spTgt spid="6"/>
                                        </p:tgtEl>
                                        <p:attrNameLst>
                                          <p:attrName>ppt_x</p:attrName>
                                          <p:attrName>ppt_y</p:attrName>
                                        </p:attrNameLst>
                                      </p:cBhvr>
                                      <p:rCtr x="-28880" y="30208"/>
                                    </p:animMotion>
                                  </p:childTnLst>
                                </p:cTn>
                              </p:par>
                            </p:childTnLst>
                          </p:cTn>
                        </p:par>
                      </p:childTnLst>
                    </p:cTn>
                  </p:par>
                </p:childTnLst>
              </p:cTn>
              <p:nextCondLst>
                <p:cond evt="onClick" delay="0">
                  <p:tgtEl>
                    <p:spTgt spid="6"/>
                  </p:tgtEl>
                </p:cond>
              </p:nextCondLst>
            </p:seq>
          </p:childTnLst>
        </p:cTn>
      </p:par>
    </p:tnLst>
    <p:bldLst>
      <p:bldP spid="5"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p:nvPr/>
        </p:nvSpPr>
        <p:spPr>
          <a:xfrm>
            <a:off x="710079" y="890766"/>
            <a:ext cx="10987405" cy="3093154"/>
          </a:xfrm>
          <a:prstGeom prst="rect">
            <a:avLst/>
          </a:prstGeom>
          <a:noFill/>
          <a:ln w="9525">
            <a:noFill/>
          </a:ln>
        </p:spPr>
        <p:txBody>
          <a:bodyPr wrap="square">
            <a:spAutoFit/>
          </a:bodyPr>
          <a:lstStyle/>
          <a:p>
            <a:pPr algn="just"/>
            <a:r>
              <a:rPr lang="en-US" altLang="en-US" sz="3000" dirty="0">
                <a:latin typeface="Times New Roman" panose="02020603050405020304" pitchFamily="18" charset="0"/>
                <a:cs typeface="Times New Roman" panose="02020603050405020304" pitchFamily="18" charset="0"/>
              </a:rPr>
              <a:t>    Không thấy Nguyên </a:t>
            </a:r>
            <a:r>
              <a:rPr lang="en-US" altLang="en-US" sz="3000" b="1" dirty="0">
                <a:latin typeface="Times New Roman" panose="02020603050405020304" pitchFamily="18" charset="0"/>
                <a:cs typeface="Times New Roman" panose="02020603050405020304" pitchFamily="18" charset="0"/>
              </a:rPr>
              <a:t>trả lời</a:t>
            </a:r>
            <a:r>
              <a:rPr lang="en-US" altLang="en-US" sz="3000" dirty="0">
                <a:latin typeface="Times New Roman" panose="02020603050405020304" pitchFamily="18" charset="0"/>
                <a:cs typeface="Times New Roman" panose="02020603050405020304" pitchFamily="18" charset="0"/>
              </a:rPr>
              <a:t>, tôi </a:t>
            </a:r>
            <a:r>
              <a:rPr lang="en-US" altLang="en-US" sz="3000" b="1" dirty="0">
                <a:latin typeface="Times New Roman" panose="02020603050405020304" pitchFamily="18" charset="0"/>
                <a:cs typeface="Times New Roman" panose="02020603050405020304" pitchFamily="18" charset="0"/>
              </a:rPr>
              <a:t>nhìn</a:t>
            </a:r>
            <a:r>
              <a:rPr lang="en-US" altLang="en-US" sz="3000" dirty="0">
                <a:latin typeface="Times New Roman" panose="02020603050405020304" pitchFamily="18" charset="0"/>
                <a:cs typeface="Times New Roman" panose="02020603050405020304" pitchFamily="18" charset="0"/>
              </a:rPr>
              <a:t> sang. Hai tay Nguyên </a:t>
            </a:r>
            <a:r>
              <a:rPr lang="en-US" altLang="en-US" sz="3000" b="1" dirty="0">
                <a:latin typeface="Times New Roman" panose="02020603050405020304" pitchFamily="18" charset="0"/>
                <a:cs typeface="Times New Roman" panose="02020603050405020304" pitchFamily="18" charset="0"/>
              </a:rPr>
              <a:t>vịn</a:t>
            </a:r>
            <a:r>
              <a:rPr lang="en-US" altLang="en-US" sz="3000" dirty="0">
                <a:latin typeface="Times New Roman" panose="02020603050405020304" pitchFamily="18" charset="0"/>
                <a:cs typeface="Times New Roman" panose="02020603050405020304" pitchFamily="18" charset="0"/>
              </a:rPr>
              <a:t> v</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 song cửa sổ, mắt nhìn </a:t>
            </a:r>
            <a:r>
              <a:rPr lang="en-US" altLang="en-US" sz="3000" b="1" dirty="0">
                <a:latin typeface="Times New Roman" panose="02020603050405020304" pitchFamily="18" charset="0"/>
                <a:cs typeface="Times New Roman" panose="02020603050405020304" pitchFamily="18" charset="0"/>
              </a:rPr>
              <a:t>xa vời vợi</a:t>
            </a:r>
            <a:r>
              <a:rPr lang="en-US" altLang="en-US" sz="3000" dirty="0">
                <a:latin typeface="Times New Roman" panose="02020603050405020304" pitchFamily="18" charset="0"/>
                <a:cs typeface="Times New Roman" panose="02020603050405020304" pitchFamily="18" charset="0"/>
              </a:rPr>
              <a:t>. </a:t>
            </a:r>
            <a:r>
              <a:rPr lang="en-US" altLang="en-US" sz="3000" b="1" dirty="0">
                <a:latin typeface="Times New Roman" panose="02020603050405020304" pitchFamily="18" charset="0"/>
                <a:cs typeface="Times New Roman" panose="02020603050405020304" pitchFamily="18" charset="0"/>
              </a:rPr>
              <a:t>Qua</a:t>
            </a:r>
            <a:r>
              <a:rPr lang="en-US" altLang="en-US" sz="3000" dirty="0">
                <a:latin typeface="Times New Roman" panose="02020603050405020304" pitchFamily="18" charset="0"/>
                <a:cs typeface="Times New Roman" panose="02020603050405020304" pitchFamily="18" charset="0"/>
              </a:rPr>
              <a:t> ánh đèn ngo</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i đường </a:t>
            </a:r>
            <a:r>
              <a:rPr lang="en-US" altLang="en-US" sz="3000" b="1" dirty="0">
                <a:latin typeface="Times New Roman" panose="02020603050405020304" pitchFamily="18" charset="0"/>
                <a:cs typeface="Times New Roman" panose="02020603050405020304" pitchFamily="18" charset="0"/>
              </a:rPr>
              <a:t>hắt</a:t>
            </a:r>
            <a:r>
              <a:rPr lang="en-US" altLang="en-US" sz="3000" dirty="0">
                <a:latin typeface="Times New Roman" panose="02020603050405020304" pitchFamily="18" charset="0"/>
                <a:cs typeface="Times New Roman" panose="02020603050405020304" pitchFamily="18" charset="0"/>
              </a:rPr>
              <a:t> v</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 tôi </a:t>
            </a:r>
            <a:r>
              <a:rPr lang="en-US" altLang="en-US" sz="3000" b="1" dirty="0">
                <a:latin typeface="Times New Roman" panose="02020603050405020304" pitchFamily="18" charset="0"/>
                <a:cs typeface="Times New Roman" panose="02020603050405020304" pitchFamily="18" charset="0"/>
              </a:rPr>
              <a:t>thấy ở</a:t>
            </a:r>
            <a:r>
              <a:rPr lang="en-US" altLang="en-US" sz="3000" dirty="0">
                <a:latin typeface="Times New Roman" panose="02020603050405020304" pitchFamily="18" charset="0"/>
                <a:cs typeface="Times New Roman" panose="02020603050405020304" pitchFamily="18" charset="0"/>
              </a:rPr>
              <a:t>  khoé mắt nó hai giọt lệ </a:t>
            </a:r>
            <a:r>
              <a:rPr lang="en-US" altLang="en-US" sz="3000" b="1" dirty="0">
                <a:latin typeface="Times New Roman" panose="02020603050405020304" pitchFamily="18" charset="0"/>
                <a:cs typeface="Times New Roman" panose="02020603050405020304" pitchFamily="18" charset="0"/>
              </a:rPr>
              <a:t>lớn</a:t>
            </a:r>
            <a:r>
              <a:rPr lang="en-US" altLang="en-US" sz="3000" dirty="0">
                <a:latin typeface="Times New Roman" panose="02020603050405020304" pitchFamily="18" charset="0"/>
                <a:cs typeface="Times New Roman" panose="02020603050405020304" pitchFamily="18" charset="0"/>
              </a:rPr>
              <a:t> sắp sửa </a:t>
            </a:r>
            <a:r>
              <a:rPr lang="en-US" altLang="en-US" sz="3000" b="1" dirty="0">
                <a:latin typeface="Times New Roman" panose="02020603050405020304" pitchFamily="18" charset="0"/>
                <a:cs typeface="Times New Roman" panose="02020603050405020304" pitchFamily="18" charset="0"/>
              </a:rPr>
              <a:t>lăn</a:t>
            </a:r>
            <a:r>
              <a:rPr lang="en-US" altLang="en-US" sz="3000" dirty="0">
                <a:latin typeface="Times New Roman" panose="02020603050405020304" pitchFamily="18" charset="0"/>
                <a:cs typeface="Times New Roman" panose="02020603050405020304" pitchFamily="18" charset="0"/>
              </a:rPr>
              <a:t> xuống má. Tự nhiên nước mắt tôi </a:t>
            </a:r>
            <a:r>
              <a:rPr lang="en-US" altLang="en-US" sz="3000" b="1" dirty="0">
                <a:latin typeface="Times New Roman" panose="02020603050405020304" pitchFamily="18" charset="0"/>
                <a:cs typeface="Times New Roman" panose="02020603050405020304" pitchFamily="18" charset="0"/>
              </a:rPr>
              <a:t>tr</a:t>
            </a:r>
            <a:r>
              <a:rPr lang="en-US" altLang="en-US" sz="3000" b="1" dirty="0">
                <a:latin typeface="Times New Roman" panose="02020603050405020304" pitchFamily="18" charset="0"/>
                <a:ea typeface="Times New Roman" panose="02020603050405020304" pitchFamily="18" charset="0"/>
              </a:rPr>
              <a:t>à</a:t>
            </a:r>
            <a:r>
              <a:rPr lang="en-US" altLang="en-US" sz="3000" b="1" dirty="0">
                <a:latin typeface="Times New Roman" panose="02020603050405020304" pitchFamily="18" charset="0"/>
                <a:cs typeface="Times New Roman" panose="02020603050405020304" pitchFamily="18" charset="0"/>
              </a:rPr>
              <a:t>o</a:t>
            </a:r>
            <a:r>
              <a:rPr lang="en-US" altLang="en-US" sz="3000" dirty="0">
                <a:latin typeface="Times New Roman" panose="02020603050405020304" pitchFamily="18" charset="0"/>
                <a:cs typeface="Times New Roman" panose="02020603050405020304" pitchFamily="18" charset="0"/>
              </a:rPr>
              <a:t> ra. Cũng giờ n</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y năm ngoái, tôi </a:t>
            </a:r>
            <a:r>
              <a:rPr lang="en-US" altLang="en-US" sz="3000" b="1" dirty="0">
                <a:latin typeface="Times New Roman" panose="02020603050405020304" pitchFamily="18" charset="0"/>
                <a:cs typeface="Times New Roman" panose="02020603050405020304" pitchFamily="18" charset="0"/>
              </a:rPr>
              <a:t>đón</a:t>
            </a:r>
            <a:r>
              <a:rPr lang="en-US" altLang="en-US" sz="3000" dirty="0">
                <a:latin typeface="Times New Roman" panose="02020603050405020304" pitchFamily="18" charset="0"/>
                <a:cs typeface="Times New Roman" panose="02020603050405020304" pitchFamily="18" charset="0"/>
              </a:rPr>
              <a:t> giao thừa </a:t>
            </a:r>
            <a:r>
              <a:rPr lang="en-US" altLang="en-US" sz="3000" b="1" dirty="0">
                <a:latin typeface="Times New Roman" panose="02020603050405020304" pitchFamily="18" charset="0"/>
                <a:cs typeface="Times New Roman" panose="02020603050405020304" pitchFamily="18" charset="0"/>
              </a:rPr>
              <a:t>với</a:t>
            </a:r>
            <a:r>
              <a:rPr lang="en-US" altLang="en-US" sz="3000" dirty="0">
                <a:latin typeface="Times New Roman" panose="02020603050405020304" pitchFamily="18" charset="0"/>
                <a:cs typeface="Times New Roman" panose="02020603050405020304" pitchFamily="18" charset="0"/>
              </a:rPr>
              <a:t> ba ở bệnh viện. Năm nay ba </a:t>
            </a:r>
            <a:r>
              <a:rPr lang="en-US" altLang="en-US" sz="3000" b="1" dirty="0">
                <a:latin typeface="Times New Roman" panose="02020603050405020304" pitchFamily="18" charset="0"/>
                <a:cs typeface="Times New Roman" panose="02020603050405020304" pitchFamily="18" charset="0"/>
              </a:rPr>
              <a:t>bỏ</a:t>
            </a:r>
            <a:r>
              <a:rPr lang="en-US" altLang="en-US" sz="3000" dirty="0">
                <a:latin typeface="Times New Roman" panose="02020603050405020304" pitchFamily="18" charset="0"/>
                <a:cs typeface="Times New Roman" panose="02020603050405020304" pitchFamily="18" charset="0"/>
              </a:rPr>
              <a:t> con một mình, ba ơi!                                                                                                                            </a:t>
            </a:r>
          </a:p>
          <a:p>
            <a:pPr algn="ctr">
              <a:spcBef>
                <a:spcPct val="50000"/>
              </a:spcBef>
            </a:pPr>
            <a:r>
              <a:rPr lang="en-US" altLang="en-US" sz="3000" dirty="0">
                <a:latin typeface="Times New Roman" panose="02020603050405020304" pitchFamily="18" charset="0"/>
                <a:cs typeface="Times New Roman" panose="02020603050405020304" pitchFamily="18" charset="0"/>
              </a:rPr>
              <a:t>	                                                                    Theo </a:t>
            </a:r>
            <a:r>
              <a:rPr lang="en-US" altLang="en-US" sz="3000" dirty="0" err="1">
                <a:latin typeface="Times New Roman" panose="02020603050405020304" pitchFamily="18" charset="0"/>
                <a:cs typeface="Times New Roman" panose="02020603050405020304" pitchFamily="18" charset="0"/>
              </a:rPr>
              <a:t>Thuỳ</a:t>
            </a:r>
            <a:r>
              <a:rPr lang="en-US" altLang="en-US" sz="3000" dirty="0">
                <a:latin typeface="Times New Roman" panose="02020603050405020304" pitchFamily="18" charset="0"/>
                <a:cs typeface="Times New Roman" panose="02020603050405020304" pitchFamily="18" charset="0"/>
              </a:rPr>
              <a:t> Linh</a:t>
            </a:r>
            <a:endParaRPr lang="en-US" altLang="en-US" sz="3000" dirty="0">
              <a:latin typeface="Times New Roman" panose="02020603050405020304" pitchFamily="18" charset="0"/>
              <a:ea typeface="Times New Roman" panose="02020603050405020304" pitchFamily="18" charset="0"/>
            </a:endParaRPr>
          </a:p>
        </p:txBody>
      </p:sp>
      <p:sp>
        <p:nvSpPr>
          <p:cNvPr id="3" name="TextBox 2"/>
          <p:cNvSpPr txBox="1"/>
          <p:nvPr/>
        </p:nvSpPr>
        <p:spPr>
          <a:xfrm>
            <a:off x="0" y="182880"/>
            <a:ext cx="12407564" cy="707886"/>
          </a:xfrm>
          <a:prstGeom prst="rect">
            <a:avLst/>
          </a:prstGeom>
          <a:noFill/>
        </p:spPr>
        <p:txBody>
          <a:bodyPr wrap="none" rtlCol="0">
            <a:spAutoFit/>
          </a:bodyPr>
          <a:lstStyle/>
          <a:p>
            <a:r>
              <a:rPr lang="en-US" sz="3950" dirty="0">
                <a:latin typeface="Times New Roman" panose="02020603050405020304" pitchFamily="18" charset="0"/>
                <a:cs typeface="Times New Roman" panose="02020603050405020304" pitchFamily="18" charset="0"/>
              </a:rPr>
              <a:t>1. </a:t>
            </a:r>
            <a:r>
              <a:rPr lang="en-US" sz="3950" dirty="0" err="1">
                <a:solidFill>
                  <a:srgbClr val="156DFB"/>
                </a:solidFill>
                <a:latin typeface="Times New Roman" panose="02020603050405020304" pitchFamily="18" charset="0"/>
                <a:cs typeface="Times New Roman" panose="02020603050405020304" pitchFamily="18" charset="0"/>
              </a:rPr>
              <a:t>Xếp</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các</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từ</a:t>
            </a:r>
            <a:r>
              <a:rPr lang="en-US" sz="3950" dirty="0">
                <a:solidFill>
                  <a:srgbClr val="156DFB"/>
                </a:solidFill>
                <a:latin typeface="Times New Roman" panose="02020603050405020304" pitchFamily="18" charset="0"/>
                <a:cs typeface="Times New Roman" panose="02020603050405020304" pitchFamily="18" charset="0"/>
              </a:rPr>
              <a:t> in </a:t>
            </a:r>
            <a:r>
              <a:rPr lang="en-US" sz="3950" dirty="0" err="1">
                <a:solidFill>
                  <a:srgbClr val="156DFB"/>
                </a:solidFill>
                <a:latin typeface="Times New Roman" panose="02020603050405020304" pitchFamily="18" charset="0"/>
                <a:cs typeface="Times New Roman" panose="02020603050405020304" pitchFamily="18" charset="0"/>
              </a:rPr>
              <a:t>đậm</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trong</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đoạn</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văn</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sau</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vào</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bảng</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bên</a:t>
            </a:r>
            <a:r>
              <a:rPr lang="en-US" sz="3950" dirty="0">
                <a:solidFill>
                  <a:srgbClr val="156DFB"/>
                </a:solidFill>
                <a:latin typeface="Times New Roman" panose="02020603050405020304" pitchFamily="18" charset="0"/>
                <a:cs typeface="Times New Roman" panose="02020603050405020304" pitchFamily="18" charset="0"/>
              </a:rPr>
              <a:t> </a:t>
            </a:r>
            <a:r>
              <a:rPr lang="en-US" sz="3950" dirty="0" err="1">
                <a:solidFill>
                  <a:srgbClr val="156DFB"/>
                </a:solidFill>
                <a:latin typeface="Times New Roman" panose="02020603050405020304" pitchFamily="18" charset="0"/>
                <a:cs typeface="Times New Roman" panose="02020603050405020304" pitchFamily="18" charset="0"/>
              </a:rPr>
              <a:t>dưới</a:t>
            </a:r>
            <a:endParaRPr lang="en-US" sz="3950" dirty="0">
              <a:solidFill>
                <a:srgbClr val="156DFB"/>
              </a:solidFill>
              <a:latin typeface="Times New Roman" panose="02020603050405020304" pitchFamily="18" charset="0"/>
              <a:cs typeface="Times New Roman" panose="02020603050405020304" pitchFamily="18" charset="0"/>
            </a:endParaRPr>
          </a:p>
        </p:txBody>
      </p:sp>
      <p:graphicFrame>
        <p:nvGraphicFramePr>
          <p:cNvPr id="4" name="Content Placeholder 5126"/>
          <p:cNvGraphicFramePr>
            <a:graphicFrameLocks/>
          </p:cNvGraphicFramePr>
          <p:nvPr>
            <p:extLst>
              <p:ext uri="{D42A27DB-BD31-4B8C-83A1-F6EECF244321}">
                <p14:modId xmlns:p14="http://schemas.microsoft.com/office/powerpoint/2010/main" val="1520150930"/>
              </p:ext>
            </p:extLst>
          </p:nvPr>
        </p:nvGraphicFramePr>
        <p:xfrm>
          <a:off x="886408" y="4851918"/>
          <a:ext cx="10290862" cy="1865720"/>
        </p:xfrm>
        <a:graphic>
          <a:graphicData uri="http://schemas.openxmlformats.org/drawingml/2006/table">
            <a:tbl>
              <a:tblPr/>
              <a:tblGrid>
                <a:gridCol w="3474507">
                  <a:extLst>
                    <a:ext uri="{9D8B030D-6E8A-4147-A177-3AD203B41FA5}">
                      <a16:colId xmlns:a16="http://schemas.microsoft.com/office/drawing/2014/main" val="20000"/>
                    </a:ext>
                  </a:extLst>
                </a:gridCol>
                <a:gridCol w="3386068">
                  <a:extLst>
                    <a:ext uri="{9D8B030D-6E8A-4147-A177-3AD203B41FA5}">
                      <a16:colId xmlns:a16="http://schemas.microsoft.com/office/drawing/2014/main" val="20001"/>
                    </a:ext>
                  </a:extLst>
                </a:gridCol>
                <a:gridCol w="3430287">
                  <a:extLst>
                    <a:ext uri="{9D8B030D-6E8A-4147-A177-3AD203B41FA5}">
                      <a16:colId xmlns:a16="http://schemas.microsoft.com/office/drawing/2014/main" val="20002"/>
                    </a:ext>
                  </a:extLst>
                </a:gridCol>
              </a:tblGrid>
              <a:tr h="400164">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chemeClr val="tx1"/>
                          </a:solidFill>
                          <a:latin typeface="Times New Roman" panose="02020603050405020304" pitchFamily="18" charset="0"/>
                          <a:cs typeface="Times New Roman" panose="02020603050405020304" pitchFamily="18" charset="0"/>
                        </a:rPr>
                        <a:t>Động từ</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chemeClr val="tx1"/>
                          </a:solidFill>
                          <a:latin typeface="Times New Roman" panose="02020603050405020304" pitchFamily="18" charset="0"/>
                          <a:cs typeface="Times New Roman" panose="02020603050405020304" pitchFamily="18" charset="0"/>
                        </a:rPr>
                        <a:t>Tính từ</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chemeClr val="tx1"/>
                          </a:solidFill>
                          <a:latin typeface="Times New Roman" panose="02020603050405020304" pitchFamily="18" charset="0"/>
                          <a:cs typeface="Times New Roman" panose="02020603050405020304" pitchFamily="18" charset="0"/>
                        </a:rPr>
                        <a:t>Quan hệ từ</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4761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rgbClr val="FF0000"/>
                          </a:solidFill>
                          <a:latin typeface="Times New Roman" panose="02020603050405020304" pitchFamily="18" charset="0"/>
                          <a:cs typeface="Times New Roman" panose="02020603050405020304" pitchFamily="18" charset="0"/>
                        </a:rPr>
                        <a:t>M</a:t>
                      </a:r>
                      <a:r>
                        <a:rPr dirty="0">
                          <a:solidFill>
                            <a:srgbClr val="008000"/>
                          </a:solidFill>
                          <a:latin typeface="Times New Roman" panose="02020603050405020304" pitchFamily="18" charset="0"/>
                          <a:cs typeface="Times New Roman" panose="02020603050405020304" pitchFamily="18" charset="0"/>
                        </a:rPr>
                        <a:t>: trả lời</a:t>
                      </a:r>
                      <a:endParaRPr lang="en-US"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rgbClr val="008000"/>
                          </a:solidFill>
                          <a:latin typeface="Times New Roman" panose="02020603050405020304" pitchFamily="18" charset="0"/>
                          <a:cs typeface="Times New Roman" panose="02020603050405020304" pitchFamily="18" charset="0"/>
                        </a:rPr>
                        <a:t>vời vợi</a:t>
                      </a:r>
                    </a:p>
                    <a:p>
                      <a:pPr lvl="0" algn="ctr" eaLnBrk="1" hangingPunct="1">
                        <a:spcBef>
                          <a:spcPct val="20000"/>
                        </a:spcBef>
                        <a:buNone/>
                      </a:pPr>
                      <a:endParaRPr lang="en-US"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dirty="0">
                          <a:solidFill>
                            <a:srgbClr val="008000"/>
                          </a:solidFill>
                          <a:latin typeface="Times New Roman" panose="02020603050405020304" pitchFamily="18" charset="0"/>
                          <a:cs typeface="Times New Roman" panose="02020603050405020304" pitchFamily="18" charset="0"/>
                        </a:rPr>
                        <a:t>qua</a:t>
                      </a:r>
                      <a:endParaRPr lang="en-US"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cxnSp>
        <p:nvCxnSpPr>
          <p:cNvPr id="6" name="Straight Connector 5">
            <a:extLst>
              <a:ext uri="{FF2B5EF4-FFF2-40B4-BE49-F238E27FC236}">
                <a16:creationId xmlns:a16="http://schemas.microsoft.com/office/drawing/2014/main" id="{843191E7-610D-1BC6-600A-5A336197D3CF}"/>
              </a:ext>
            </a:extLst>
          </p:cNvPr>
          <p:cNvCxnSpPr/>
          <p:nvPr/>
        </p:nvCxnSpPr>
        <p:spPr>
          <a:xfrm>
            <a:off x="2435290" y="746449"/>
            <a:ext cx="16701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D6B09973-FAC2-3D0E-ED9E-923DADF3253B}"/>
              </a:ext>
            </a:extLst>
          </p:cNvPr>
          <p:cNvCxnSpPr/>
          <p:nvPr/>
        </p:nvCxnSpPr>
        <p:spPr>
          <a:xfrm>
            <a:off x="8621486" y="746449"/>
            <a:ext cx="321906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45612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126"/>
          <p:cNvGraphicFramePr>
            <a:graphicFrameLocks/>
          </p:cNvGraphicFramePr>
          <p:nvPr/>
        </p:nvGraphicFramePr>
        <p:xfrm>
          <a:off x="274321" y="2243830"/>
          <a:ext cx="11810999" cy="4400810"/>
        </p:xfrm>
        <a:graphic>
          <a:graphicData uri="http://schemas.openxmlformats.org/drawingml/2006/table">
            <a:tbl>
              <a:tblPr/>
              <a:tblGrid>
                <a:gridCol w="3886200">
                  <a:extLst>
                    <a:ext uri="{9D8B030D-6E8A-4147-A177-3AD203B41FA5}">
                      <a16:colId xmlns:a16="http://schemas.microsoft.com/office/drawing/2014/main" val="20000"/>
                    </a:ext>
                  </a:extLst>
                </a:gridCol>
                <a:gridCol w="4023359">
                  <a:extLst>
                    <a:ext uri="{9D8B030D-6E8A-4147-A177-3AD203B41FA5}">
                      <a16:colId xmlns:a16="http://schemas.microsoft.com/office/drawing/2014/main" val="20001"/>
                    </a:ext>
                  </a:extLst>
                </a:gridCol>
                <a:gridCol w="3901440">
                  <a:extLst>
                    <a:ext uri="{9D8B030D-6E8A-4147-A177-3AD203B41FA5}">
                      <a16:colId xmlns:a16="http://schemas.microsoft.com/office/drawing/2014/main" val="20002"/>
                    </a:ext>
                  </a:extLst>
                </a:gridCol>
              </a:tblGrid>
              <a:tr h="100759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Động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Tính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4400" dirty="0">
                          <a:solidFill>
                            <a:schemeClr val="tx1"/>
                          </a:solidFill>
                          <a:latin typeface="Times New Roman" panose="02020603050405020304" pitchFamily="18" charset="0"/>
                          <a:cs typeface="Times New Roman" panose="02020603050405020304" pitchFamily="18" charset="0"/>
                        </a:rPr>
                        <a:t>Quan hệ từ</a:t>
                      </a:r>
                      <a:endPar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3393217">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FF0000"/>
                          </a:solidFill>
                          <a:latin typeface="Times New Roman" panose="02020603050405020304" pitchFamily="18" charset="0"/>
                          <a:cs typeface="Times New Roman" panose="02020603050405020304" pitchFamily="18" charset="0"/>
                        </a:rPr>
                        <a:t>M</a:t>
                      </a:r>
                      <a:r>
                        <a:rPr sz="3200" dirty="0">
                          <a:solidFill>
                            <a:srgbClr val="008000"/>
                          </a:solidFill>
                          <a:latin typeface="Times New Roman" panose="02020603050405020304" pitchFamily="18" charset="0"/>
                          <a:cs typeface="Times New Roman" panose="02020603050405020304" pitchFamily="18" charset="0"/>
                        </a:rPr>
                        <a:t>: trả lời</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vời vợi</a:t>
                      </a:r>
                    </a:p>
                    <a:p>
                      <a:pPr lvl="0" algn="ctr" eaLnBrk="1" hangingPunct="1">
                        <a:spcBef>
                          <a:spcPct val="20000"/>
                        </a:spcBef>
                        <a:buNone/>
                      </a:pP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Time" panose="020B7200000000000000" pitchFamily="34" charset="0"/>
                          <a:ea typeface="+mn-ea"/>
                          <a:cs typeface="+mn-cs"/>
                        </a:defRPr>
                      </a:lvl5pPr>
                    </a:lstStyle>
                    <a:p>
                      <a:pPr lvl="0" algn="ctr" eaLnBrk="1" hangingPunct="1">
                        <a:spcBef>
                          <a:spcPct val="20000"/>
                        </a:spcBef>
                        <a:buNone/>
                      </a:pPr>
                      <a:r>
                        <a:rPr sz="3200" dirty="0">
                          <a:solidFill>
                            <a:srgbClr val="008000"/>
                          </a:solidFill>
                          <a:latin typeface="Times New Roman" panose="02020603050405020304" pitchFamily="18" charset="0"/>
                          <a:cs typeface="Times New Roman" panose="02020603050405020304" pitchFamily="18" charset="0"/>
                        </a:rPr>
                        <a:t>qua</a:t>
                      </a:r>
                      <a:endParaRPr lang="en-US" sz="3200" dirty="0">
                        <a:solidFill>
                          <a:srgbClr val="008000"/>
                        </a:solidFill>
                        <a:latin typeface="Times New Roman" panose="02020603050405020304" pitchFamily="18" charset="0"/>
                        <a:ea typeface="Times New Roman" panose="02020603050405020304" pitchFamily="18" charset="0"/>
                      </a:endParaRPr>
                    </a:p>
                  </a:txBody>
                  <a:tcPr marL="118872" marR="11887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74321" y="128613"/>
            <a:ext cx="151996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trả</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lời</a:t>
            </a:r>
            <a:endParaRPr lang="en-US" sz="395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32040" y="124892"/>
            <a:ext cx="117211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nhìn</a:t>
            </a:r>
            <a:endParaRPr lang="en-US" sz="395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41997" y="87719"/>
            <a:ext cx="861133"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vịn</a:t>
            </a:r>
            <a:endParaRPr lang="en-US" sz="395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735014" y="86157"/>
            <a:ext cx="1128835"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qua </a:t>
            </a:r>
          </a:p>
        </p:txBody>
      </p:sp>
      <p:sp>
        <p:nvSpPr>
          <p:cNvPr id="7" name="TextBox 6"/>
          <p:cNvSpPr txBox="1"/>
          <p:nvPr/>
        </p:nvSpPr>
        <p:spPr>
          <a:xfrm>
            <a:off x="9240038" y="86157"/>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hắt</a:t>
            </a:r>
            <a:r>
              <a:rPr lang="en-US" sz="3950" b="1"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0628120" y="124892"/>
            <a:ext cx="1268296"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thấy</a:t>
            </a:r>
            <a:r>
              <a:rPr lang="en-US" sz="3950" b="1"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328514" y="1173740"/>
            <a:ext cx="591829" cy="700192"/>
          </a:xfrm>
          <a:prstGeom prst="rect">
            <a:avLst/>
          </a:prstGeom>
          <a:noFill/>
          <a:ln>
            <a:solidFill>
              <a:schemeClr val="tx1"/>
            </a:solidFill>
          </a:ln>
        </p:spPr>
        <p:txBody>
          <a:bodyPr wrap="none" rtlCol="0">
            <a:spAutoFit/>
          </a:bodyPr>
          <a:lstStyle/>
          <a:p>
            <a:r>
              <a:rPr lang="en-US" sz="3950" b="1" dirty="0">
                <a:latin typeface="Times New Roman" panose="02020603050405020304" pitchFamily="18" charset="0"/>
                <a:cs typeface="Times New Roman" panose="02020603050405020304" pitchFamily="18" charset="0"/>
              </a:rPr>
              <a:t>ở </a:t>
            </a:r>
          </a:p>
        </p:txBody>
      </p:sp>
      <p:sp>
        <p:nvSpPr>
          <p:cNvPr id="10" name="TextBox 9"/>
          <p:cNvSpPr txBox="1"/>
          <p:nvPr/>
        </p:nvSpPr>
        <p:spPr>
          <a:xfrm>
            <a:off x="1406965" y="1218611"/>
            <a:ext cx="101502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lớn</a:t>
            </a:r>
            <a:r>
              <a:rPr lang="en-US" sz="395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2908608" y="1194981"/>
            <a:ext cx="987771"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lăn</a:t>
            </a:r>
            <a:r>
              <a:rPr lang="en-US" sz="3950" b="1" dirty="0">
                <a:latin typeface="Times New Roman" panose="02020603050405020304" pitchFamily="18" charset="0"/>
                <a:cs typeface="Times New Roman" panose="02020603050405020304" pitchFamily="18" charset="0"/>
              </a:rPr>
              <a:t> </a:t>
            </a:r>
          </a:p>
        </p:txBody>
      </p:sp>
      <p:sp>
        <p:nvSpPr>
          <p:cNvPr id="12" name="TextBox 11"/>
          <p:cNvSpPr txBox="1"/>
          <p:nvPr/>
        </p:nvSpPr>
        <p:spPr>
          <a:xfrm>
            <a:off x="4706793" y="1173740"/>
            <a:ext cx="1210588"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trào</a:t>
            </a:r>
            <a:r>
              <a:rPr lang="en-US" sz="3950" b="1"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6533369" y="1165990"/>
            <a:ext cx="112883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đón</a:t>
            </a:r>
            <a:r>
              <a:rPr lang="en-US" sz="3950" b="1" dirty="0">
                <a:latin typeface="Times New Roman" panose="02020603050405020304" pitchFamily="18" charset="0"/>
                <a:cs typeface="Times New Roman" panose="02020603050405020304" pitchFamily="18" charset="0"/>
              </a:rPr>
              <a:t> </a:t>
            </a:r>
          </a:p>
        </p:txBody>
      </p:sp>
      <p:sp>
        <p:nvSpPr>
          <p:cNvPr id="14" name="TextBox 13"/>
          <p:cNvSpPr txBox="1"/>
          <p:nvPr/>
        </p:nvSpPr>
        <p:spPr>
          <a:xfrm>
            <a:off x="8253871" y="1165990"/>
            <a:ext cx="98616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với</a:t>
            </a:r>
            <a:r>
              <a:rPr lang="en-US" sz="3950" b="1" dirty="0">
                <a:latin typeface="Times New Roman" panose="02020603050405020304" pitchFamily="18" charset="0"/>
                <a:cs typeface="Times New Roman" panose="02020603050405020304" pitchFamily="18" charset="0"/>
              </a:rPr>
              <a:t> </a:t>
            </a:r>
          </a:p>
        </p:txBody>
      </p:sp>
      <p:sp>
        <p:nvSpPr>
          <p:cNvPr id="15" name="TextBox 14"/>
          <p:cNvSpPr txBox="1"/>
          <p:nvPr/>
        </p:nvSpPr>
        <p:spPr>
          <a:xfrm>
            <a:off x="9831705" y="1165990"/>
            <a:ext cx="846707"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bỏ</a:t>
            </a:r>
            <a:r>
              <a:rPr lang="en-US" sz="3950" b="1" dirty="0">
                <a:latin typeface="Times New Roman" panose="02020603050405020304" pitchFamily="18" charset="0"/>
                <a:cs typeface="Times New Roman" panose="02020603050405020304" pitchFamily="18" charset="0"/>
              </a:rPr>
              <a:t> </a:t>
            </a:r>
          </a:p>
        </p:txBody>
      </p:sp>
      <p:sp>
        <p:nvSpPr>
          <p:cNvPr id="16" name="TextBox 15"/>
          <p:cNvSpPr txBox="1"/>
          <p:nvPr/>
        </p:nvSpPr>
        <p:spPr>
          <a:xfrm>
            <a:off x="5917381" y="103650"/>
            <a:ext cx="1661032"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vời</a:t>
            </a:r>
            <a:r>
              <a:rPr lang="en-US" sz="3950" b="1" dirty="0">
                <a:latin typeface="Times New Roman" panose="02020603050405020304" pitchFamily="18" charset="0"/>
                <a:cs typeface="Times New Roman" panose="02020603050405020304" pitchFamily="18" charset="0"/>
              </a:rPr>
              <a:t> </a:t>
            </a:r>
            <a:r>
              <a:rPr lang="en-US" sz="3950" b="1" dirty="0" err="1">
                <a:latin typeface="Times New Roman" panose="02020603050405020304" pitchFamily="18" charset="0"/>
                <a:cs typeface="Times New Roman" panose="02020603050405020304" pitchFamily="18" charset="0"/>
              </a:rPr>
              <a:t>vợi</a:t>
            </a:r>
            <a:endParaRPr lang="en-US" sz="395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926173" y="124892"/>
            <a:ext cx="691215" cy="700192"/>
          </a:xfrm>
          <a:prstGeom prst="rect">
            <a:avLst/>
          </a:prstGeom>
          <a:noFill/>
          <a:ln>
            <a:solidFill>
              <a:schemeClr val="tx1"/>
            </a:solidFill>
          </a:ln>
        </p:spPr>
        <p:txBody>
          <a:bodyPr wrap="none" rtlCol="0">
            <a:spAutoFit/>
          </a:bodyPr>
          <a:lstStyle/>
          <a:p>
            <a:r>
              <a:rPr lang="en-US" sz="3950" b="1" dirty="0" err="1">
                <a:latin typeface="Times New Roman" panose="02020603050405020304" pitchFamily="18" charset="0"/>
                <a:cs typeface="Times New Roman" panose="02020603050405020304" pitchFamily="18" charset="0"/>
              </a:rPr>
              <a:t>xa</a:t>
            </a:r>
            <a:endParaRPr lang="en-US" sz="39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7724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67309">
            <a:off x="6720458" y="35288"/>
            <a:ext cx="5238047" cy="3175000"/>
          </a:xfrm>
          <a:prstGeom prst="rect">
            <a:avLst/>
          </a:prstGeom>
        </p:spPr>
      </p:pic>
      <p:sp>
        <p:nvSpPr>
          <p:cNvPr id="5" name="Graphic 19"/>
          <p:cNvSpPr/>
          <p:nvPr/>
        </p:nvSpPr>
        <p:spPr>
          <a:xfrm rot="21387366">
            <a:off x="711169" y="261984"/>
            <a:ext cx="4629150" cy="2721610"/>
          </a:xfrm>
          <a:custGeom>
            <a:avLst/>
            <a:gdLst>
              <a:gd name="connsiteX0" fmla="*/ 735756 w 3205042"/>
              <a:gd name="connsiteY0" fmla="*/ 632695 h 2944088"/>
              <a:gd name="connsiteX1" fmla="*/ 1292547 w 3205042"/>
              <a:gd name="connsiteY1" fmla="*/ 110932 h 2944088"/>
              <a:gd name="connsiteX2" fmla="*/ 1687335 w 3205042"/>
              <a:gd name="connsiteY2" fmla="*/ 71526 h 2944088"/>
              <a:gd name="connsiteX3" fmla="*/ 2045637 w 3205042"/>
              <a:gd name="connsiteY3" fmla="*/ 221852 h 2944088"/>
              <a:gd name="connsiteX4" fmla="*/ 2304694 w 3205042"/>
              <a:gd name="connsiteY4" fmla="*/ 521045 h 2944088"/>
              <a:gd name="connsiteX5" fmla="*/ 2393722 w 3205042"/>
              <a:gd name="connsiteY5" fmla="*/ 572856 h 2944088"/>
              <a:gd name="connsiteX6" fmla="*/ 2444074 w 3205042"/>
              <a:gd name="connsiteY6" fmla="*/ 563369 h 2944088"/>
              <a:gd name="connsiteX7" fmla="*/ 2485669 w 3205042"/>
              <a:gd name="connsiteY7" fmla="*/ 557532 h 2944088"/>
              <a:gd name="connsiteX8" fmla="*/ 2663725 w 3205042"/>
              <a:gd name="connsiteY8" fmla="*/ 588181 h 2944088"/>
              <a:gd name="connsiteX9" fmla="*/ 3095001 w 3205042"/>
              <a:gd name="connsiteY9" fmla="*/ 1089511 h 2944088"/>
              <a:gd name="connsiteX10" fmla="*/ 2906728 w 3205042"/>
              <a:gd name="connsiteY10" fmla="*/ 1831655 h 2944088"/>
              <a:gd name="connsiteX11" fmla="*/ 2812592 w 3205042"/>
              <a:gd name="connsiteY11" fmla="*/ 1863763 h 2944088"/>
              <a:gd name="connsiteX12" fmla="*/ 2792889 w 3205042"/>
              <a:gd name="connsiteY12" fmla="*/ 1912656 h 2944088"/>
              <a:gd name="connsiteX13" fmla="*/ 2732321 w 3205042"/>
              <a:gd name="connsiteY13" fmla="*/ 2451932 h 2944088"/>
              <a:gd name="connsiteX14" fmla="*/ 2254342 w 3205042"/>
              <a:gd name="connsiteY14" fmla="*/ 2756963 h 2944088"/>
              <a:gd name="connsiteX15" fmla="*/ 1958798 w 3205042"/>
              <a:gd name="connsiteY15" fmla="*/ 2762801 h 2944088"/>
              <a:gd name="connsiteX16" fmla="*/ 1883635 w 3205042"/>
              <a:gd name="connsiteY16" fmla="*/ 2739449 h 2944088"/>
              <a:gd name="connsiteX17" fmla="*/ 1821607 w 3205042"/>
              <a:gd name="connsiteY17" fmla="*/ 2705151 h 2944088"/>
              <a:gd name="connsiteX18" fmla="*/ 1672740 w 3205042"/>
              <a:gd name="connsiteY18" fmla="*/ 2717557 h 2944088"/>
              <a:gd name="connsiteX19" fmla="*/ 1628226 w 3205042"/>
              <a:gd name="connsiteY19" fmla="*/ 2756963 h 2944088"/>
              <a:gd name="connsiteX20" fmla="*/ 1583712 w 3205042"/>
              <a:gd name="connsiteY20" fmla="*/ 2787612 h 2944088"/>
              <a:gd name="connsiteX21" fmla="*/ 1482279 w 3205042"/>
              <a:gd name="connsiteY21" fmla="*/ 2835775 h 2944088"/>
              <a:gd name="connsiteX22" fmla="*/ 1248033 w 3205042"/>
              <a:gd name="connsiteY22" fmla="*/ 2875910 h 2944088"/>
              <a:gd name="connsiteX23" fmla="*/ 786838 w 3205042"/>
              <a:gd name="connsiteY23" fmla="*/ 2759882 h 2944088"/>
              <a:gd name="connsiteX24" fmla="*/ 600754 w 3205042"/>
              <a:gd name="connsiteY24" fmla="*/ 2594231 h 2944088"/>
              <a:gd name="connsiteX25" fmla="*/ 456996 w 3205042"/>
              <a:gd name="connsiteY25" fmla="*/ 2334444 h 2944088"/>
              <a:gd name="connsiteX26" fmla="*/ 438023 w 3205042"/>
              <a:gd name="connsiteY26" fmla="*/ 2194335 h 2944088"/>
              <a:gd name="connsiteX27" fmla="*/ 446780 w 3205042"/>
              <a:gd name="connsiteY27" fmla="*/ 2124280 h 2944088"/>
              <a:gd name="connsiteX28" fmla="*/ 454077 w 3205042"/>
              <a:gd name="connsiteY28" fmla="*/ 2039630 h 2944088"/>
              <a:gd name="connsiteX29" fmla="*/ 344616 w 3205042"/>
              <a:gd name="connsiteY29" fmla="*/ 1954980 h 2944088"/>
              <a:gd name="connsiteX30" fmla="*/ 240264 w 3205042"/>
              <a:gd name="connsiteY30" fmla="*/ 1892223 h 2944088"/>
              <a:gd name="connsiteX31" fmla="*/ 97965 w 3205042"/>
              <a:gd name="connsiteY31" fmla="*/ 1700302 h 2944088"/>
              <a:gd name="connsiteX32" fmla="*/ 76072 w 3205042"/>
              <a:gd name="connsiteY32" fmla="*/ 1418623 h 2944088"/>
              <a:gd name="connsiteX33" fmla="*/ 131533 w 3205042"/>
              <a:gd name="connsiteY33" fmla="*/ 1292378 h 2944088"/>
              <a:gd name="connsiteX34" fmla="*/ 177506 w 3205042"/>
              <a:gd name="connsiteY34" fmla="*/ 1236918 h 2944088"/>
              <a:gd name="connsiteX35" fmla="*/ 200128 w 3205042"/>
              <a:gd name="connsiteY35" fmla="*/ 1152268 h 2944088"/>
              <a:gd name="connsiteX36" fmla="*/ 247561 w 3205042"/>
              <a:gd name="connsiteY36" fmla="*/ 939914 h 2944088"/>
              <a:gd name="connsiteX37" fmla="*/ 384022 w 3205042"/>
              <a:gd name="connsiteY37" fmla="*/ 749453 h 2944088"/>
              <a:gd name="connsiteX38" fmla="*/ 582511 w 3205042"/>
              <a:gd name="connsiteY38" fmla="*/ 653857 h 2944088"/>
              <a:gd name="connsiteX39" fmla="*/ 695620 w 3205042"/>
              <a:gd name="connsiteY39" fmla="*/ 658965 h 2944088"/>
              <a:gd name="connsiteX40" fmla="*/ 736486 w 3205042"/>
              <a:gd name="connsiteY40" fmla="*/ 635614 h 2944088"/>
              <a:gd name="connsiteX41" fmla="*/ 713134 w 3205042"/>
              <a:gd name="connsiteY41" fmla="*/ 594748 h 2944088"/>
              <a:gd name="connsiteX42" fmla="*/ 454807 w 3205042"/>
              <a:gd name="connsiteY42" fmla="*/ 623938 h 2944088"/>
              <a:gd name="connsiteX43" fmla="*/ 262156 w 3205042"/>
              <a:gd name="connsiteY43" fmla="*/ 785940 h 2944088"/>
              <a:gd name="connsiteX44" fmla="*/ 152695 w 3205042"/>
              <a:gd name="connsiteY44" fmla="*/ 1011429 h 2944088"/>
              <a:gd name="connsiteX45" fmla="*/ 134452 w 3205042"/>
              <a:gd name="connsiteY45" fmla="*/ 1129646 h 2944088"/>
              <a:gd name="connsiteX46" fmla="*/ 124965 w 3205042"/>
              <a:gd name="connsiteY46" fmla="*/ 1198242 h 2944088"/>
              <a:gd name="connsiteX47" fmla="*/ 77532 w 3205042"/>
              <a:gd name="connsiteY47" fmla="*/ 1255891 h 2944088"/>
              <a:gd name="connsiteX48" fmla="*/ 909 w 3205042"/>
              <a:gd name="connsiteY48" fmla="*/ 1546327 h 2944088"/>
              <a:gd name="connsiteX49" fmla="*/ 90667 w 3205042"/>
              <a:gd name="connsiteY49" fmla="*/ 1831655 h 2944088"/>
              <a:gd name="connsiteX50" fmla="*/ 286967 w 3205042"/>
              <a:gd name="connsiteY50" fmla="*/ 2000224 h 2944088"/>
              <a:gd name="connsiteX51" fmla="*/ 345346 w 3205042"/>
              <a:gd name="connsiteY51" fmla="*/ 2030143 h 2944088"/>
              <a:gd name="connsiteX52" fmla="*/ 392049 w 3205042"/>
              <a:gd name="connsiteY52" fmla="*/ 2060792 h 2944088"/>
              <a:gd name="connsiteX53" fmla="*/ 388401 w 3205042"/>
              <a:gd name="connsiteY53" fmla="*/ 2090712 h 2944088"/>
              <a:gd name="connsiteX54" fmla="*/ 379644 w 3205042"/>
              <a:gd name="connsiteY54" fmla="*/ 2129388 h 2944088"/>
              <a:gd name="connsiteX55" fmla="*/ 372346 w 3205042"/>
              <a:gd name="connsiteY55" fmla="*/ 2210389 h 2944088"/>
              <a:gd name="connsiteX56" fmla="*/ 462834 w 3205042"/>
              <a:gd name="connsiteY56" fmla="*/ 2512501 h 2944088"/>
              <a:gd name="connsiteX57" fmla="*/ 659134 w 3205042"/>
              <a:gd name="connsiteY57" fmla="*/ 2750395 h 2944088"/>
              <a:gd name="connsiteX58" fmla="*/ 1121058 w 3205042"/>
              <a:gd name="connsiteY58" fmla="*/ 2937208 h 2944088"/>
              <a:gd name="connsiteX59" fmla="*/ 1617280 w 3205042"/>
              <a:gd name="connsiteY59" fmla="*/ 2847450 h 2944088"/>
              <a:gd name="connsiteX60" fmla="*/ 1670551 w 3205042"/>
              <a:gd name="connsiteY60" fmla="*/ 2810234 h 2944088"/>
              <a:gd name="connsiteX61" fmla="*/ 1715795 w 3205042"/>
              <a:gd name="connsiteY61" fmla="*/ 2770828 h 2944088"/>
              <a:gd name="connsiteX62" fmla="*/ 1765417 w 3205042"/>
              <a:gd name="connsiteY62" fmla="*/ 2756233 h 2944088"/>
              <a:gd name="connsiteX63" fmla="*/ 1829634 w 3205042"/>
              <a:gd name="connsiteY63" fmla="*/ 2788342 h 2944088"/>
              <a:gd name="connsiteX64" fmla="*/ 2149989 w 3205042"/>
              <a:gd name="connsiteY64" fmla="*/ 2840153 h 2944088"/>
              <a:gd name="connsiteX65" fmla="*/ 2709699 w 3205042"/>
              <a:gd name="connsiteY65" fmla="*/ 2589123 h 2944088"/>
              <a:gd name="connsiteX66" fmla="*/ 2893593 w 3205042"/>
              <a:gd name="connsiteY66" fmla="*/ 2022116 h 2944088"/>
              <a:gd name="connsiteX67" fmla="*/ 2851998 w 3205042"/>
              <a:gd name="connsiteY67" fmla="*/ 1880547 h 2944088"/>
              <a:gd name="connsiteX68" fmla="*/ 2832295 w 3205042"/>
              <a:gd name="connsiteY68" fmla="*/ 1929439 h 2944088"/>
              <a:gd name="connsiteX69" fmla="*/ 3162866 w 3205042"/>
              <a:gd name="connsiteY69" fmla="*/ 1626598 h 2944088"/>
              <a:gd name="connsiteX70" fmla="*/ 3186948 w 3205042"/>
              <a:gd name="connsiteY70" fmla="*/ 1183647 h 2944088"/>
              <a:gd name="connsiteX71" fmla="*/ 2793619 w 3205042"/>
              <a:gd name="connsiteY71" fmla="*/ 575045 h 2944088"/>
              <a:gd name="connsiteX72" fmla="*/ 2614833 w 3205042"/>
              <a:gd name="connsiteY72" fmla="*/ 507909 h 2944088"/>
              <a:gd name="connsiteX73" fmla="*/ 2514129 w 3205042"/>
              <a:gd name="connsiteY73" fmla="*/ 494774 h 2944088"/>
              <a:gd name="connsiteX74" fmla="*/ 2468885 w 3205042"/>
              <a:gd name="connsiteY74" fmla="*/ 494044 h 2944088"/>
              <a:gd name="connsiteX75" fmla="*/ 2416344 w 3205042"/>
              <a:gd name="connsiteY75" fmla="*/ 504990 h 2944088"/>
              <a:gd name="connsiteX76" fmla="*/ 2395911 w 3205042"/>
              <a:gd name="connsiteY76" fmla="*/ 508639 h 2944088"/>
              <a:gd name="connsiteX77" fmla="*/ 2384235 w 3205042"/>
              <a:gd name="connsiteY77" fmla="*/ 509369 h 2944088"/>
              <a:gd name="connsiteX78" fmla="*/ 2380587 w 3205042"/>
              <a:gd name="connsiteY78" fmla="*/ 508639 h 2944088"/>
              <a:gd name="connsiteX79" fmla="*/ 2372560 w 3205042"/>
              <a:gd name="connsiteY79" fmla="*/ 502801 h 2944088"/>
              <a:gd name="connsiteX80" fmla="*/ 2355776 w 3205042"/>
              <a:gd name="connsiteY80" fmla="*/ 473612 h 2944088"/>
              <a:gd name="connsiteX81" fmla="*/ 2298126 w 3205042"/>
              <a:gd name="connsiteY81" fmla="*/ 385313 h 2944088"/>
              <a:gd name="connsiteX82" fmla="*/ 2157287 w 3205042"/>
              <a:gd name="connsiteY82" fmla="*/ 228420 h 2944088"/>
              <a:gd name="connsiteX83" fmla="*/ 1794607 w 3205042"/>
              <a:gd name="connsiteY83" fmla="*/ 28471 h 2944088"/>
              <a:gd name="connsiteX84" fmla="*/ 1368439 w 3205042"/>
              <a:gd name="connsiteY84" fmla="*/ 24093 h 2944088"/>
              <a:gd name="connsiteX85" fmla="*/ 715323 w 3205042"/>
              <a:gd name="connsiteY85" fmla="*/ 517396 h 2944088"/>
              <a:gd name="connsiteX86" fmla="*/ 674458 w 3205042"/>
              <a:gd name="connsiteY86" fmla="*/ 618100 h 2944088"/>
              <a:gd name="connsiteX87" fmla="*/ 735756 w 3205042"/>
              <a:gd name="connsiteY87" fmla="*/ 632695 h 2944088"/>
              <a:gd name="connsiteX88" fmla="*/ 735756 w 3205042"/>
              <a:gd name="connsiteY88" fmla="*/ 632695 h 294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05042" h="2944088">
                <a:moveTo>
                  <a:pt x="735756" y="632695"/>
                </a:moveTo>
                <a:cubicBezTo>
                  <a:pt x="821865" y="378746"/>
                  <a:pt x="1042246" y="192662"/>
                  <a:pt x="1292547" y="110932"/>
                </a:cubicBezTo>
                <a:cubicBezTo>
                  <a:pt x="1419521" y="69337"/>
                  <a:pt x="1555252" y="51093"/>
                  <a:pt x="1687335" y="71526"/>
                </a:cubicBezTo>
                <a:cubicBezTo>
                  <a:pt x="1817229" y="91229"/>
                  <a:pt x="1939825" y="144500"/>
                  <a:pt x="2045637" y="221852"/>
                </a:cubicBezTo>
                <a:cubicBezTo>
                  <a:pt x="2152908" y="300664"/>
                  <a:pt x="2239017" y="405016"/>
                  <a:pt x="2304694" y="521045"/>
                </a:cubicBezTo>
                <a:cubicBezTo>
                  <a:pt x="2324397" y="556072"/>
                  <a:pt x="2352127" y="576505"/>
                  <a:pt x="2393722" y="572856"/>
                </a:cubicBezTo>
                <a:cubicBezTo>
                  <a:pt x="2410506" y="571397"/>
                  <a:pt x="2427290" y="567748"/>
                  <a:pt x="2444074" y="563369"/>
                </a:cubicBezTo>
                <a:cubicBezTo>
                  <a:pt x="2461588" y="558991"/>
                  <a:pt x="2469615" y="557532"/>
                  <a:pt x="2485669" y="557532"/>
                </a:cubicBezTo>
                <a:cubicBezTo>
                  <a:pt x="2546967" y="558991"/>
                  <a:pt x="2605346" y="568478"/>
                  <a:pt x="2663725" y="588181"/>
                </a:cubicBezTo>
                <a:cubicBezTo>
                  <a:pt x="2885566" y="661884"/>
                  <a:pt x="3031514" y="870589"/>
                  <a:pt x="3095001" y="1089511"/>
                </a:cubicBezTo>
                <a:cubicBezTo>
                  <a:pt x="3166515" y="1335433"/>
                  <a:pt x="3167975" y="1692275"/>
                  <a:pt x="2906728" y="1831655"/>
                </a:cubicBezTo>
                <a:cubicBezTo>
                  <a:pt x="2876809" y="1847709"/>
                  <a:pt x="2845430" y="1857925"/>
                  <a:pt x="2812592" y="1863763"/>
                </a:cubicBezTo>
                <a:cubicBezTo>
                  <a:pt x="2789240" y="1868141"/>
                  <a:pt x="2784862" y="1895142"/>
                  <a:pt x="2792889" y="1912656"/>
                </a:cubicBezTo>
                <a:cubicBezTo>
                  <a:pt x="2868782" y="2087063"/>
                  <a:pt x="2833754" y="2295038"/>
                  <a:pt x="2732321" y="2451932"/>
                </a:cubicBezTo>
                <a:cubicBezTo>
                  <a:pt x="2625779" y="2616123"/>
                  <a:pt x="2443344" y="2718287"/>
                  <a:pt x="2254342" y="2756963"/>
                </a:cubicBezTo>
                <a:cubicBezTo>
                  <a:pt x="2158746" y="2776666"/>
                  <a:pt x="2055123" y="2783233"/>
                  <a:pt x="1958798" y="2762801"/>
                </a:cubicBezTo>
                <a:cubicBezTo>
                  <a:pt x="1933257" y="2756963"/>
                  <a:pt x="1907716" y="2749666"/>
                  <a:pt x="1883635" y="2739449"/>
                </a:cubicBezTo>
                <a:cubicBezTo>
                  <a:pt x="1861743" y="2729963"/>
                  <a:pt x="1842040" y="2717557"/>
                  <a:pt x="1821607" y="2705151"/>
                </a:cubicBezTo>
                <a:cubicBezTo>
                  <a:pt x="1774174" y="2678151"/>
                  <a:pt x="1715065" y="2683989"/>
                  <a:pt x="1672740" y="2717557"/>
                </a:cubicBezTo>
                <a:cubicBezTo>
                  <a:pt x="1657416" y="2729963"/>
                  <a:pt x="1643551" y="2744557"/>
                  <a:pt x="1628226" y="2756963"/>
                </a:cubicBezTo>
                <a:cubicBezTo>
                  <a:pt x="1615821" y="2766449"/>
                  <a:pt x="1599766" y="2778125"/>
                  <a:pt x="1583712" y="2787612"/>
                </a:cubicBezTo>
                <a:cubicBezTo>
                  <a:pt x="1550144" y="2808045"/>
                  <a:pt x="1517306" y="2823369"/>
                  <a:pt x="1482279" y="2835775"/>
                </a:cubicBezTo>
                <a:cubicBezTo>
                  <a:pt x="1405656" y="2862775"/>
                  <a:pt x="1328304" y="2874451"/>
                  <a:pt x="1248033" y="2875910"/>
                </a:cubicBezTo>
                <a:cubicBezTo>
                  <a:pt x="1088950" y="2878829"/>
                  <a:pt x="924029" y="2841612"/>
                  <a:pt x="786838" y="2759882"/>
                </a:cubicBezTo>
                <a:cubicBezTo>
                  <a:pt x="714594" y="2717557"/>
                  <a:pt x="655485" y="2660637"/>
                  <a:pt x="600754" y="2594231"/>
                </a:cubicBezTo>
                <a:cubicBezTo>
                  <a:pt x="537997" y="2518338"/>
                  <a:pt x="484726" y="2429310"/>
                  <a:pt x="456996" y="2334444"/>
                </a:cubicBezTo>
                <a:cubicBezTo>
                  <a:pt x="443861" y="2289201"/>
                  <a:pt x="436563" y="2242497"/>
                  <a:pt x="438023" y="2194335"/>
                </a:cubicBezTo>
                <a:cubicBezTo>
                  <a:pt x="438752" y="2170253"/>
                  <a:pt x="441671" y="2147631"/>
                  <a:pt x="446780" y="2124280"/>
                </a:cubicBezTo>
                <a:cubicBezTo>
                  <a:pt x="453347" y="2096550"/>
                  <a:pt x="462834" y="2068090"/>
                  <a:pt x="454077" y="2039630"/>
                </a:cubicBezTo>
                <a:cubicBezTo>
                  <a:pt x="438752" y="1991467"/>
                  <a:pt x="384752" y="1975413"/>
                  <a:pt x="344616" y="1954980"/>
                </a:cubicBezTo>
                <a:cubicBezTo>
                  <a:pt x="308129" y="1936737"/>
                  <a:pt x="273102" y="1916304"/>
                  <a:pt x="240264" y="1892223"/>
                </a:cubicBezTo>
                <a:cubicBezTo>
                  <a:pt x="176047" y="1844790"/>
                  <a:pt x="124965" y="1777654"/>
                  <a:pt x="97965" y="1700302"/>
                </a:cubicBezTo>
                <a:cubicBezTo>
                  <a:pt x="66586" y="1611274"/>
                  <a:pt x="54910" y="1511299"/>
                  <a:pt x="76072" y="1418623"/>
                </a:cubicBezTo>
                <a:cubicBezTo>
                  <a:pt x="86289" y="1373379"/>
                  <a:pt x="104532" y="1330324"/>
                  <a:pt x="131533" y="1292378"/>
                </a:cubicBezTo>
                <a:cubicBezTo>
                  <a:pt x="145398" y="1272675"/>
                  <a:pt x="162911" y="1256621"/>
                  <a:pt x="177506" y="1236918"/>
                </a:cubicBezTo>
                <a:cubicBezTo>
                  <a:pt x="195750" y="1211377"/>
                  <a:pt x="199398" y="1182917"/>
                  <a:pt x="200128" y="1152268"/>
                </a:cubicBezTo>
                <a:cubicBezTo>
                  <a:pt x="200128" y="1080024"/>
                  <a:pt x="217642" y="1006321"/>
                  <a:pt x="247561" y="939914"/>
                </a:cubicBezTo>
                <a:cubicBezTo>
                  <a:pt x="280399" y="866941"/>
                  <a:pt x="324913" y="802724"/>
                  <a:pt x="384022" y="749453"/>
                </a:cubicBezTo>
                <a:cubicBezTo>
                  <a:pt x="439482" y="699830"/>
                  <a:pt x="508807" y="663344"/>
                  <a:pt x="582511" y="653857"/>
                </a:cubicBezTo>
                <a:cubicBezTo>
                  <a:pt x="618268" y="649479"/>
                  <a:pt x="659134" y="650938"/>
                  <a:pt x="695620" y="658965"/>
                </a:cubicBezTo>
                <a:cubicBezTo>
                  <a:pt x="713134" y="662614"/>
                  <a:pt x="731378" y="653857"/>
                  <a:pt x="736486" y="635614"/>
                </a:cubicBezTo>
                <a:cubicBezTo>
                  <a:pt x="740864" y="618830"/>
                  <a:pt x="730648" y="598397"/>
                  <a:pt x="713134" y="594748"/>
                </a:cubicBezTo>
                <a:cubicBezTo>
                  <a:pt x="624836" y="576505"/>
                  <a:pt x="536537" y="585991"/>
                  <a:pt x="454807" y="623938"/>
                </a:cubicBezTo>
                <a:cubicBezTo>
                  <a:pt x="377454" y="659695"/>
                  <a:pt x="313237" y="718804"/>
                  <a:pt x="262156" y="785940"/>
                </a:cubicBezTo>
                <a:cubicBezTo>
                  <a:pt x="211804" y="852346"/>
                  <a:pt x="173857" y="930428"/>
                  <a:pt x="152695" y="1011429"/>
                </a:cubicBezTo>
                <a:cubicBezTo>
                  <a:pt x="142479" y="1050105"/>
                  <a:pt x="135911" y="1089511"/>
                  <a:pt x="134452" y="1129646"/>
                </a:cubicBezTo>
                <a:cubicBezTo>
                  <a:pt x="133722" y="1152268"/>
                  <a:pt x="138100" y="1177809"/>
                  <a:pt x="124965" y="1198242"/>
                </a:cubicBezTo>
                <a:cubicBezTo>
                  <a:pt x="111830" y="1218674"/>
                  <a:pt x="92127" y="1235458"/>
                  <a:pt x="77532" y="1255891"/>
                </a:cubicBezTo>
                <a:cubicBezTo>
                  <a:pt x="16964" y="1338352"/>
                  <a:pt x="-4929" y="1444893"/>
                  <a:pt x="909" y="1546327"/>
                </a:cubicBezTo>
                <a:cubicBezTo>
                  <a:pt x="6018" y="1645571"/>
                  <a:pt x="33748" y="1749194"/>
                  <a:pt x="90667" y="1831655"/>
                </a:cubicBezTo>
                <a:cubicBezTo>
                  <a:pt x="140289" y="1904628"/>
                  <a:pt x="210344" y="1957899"/>
                  <a:pt x="286967" y="2000224"/>
                </a:cubicBezTo>
                <a:cubicBezTo>
                  <a:pt x="305940" y="2010440"/>
                  <a:pt x="325643" y="2020657"/>
                  <a:pt x="345346" y="2030143"/>
                </a:cubicBezTo>
                <a:cubicBezTo>
                  <a:pt x="359211" y="2036711"/>
                  <a:pt x="386941" y="2044738"/>
                  <a:pt x="392049" y="2060792"/>
                </a:cubicBezTo>
                <a:cubicBezTo>
                  <a:pt x="394968" y="2069549"/>
                  <a:pt x="390590" y="2081955"/>
                  <a:pt x="388401" y="2090712"/>
                </a:cubicBezTo>
                <a:cubicBezTo>
                  <a:pt x="384752" y="2103847"/>
                  <a:pt x="381833" y="2116253"/>
                  <a:pt x="379644" y="2129388"/>
                </a:cubicBezTo>
                <a:cubicBezTo>
                  <a:pt x="375265" y="2156388"/>
                  <a:pt x="372346" y="2183389"/>
                  <a:pt x="372346" y="2210389"/>
                </a:cubicBezTo>
                <a:cubicBezTo>
                  <a:pt x="373076" y="2316931"/>
                  <a:pt x="410293" y="2421283"/>
                  <a:pt x="462834" y="2512501"/>
                </a:cubicBezTo>
                <a:cubicBezTo>
                  <a:pt x="513916" y="2601529"/>
                  <a:pt x="581781" y="2683259"/>
                  <a:pt x="659134" y="2750395"/>
                </a:cubicBezTo>
                <a:cubicBezTo>
                  <a:pt x="786838" y="2860586"/>
                  <a:pt x="955407" y="2917505"/>
                  <a:pt x="1121058" y="2937208"/>
                </a:cubicBezTo>
                <a:cubicBezTo>
                  <a:pt x="1288168" y="2956911"/>
                  <a:pt x="1470603" y="2936478"/>
                  <a:pt x="1617280" y="2847450"/>
                </a:cubicBezTo>
                <a:cubicBezTo>
                  <a:pt x="1636253" y="2835775"/>
                  <a:pt x="1653767" y="2823369"/>
                  <a:pt x="1670551" y="2810234"/>
                </a:cubicBezTo>
                <a:cubicBezTo>
                  <a:pt x="1686605" y="2797828"/>
                  <a:pt x="1699741" y="2783233"/>
                  <a:pt x="1715795" y="2770828"/>
                </a:cubicBezTo>
                <a:cubicBezTo>
                  <a:pt x="1729660" y="2759882"/>
                  <a:pt x="1747903" y="2754044"/>
                  <a:pt x="1765417" y="2756233"/>
                </a:cubicBezTo>
                <a:cubicBezTo>
                  <a:pt x="1789498" y="2759152"/>
                  <a:pt x="1809201" y="2777396"/>
                  <a:pt x="1829634" y="2788342"/>
                </a:cubicBezTo>
                <a:cubicBezTo>
                  <a:pt x="1927419" y="2838693"/>
                  <a:pt x="2041988" y="2848180"/>
                  <a:pt x="2149989" y="2840153"/>
                </a:cubicBezTo>
                <a:cubicBezTo>
                  <a:pt x="2357235" y="2824099"/>
                  <a:pt x="2563751" y="2740909"/>
                  <a:pt x="2709699" y="2589123"/>
                </a:cubicBezTo>
                <a:cubicBezTo>
                  <a:pt x="2852728" y="2440256"/>
                  <a:pt x="2924972" y="2227173"/>
                  <a:pt x="2893593" y="2022116"/>
                </a:cubicBezTo>
                <a:cubicBezTo>
                  <a:pt x="2886296" y="1973224"/>
                  <a:pt x="2871701" y="1925791"/>
                  <a:pt x="2851998" y="1880547"/>
                </a:cubicBezTo>
                <a:cubicBezTo>
                  <a:pt x="2845430" y="1896601"/>
                  <a:pt x="2838863" y="1913385"/>
                  <a:pt x="2832295" y="1929439"/>
                </a:cubicBezTo>
                <a:cubicBezTo>
                  <a:pt x="2989918" y="1900250"/>
                  <a:pt x="3108866" y="1772546"/>
                  <a:pt x="3162866" y="1626598"/>
                </a:cubicBezTo>
                <a:cubicBezTo>
                  <a:pt x="3215408" y="1486488"/>
                  <a:pt x="3213218" y="1329595"/>
                  <a:pt x="3186948" y="1183647"/>
                </a:cubicBezTo>
                <a:cubicBezTo>
                  <a:pt x="3143893" y="941374"/>
                  <a:pt x="3014000" y="697641"/>
                  <a:pt x="2793619" y="575045"/>
                </a:cubicBezTo>
                <a:cubicBezTo>
                  <a:pt x="2738159" y="543666"/>
                  <a:pt x="2676861" y="521045"/>
                  <a:pt x="2614833" y="507909"/>
                </a:cubicBezTo>
                <a:cubicBezTo>
                  <a:pt x="2581265" y="501342"/>
                  <a:pt x="2547697" y="496233"/>
                  <a:pt x="2514129" y="494774"/>
                </a:cubicBezTo>
                <a:cubicBezTo>
                  <a:pt x="2498804" y="494044"/>
                  <a:pt x="2483480" y="492585"/>
                  <a:pt x="2468885" y="494044"/>
                </a:cubicBezTo>
                <a:cubicBezTo>
                  <a:pt x="2450642" y="496233"/>
                  <a:pt x="2433858" y="500612"/>
                  <a:pt x="2416344" y="504990"/>
                </a:cubicBezTo>
                <a:cubicBezTo>
                  <a:pt x="2410506" y="506450"/>
                  <a:pt x="2400290" y="508639"/>
                  <a:pt x="2395911" y="508639"/>
                </a:cubicBezTo>
                <a:cubicBezTo>
                  <a:pt x="2392263" y="509369"/>
                  <a:pt x="2387884" y="509369"/>
                  <a:pt x="2384235" y="509369"/>
                </a:cubicBezTo>
                <a:cubicBezTo>
                  <a:pt x="2372560" y="508639"/>
                  <a:pt x="2386425" y="510099"/>
                  <a:pt x="2380587" y="508639"/>
                </a:cubicBezTo>
                <a:cubicBezTo>
                  <a:pt x="2375479" y="507180"/>
                  <a:pt x="2376938" y="508639"/>
                  <a:pt x="2372560" y="502801"/>
                </a:cubicBezTo>
                <a:cubicBezTo>
                  <a:pt x="2365992" y="494044"/>
                  <a:pt x="2361613" y="483098"/>
                  <a:pt x="2355776" y="473612"/>
                </a:cubicBezTo>
                <a:cubicBezTo>
                  <a:pt x="2338262" y="442963"/>
                  <a:pt x="2319289" y="413773"/>
                  <a:pt x="2298126" y="385313"/>
                </a:cubicBezTo>
                <a:cubicBezTo>
                  <a:pt x="2256531" y="328394"/>
                  <a:pt x="2209828" y="275123"/>
                  <a:pt x="2157287" y="228420"/>
                </a:cubicBezTo>
                <a:cubicBezTo>
                  <a:pt x="2053664" y="135013"/>
                  <a:pt x="1929608" y="64958"/>
                  <a:pt x="1794607" y="28471"/>
                </a:cubicBezTo>
                <a:cubicBezTo>
                  <a:pt x="1655227" y="-9475"/>
                  <a:pt x="1509279" y="-8016"/>
                  <a:pt x="1368439" y="24093"/>
                </a:cubicBezTo>
                <a:cubicBezTo>
                  <a:pt x="1095517" y="86121"/>
                  <a:pt x="839379" y="261987"/>
                  <a:pt x="715323" y="517396"/>
                </a:cubicBezTo>
                <a:cubicBezTo>
                  <a:pt x="699269" y="550234"/>
                  <a:pt x="685404" y="583802"/>
                  <a:pt x="674458" y="618100"/>
                </a:cubicBezTo>
                <a:cubicBezTo>
                  <a:pt x="658404" y="655316"/>
                  <a:pt x="722621" y="672830"/>
                  <a:pt x="735756" y="632695"/>
                </a:cubicBezTo>
                <a:lnTo>
                  <a:pt x="735756" y="632695"/>
                </a:lnTo>
                <a:close/>
              </a:path>
            </a:pathLst>
          </a:custGeom>
          <a:solidFill>
            <a:srgbClr val="231F20"/>
          </a:solidFill>
          <a:ln w="7290" cap="flat">
            <a:noFill/>
            <a:prstDash val="solid"/>
            <a:miter/>
          </a:ln>
        </p:spPr>
        <p:txBody>
          <a:bodyPr rtlCol="0" anchor="ctr"/>
          <a:lstStyle/>
          <a:p>
            <a:endParaRPr lang="en-US" dirty="0"/>
          </a:p>
        </p:txBody>
      </p:sp>
      <p:sp>
        <p:nvSpPr>
          <p:cNvPr id="6" name="Graphic 19"/>
          <p:cNvSpPr/>
          <p:nvPr/>
        </p:nvSpPr>
        <p:spPr>
          <a:xfrm rot="18232085">
            <a:off x="4144799" y="2771447"/>
            <a:ext cx="265519" cy="264247"/>
          </a:xfrm>
          <a:custGeom>
            <a:avLst/>
            <a:gdLst>
              <a:gd name="connsiteX0" fmla="*/ 169808 w 265519"/>
              <a:gd name="connsiteY0" fmla="*/ 187182 h 264247"/>
              <a:gd name="connsiteX1" fmla="*/ 157402 w 265519"/>
              <a:gd name="connsiteY1" fmla="*/ 193749 h 264247"/>
              <a:gd name="connsiteX2" fmla="*/ 157402 w 265519"/>
              <a:gd name="connsiteY2" fmla="*/ 193749 h 264247"/>
              <a:gd name="connsiteX3" fmla="*/ 150835 w 265519"/>
              <a:gd name="connsiteY3" fmla="*/ 195939 h 264247"/>
              <a:gd name="connsiteX4" fmla="*/ 138429 w 265519"/>
              <a:gd name="connsiteY4" fmla="*/ 198858 h 264247"/>
              <a:gd name="connsiteX5" fmla="*/ 139159 w 265519"/>
              <a:gd name="connsiteY5" fmla="*/ 198858 h 264247"/>
              <a:gd name="connsiteX6" fmla="*/ 130402 w 265519"/>
              <a:gd name="connsiteY6" fmla="*/ 198858 h 264247"/>
              <a:gd name="connsiteX7" fmla="*/ 123834 w 265519"/>
              <a:gd name="connsiteY7" fmla="*/ 198128 h 264247"/>
              <a:gd name="connsiteX8" fmla="*/ 124564 w 265519"/>
              <a:gd name="connsiteY8" fmla="*/ 198128 h 264247"/>
              <a:gd name="connsiteX9" fmla="*/ 112159 w 265519"/>
              <a:gd name="connsiteY9" fmla="*/ 195209 h 264247"/>
              <a:gd name="connsiteX10" fmla="*/ 106321 w 265519"/>
              <a:gd name="connsiteY10" fmla="*/ 193020 h 264247"/>
              <a:gd name="connsiteX11" fmla="*/ 106321 w 265519"/>
              <a:gd name="connsiteY11" fmla="*/ 193020 h 264247"/>
              <a:gd name="connsiteX12" fmla="*/ 94645 w 265519"/>
              <a:gd name="connsiteY12" fmla="*/ 186452 h 264247"/>
              <a:gd name="connsiteX13" fmla="*/ 90266 w 265519"/>
              <a:gd name="connsiteY13" fmla="*/ 183533 h 264247"/>
              <a:gd name="connsiteX14" fmla="*/ 90266 w 265519"/>
              <a:gd name="connsiteY14" fmla="*/ 183533 h 264247"/>
              <a:gd name="connsiteX15" fmla="*/ 81510 w 265519"/>
              <a:gd name="connsiteY15" fmla="*/ 174776 h 264247"/>
              <a:gd name="connsiteX16" fmla="*/ 77131 w 265519"/>
              <a:gd name="connsiteY16" fmla="*/ 170398 h 264247"/>
              <a:gd name="connsiteX17" fmla="*/ 77131 w 265519"/>
              <a:gd name="connsiteY17" fmla="*/ 170398 h 264247"/>
              <a:gd name="connsiteX18" fmla="*/ 69834 w 265519"/>
              <a:gd name="connsiteY18" fmla="*/ 157263 h 264247"/>
              <a:gd name="connsiteX19" fmla="*/ 69834 w 265519"/>
              <a:gd name="connsiteY19" fmla="*/ 157263 h 264247"/>
              <a:gd name="connsiteX20" fmla="*/ 67645 w 265519"/>
              <a:gd name="connsiteY20" fmla="*/ 150695 h 264247"/>
              <a:gd name="connsiteX21" fmla="*/ 64726 w 265519"/>
              <a:gd name="connsiteY21" fmla="*/ 137560 h 264247"/>
              <a:gd name="connsiteX22" fmla="*/ 65455 w 265519"/>
              <a:gd name="connsiteY22" fmla="*/ 141938 h 264247"/>
              <a:gd name="connsiteX23" fmla="*/ 64726 w 265519"/>
              <a:gd name="connsiteY23" fmla="*/ 137560 h 264247"/>
              <a:gd name="connsiteX24" fmla="*/ 64726 w 265519"/>
              <a:gd name="connsiteY24" fmla="*/ 130262 h 264247"/>
              <a:gd name="connsiteX25" fmla="*/ 64726 w 265519"/>
              <a:gd name="connsiteY25" fmla="*/ 122235 h 264247"/>
              <a:gd name="connsiteX26" fmla="*/ 64726 w 265519"/>
              <a:gd name="connsiteY26" fmla="*/ 123695 h 264247"/>
              <a:gd name="connsiteX27" fmla="*/ 65455 w 265519"/>
              <a:gd name="connsiteY27" fmla="*/ 118587 h 264247"/>
              <a:gd name="connsiteX28" fmla="*/ 68374 w 265519"/>
              <a:gd name="connsiteY28" fmla="*/ 106911 h 264247"/>
              <a:gd name="connsiteX29" fmla="*/ 68374 w 265519"/>
              <a:gd name="connsiteY29" fmla="*/ 106181 h 264247"/>
              <a:gd name="connsiteX30" fmla="*/ 71293 w 265519"/>
              <a:gd name="connsiteY30" fmla="*/ 100343 h 264247"/>
              <a:gd name="connsiteX31" fmla="*/ 74942 w 265519"/>
              <a:gd name="connsiteY31" fmla="*/ 94505 h 264247"/>
              <a:gd name="connsiteX32" fmla="*/ 74942 w 265519"/>
              <a:gd name="connsiteY32" fmla="*/ 93775 h 264247"/>
              <a:gd name="connsiteX33" fmla="*/ 86618 w 265519"/>
              <a:gd name="connsiteY33" fmla="*/ 82829 h 264247"/>
              <a:gd name="connsiteX34" fmla="*/ 87347 w 265519"/>
              <a:gd name="connsiteY34" fmla="*/ 82100 h 264247"/>
              <a:gd name="connsiteX35" fmla="*/ 93185 w 265519"/>
              <a:gd name="connsiteY35" fmla="*/ 78451 h 264247"/>
              <a:gd name="connsiteX36" fmla="*/ 105591 w 265519"/>
              <a:gd name="connsiteY36" fmla="*/ 71883 h 264247"/>
              <a:gd name="connsiteX37" fmla="*/ 106321 w 265519"/>
              <a:gd name="connsiteY37" fmla="*/ 71154 h 264247"/>
              <a:gd name="connsiteX38" fmla="*/ 112888 w 265519"/>
              <a:gd name="connsiteY38" fmla="*/ 68964 h 264247"/>
              <a:gd name="connsiteX39" fmla="*/ 120186 w 265519"/>
              <a:gd name="connsiteY39" fmla="*/ 66775 h 264247"/>
              <a:gd name="connsiteX40" fmla="*/ 125294 w 265519"/>
              <a:gd name="connsiteY40" fmla="*/ 65316 h 264247"/>
              <a:gd name="connsiteX41" fmla="*/ 139159 w 265519"/>
              <a:gd name="connsiteY41" fmla="*/ 64586 h 264247"/>
              <a:gd name="connsiteX42" fmla="*/ 147186 w 265519"/>
              <a:gd name="connsiteY42" fmla="*/ 65316 h 264247"/>
              <a:gd name="connsiteX43" fmla="*/ 149375 w 265519"/>
              <a:gd name="connsiteY43" fmla="*/ 66045 h 264247"/>
              <a:gd name="connsiteX44" fmla="*/ 165430 w 265519"/>
              <a:gd name="connsiteY44" fmla="*/ 71154 h 264247"/>
              <a:gd name="connsiteX45" fmla="*/ 167619 w 265519"/>
              <a:gd name="connsiteY45" fmla="*/ 72613 h 264247"/>
              <a:gd name="connsiteX46" fmla="*/ 177105 w 265519"/>
              <a:gd name="connsiteY46" fmla="*/ 78451 h 264247"/>
              <a:gd name="connsiteX47" fmla="*/ 177835 w 265519"/>
              <a:gd name="connsiteY47" fmla="*/ 79181 h 264247"/>
              <a:gd name="connsiteX48" fmla="*/ 182213 w 265519"/>
              <a:gd name="connsiteY48" fmla="*/ 83559 h 264247"/>
              <a:gd name="connsiteX49" fmla="*/ 182213 w 265519"/>
              <a:gd name="connsiteY49" fmla="*/ 83559 h 264247"/>
              <a:gd name="connsiteX50" fmla="*/ 185862 w 265519"/>
              <a:gd name="connsiteY50" fmla="*/ 88667 h 264247"/>
              <a:gd name="connsiteX51" fmla="*/ 188781 w 265519"/>
              <a:gd name="connsiteY51" fmla="*/ 94505 h 264247"/>
              <a:gd name="connsiteX52" fmla="*/ 188781 w 265519"/>
              <a:gd name="connsiteY52" fmla="*/ 94505 h 264247"/>
              <a:gd name="connsiteX53" fmla="*/ 193160 w 265519"/>
              <a:gd name="connsiteY53" fmla="*/ 108370 h 264247"/>
              <a:gd name="connsiteX54" fmla="*/ 194619 w 265519"/>
              <a:gd name="connsiteY54" fmla="*/ 114938 h 264247"/>
              <a:gd name="connsiteX55" fmla="*/ 194619 w 265519"/>
              <a:gd name="connsiteY55" fmla="*/ 114938 h 264247"/>
              <a:gd name="connsiteX56" fmla="*/ 194619 w 265519"/>
              <a:gd name="connsiteY56" fmla="*/ 130262 h 264247"/>
              <a:gd name="connsiteX57" fmla="*/ 193889 w 265519"/>
              <a:gd name="connsiteY57" fmla="*/ 136830 h 264247"/>
              <a:gd name="connsiteX58" fmla="*/ 193889 w 265519"/>
              <a:gd name="connsiteY58" fmla="*/ 134641 h 264247"/>
              <a:gd name="connsiteX59" fmla="*/ 193160 w 265519"/>
              <a:gd name="connsiteY59" fmla="*/ 139019 h 264247"/>
              <a:gd name="connsiteX60" fmla="*/ 188781 w 265519"/>
              <a:gd name="connsiteY60" fmla="*/ 153614 h 264247"/>
              <a:gd name="connsiteX61" fmla="*/ 186592 w 265519"/>
              <a:gd name="connsiteY61" fmla="*/ 159452 h 264247"/>
              <a:gd name="connsiteX62" fmla="*/ 187322 w 265519"/>
              <a:gd name="connsiteY62" fmla="*/ 157263 h 264247"/>
              <a:gd name="connsiteX63" fmla="*/ 185132 w 265519"/>
              <a:gd name="connsiteY63" fmla="*/ 160911 h 264247"/>
              <a:gd name="connsiteX64" fmla="*/ 177105 w 265519"/>
              <a:gd name="connsiteY64" fmla="*/ 174047 h 264247"/>
              <a:gd name="connsiteX65" fmla="*/ 177105 w 265519"/>
              <a:gd name="connsiteY65" fmla="*/ 174047 h 264247"/>
              <a:gd name="connsiteX66" fmla="*/ 171267 w 265519"/>
              <a:gd name="connsiteY66" fmla="*/ 179884 h 264247"/>
              <a:gd name="connsiteX67" fmla="*/ 166159 w 265519"/>
              <a:gd name="connsiteY67" fmla="*/ 184263 h 264247"/>
              <a:gd name="connsiteX68" fmla="*/ 167619 w 265519"/>
              <a:gd name="connsiteY68" fmla="*/ 182803 h 264247"/>
              <a:gd name="connsiteX69" fmla="*/ 169808 w 265519"/>
              <a:gd name="connsiteY69" fmla="*/ 187182 h 264247"/>
              <a:gd name="connsiteX70" fmla="*/ 158132 w 265519"/>
              <a:gd name="connsiteY70" fmla="*/ 232426 h 264247"/>
              <a:gd name="connsiteX71" fmla="*/ 203376 w 265519"/>
              <a:gd name="connsiteY71" fmla="*/ 244102 h 264247"/>
              <a:gd name="connsiteX72" fmla="*/ 264674 w 265519"/>
              <a:gd name="connsiteY72" fmla="*/ 112749 h 264247"/>
              <a:gd name="connsiteX73" fmla="*/ 232565 w 265519"/>
              <a:gd name="connsiteY73" fmla="*/ 38315 h 264247"/>
              <a:gd name="connsiteX74" fmla="*/ 147916 w 265519"/>
              <a:gd name="connsiteY74" fmla="*/ 369 h 264247"/>
              <a:gd name="connsiteX75" fmla="*/ 9995 w 265519"/>
              <a:gd name="connsiteY75" fmla="*/ 82829 h 264247"/>
              <a:gd name="connsiteX76" fmla="*/ 42833 w 265519"/>
              <a:gd name="connsiteY76" fmla="*/ 229507 h 264247"/>
              <a:gd name="connsiteX77" fmla="*/ 203376 w 265519"/>
              <a:gd name="connsiteY77" fmla="*/ 244102 h 264247"/>
              <a:gd name="connsiteX78" fmla="*/ 215052 w 265519"/>
              <a:gd name="connsiteY78" fmla="*/ 198858 h 264247"/>
              <a:gd name="connsiteX79" fmla="*/ 169808 w 265519"/>
              <a:gd name="connsiteY79" fmla="*/ 187182 h 26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5519" h="264247">
                <a:moveTo>
                  <a:pt x="169808" y="187182"/>
                </a:moveTo>
                <a:cubicBezTo>
                  <a:pt x="166159" y="189371"/>
                  <a:pt x="161781" y="191560"/>
                  <a:pt x="157402" y="193749"/>
                </a:cubicBezTo>
                <a:cubicBezTo>
                  <a:pt x="150835" y="197398"/>
                  <a:pt x="164700" y="191560"/>
                  <a:pt x="157402" y="193749"/>
                </a:cubicBezTo>
                <a:cubicBezTo>
                  <a:pt x="155213" y="194479"/>
                  <a:pt x="153024" y="195209"/>
                  <a:pt x="150835" y="195939"/>
                </a:cubicBezTo>
                <a:cubicBezTo>
                  <a:pt x="147186" y="196669"/>
                  <a:pt x="141348" y="196669"/>
                  <a:pt x="138429" y="198858"/>
                </a:cubicBezTo>
                <a:cubicBezTo>
                  <a:pt x="144267" y="195939"/>
                  <a:pt x="143537" y="198128"/>
                  <a:pt x="139159" y="198858"/>
                </a:cubicBezTo>
                <a:cubicBezTo>
                  <a:pt x="136240" y="198858"/>
                  <a:pt x="133321" y="198858"/>
                  <a:pt x="130402" y="198858"/>
                </a:cubicBezTo>
                <a:cubicBezTo>
                  <a:pt x="128213" y="198858"/>
                  <a:pt x="126024" y="198858"/>
                  <a:pt x="123834" y="198128"/>
                </a:cubicBezTo>
                <a:cubicBezTo>
                  <a:pt x="116537" y="197398"/>
                  <a:pt x="131862" y="199588"/>
                  <a:pt x="124564" y="198128"/>
                </a:cubicBezTo>
                <a:cubicBezTo>
                  <a:pt x="120186" y="197398"/>
                  <a:pt x="116537" y="196669"/>
                  <a:pt x="112159" y="195209"/>
                </a:cubicBezTo>
                <a:cubicBezTo>
                  <a:pt x="109969" y="194479"/>
                  <a:pt x="108510" y="193749"/>
                  <a:pt x="106321" y="193020"/>
                </a:cubicBezTo>
                <a:cubicBezTo>
                  <a:pt x="99023" y="190831"/>
                  <a:pt x="112888" y="196669"/>
                  <a:pt x="106321" y="193020"/>
                </a:cubicBezTo>
                <a:cubicBezTo>
                  <a:pt x="102672" y="190831"/>
                  <a:pt x="98294" y="188641"/>
                  <a:pt x="94645" y="186452"/>
                </a:cubicBezTo>
                <a:cubicBezTo>
                  <a:pt x="93185" y="185723"/>
                  <a:pt x="91726" y="184263"/>
                  <a:pt x="90266" y="183533"/>
                </a:cubicBezTo>
                <a:cubicBezTo>
                  <a:pt x="84428" y="179155"/>
                  <a:pt x="96104" y="188641"/>
                  <a:pt x="90266" y="183533"/>
                </a:cubicBezTo>
                <a:cubicBezTo>
                  <a:pt x="87347" y="180614"/>
                  <a:pt x="84428" y="177695"/>
                  <a:pt x="81510" y="174776"/>
                </a:cubicBezTo>
                <a:cubicBezTo>
                  <a:pt x="80780" y="174047"/>
                  <a:pt x="77861" y="169668"/>
                  <a:pt x="77131" y="170398"/>
                </a:cubicBezTo>
                <a:cubicBezTo>
                  <a:pt x="78591" y="170398"/>
                  <a:pt x="81510" y="176236"/>
                  <a:pt x="77131" y="170398"/>
                </a:cubicBezTo>
                <a:cubicBezTo>
                  <a:pt x="74212" y="166020"/>
                  <a:pt x="72023" y="161641"/>
                  <a:pt x="69834" y="157263"/>
                </a:cubicBezTo>
                <a:cubicBezTo>
                  <a:pt x="66185" y="150695"/>
                  <a:pt x="72023" y="164560"/>
                  <a:pt x="69834" y="157263"/>
                </a:cubicBezTo>
                <a:cubicBezTo>
                  <a:pt x="69104" y="155073"/>
                  <a:pt x="68374" y="152884"/>
                  <a:pt x="67645" y="150695"/>
                </a:cubicBezTo>
                <a:cubicBezTo>
                  <a:pt x="66915" y="149236"/>
                  <a:pt x="63266" y="139019"/>
                  <a:pt x="64726" y="137560"/>
                </a:cubicBezTo>
                <a:cubicBezTo>
                  <a:pt x="64726" y="139019"/>
                  <a:pt x="65455" y="140479"/>
                  <a:pt x="65455" y="141938"/>
                </a:cubicBezTo>
                <a:cubicBezTo>
                  <a:pt x="65455" y="140479"/>
                  <a:pt x="65455" y="139019"/>
                  <a:pt x="64726" y="137560"/>
                </a:cubicBezTo>
                <a:cubicBezTo>
                  <a:pt x="64726" y="135370"/>
                  <a:pt x="64726" y="133181"/>
                  <a:pt x="64726" y="130262"/>
                </a:cubicBezTo>
                <a:cubicBezTo>
                  <a:pt x="64726" y="127343"/>
                  <a:pt x="64726" y="125154"/>
                  <a:pt x="64726" y="122235"/>
                </a:cubicBezTo>
                <a:cubicBezTo>
                  <a:pt x="65455" y="118587"/>
                  <a:pt x="64726" y="118587"/>
                  <a:pt x="64726" y="123695"/>
                </a:cubicBezTo>
                <a:cubicBezTo>
                  <a:pt x="64726" y="122235"/>
                  <a:pt x="65455" y="120776"/>
                  <a:pt x="65455" y="118587"/>
                </a:cubicBezTo>
                <a:cubicBezTo>
                  <a:pt x="66185" y="114938"/>
                  <a:pt x="67645" y="111289"/>
                  <a:pt x="68374" y="106911"/>
                </a:cubicBezTo>
                <a:cubicBezTo>
                  <a:pt x="70564" y="99613"/>
                  <a:pt x="64726" y="113478"/>
                  <a:pt x="68374" y="106181"/>
                </a:cubicBezTo>
                <a:cubicBezTo>
                  <a:pt x="69834" y="103992"/>
                  <a:pt x="70564" y="101803"/>
                  <a:pt x="71293" y="100343"/>
                </a:cubicBezTo>
                <a:cubicBezTo>
                  <a:pt x="72753" y="98154"/>
                  <a:pt x="73482" y="96694"/>
                  <a:pt x="74942" y="94505"/>
                </a:cubicBezTo>
                <a:cubicBezTo>
                  <a:pt x="79320" y="87937"/>
                  <a:pt x="69834" y="99613"/>
                  <a:pt x="74942" y="93775"/>
                </a:cubicBezTo>
                <a:cubicBezTo>
                  <a:pt x="78591" y="90127"/>
                  <a:pt x="82239" y="86478"/>
                  <a:pt x="86618" y="82829"/>
                </a:cubicBezTo>
                <a:cubicBezTo>
                  <a:pt x="92456" y="77721"/>
                  <a:pt x="80780" y="86478"/>
                  <a:pt x="87347" y="82100"/>
                </a:cubicBezTo>
                <a:cubicBezTo>
                  <a:pt x="89537" y="80640"/>
                  <a:pt x="90996" y="79181"/>
                  <a:pt x="93185" y="78451"/>
                </a:cubicBezTo>
                <a:cubicBezTo>
                  <a:pt x="97564" y="76262"/>
                  <a:pt x="101213" y="74072"/>
                  <a:pt x="105591" y="71883"/>
                </a:cubicBezTo>
                <a:cubicBezTo>
                  <a:pt x="112888" y="68235"/>
                  <a:pt x="99023" y="74072"/>
                  <a:pt x="106321" y="71154"/>
                </a:cubicBezTo>
                <a:cubicBezTo>
                  <a:pt x="108510" y="70424"/>
                  <a:pt x="110699" y="69694"/>
                  <a:pt x="112888" y="68964"/>
                </a:cubicBezTo>
                <a:cubicBezTo>
                  <a:pt x="115078" y="68235"/>
                  <a:pt x="117997" y="67505"/>
                  <a:pt x="120186" y="66775"/>
                </a:cubicBezTo>
                <a:cubicBezTo>
                  <a:pt x="121645" y="66045"/>
                  <a:pt x="133321" y="64586"/>
                  <a:pt x="125294" y="65316"/>
                </a:cubicBezTo>
                <a:cubicBezTo>
                  <a:pt x="129672" y="64586"/>
                  <a:pt x="134780" y="64586"/>
                  <a:pt x="139159" y="64586"/>
                </a:cubicBezTo>
                <a:cubicBezTo>
                  <a:pt x="142078" y="64586"/>
                  <a:pt x="144997" y="64586"/>
                  <a:pt x="147186" y="65316"/>
                </a:cubicBezTo>
                <a:cubicBezTo>
                  <a:pt x="139159" y="64586"/>
                  <a:pt x="147916" y="65316"/>
                  <a:pt x="149375" y="66045"/>
                </a:cubicBezTo>
                <a:cubicBezTo>
                  <a:pt x="154483" y="67505"/>
                  <a:pt x="160321" y="68964"/>
                  <a:pt x="165430" y="71154"/>
                </a:cubicBezTo>
                <a:cubicBezTo>
                  <a:pt x="158132" y="68235"/>
                  <a:pt x="166159" y="71883"/>
                  <a:pt x="167619" y="72613"/>
                </a:cubicBezTo>
                <a:cubicBezTo>
                  <a:pt x="170538" y="74072"/>
                  <a:pt x="174186" y="76262"/>
                  <a:pt x="177105" y="78451"/>
                </a:cubicBezTo>
                <a:cubicBezTo>
                  <a:pt x="171267" y="74072"/>
                  <a:pt x="177105" y="78451"/>
                  <a:pt x="177835" y="79181"/>
                </a:cubicBezTo>
                <a:cubicBezTo>
                  <a:pt x="179295" y="80640"/>
                  <a:pt x="180754" y="82100"/>
                  <a:pt x="182213" y="83559"/>
                </a:cubicBezTo>
                <a:cubicBezTo>
                  <a:pt x="187322" y="89397"/>
                  <a:pt x="182213" y="83559"/>
                  <a:pt x="182213" y="83559"/>
                </a:cubicBezTo>
                <a:cubicBezTo>
                  <a:pt x="182213" y="83559"/>
                  <a:pt x="185862" y="88667"/>
                  <a:pt x="185862" y="88667"/>
                </a:cubicBezTo>
                <a:cubicBezTo>
                  <a:pt x="187322" y="90127"/>
                  <a:pt x="188051" y="92316"/>
                  <a:pt x="188781" y="94505"/>
                </a:cubicBezTo>
                <a:cubicBezTo>
                  <a:pt x="192430" y="101073"/>
                  <a:pt x="188051" y="95965"/>
                  <a:pt x="188781" y="94505"/>
                </a:cubicBezTo>
                <a:cubicBezTo>
                  <a:pt x="188051" y="95965"/>
                  <a:pt x="192430" y="106911"/>
                  <a:pt x="193160" y="108370"/>
                </a:cubicBezTo>
                <a:cubicBezTo>
                  <a:pt x="193889" y="110559"/>
                  <a:pt x="193889" y="112749"/>
                  <a:pt x="194619" y="114938"/>
                </a:cubicBezTo>
                <a:cubicBezTo>
                  <a:pt x="196079" y="122235"/>
                  <a:pt x="193889" y="106911"/>
                  <a:pt x="194619" y="114938"/>
                </a:cubicBezTo>
                <a:cubicBezTo>
                  <a:pt x="194619" y="120046"/>
                  <a:pt x="195349" y="125154"/>
                  <a:pt x="194619" y="130262"/>
                </a:cubicBezTo>
                <a:cubicBezTo>
                  <a:pt x="194619" y="130992"/>
                  <a:pt x="193889" y="136830"/>
                  <a:pt x="193889" y="136830"/>
                </a:cubicBezTo>
                <a:cubicBezTo>
                  <a:pt x="194619" y="131722"/>
                  <a:pt x="194619" y="130992"/>
                  <a:pt x="193889" y="134641"/>
                </a:cubicBezTo>
                <a:cubicBezTo>
                  <a:pt x="193889" y="136100"/>
                  <a:pt x="193160" y="137560"/>
                  <a:pt x="193160" y="139019"/>
                </a:cubicBezTo>
                <a:cubicBezTo>
                  <a:pt x="192430" y="144127"/>
                  <a:pt x="190970" y="149236"/>
                  <a:pt x="188781" y="153614"/>
                </a:cubicBezTo>
                <a:cubicBezTo>
                  <a:pt x="188781" y="154344"/>
                  <a:pt x="187322" y="159452"/>
                  <a:pt x="186592" y="159452"/>
                </a:cubicBezTo>
                <a:cubicBezTo>
                  <a:pt x="188781" y="155073"/>
                  <a:pt x="188781" y="154344"/>
                  <a:pt x="187322" y="157263"/>
                </a:cubicBezTo>
                <a:cubicBezTo>
                  <a:pt x="186592" y="158722"/>
                  <a:pt x="185862" y="160182"/>
                  <a:pt x="185132" y="160911"/>
                </a:cubicBezTo>
                <a:cubicBezTo>
                  <a:pt x="184403" y="162371"/>
                  <a:pt x="177835" y="174047"/>
                  <a:pt x="177105" y="174047"/>
                </a:cubicBezTo>
                <a:cubicBezTo>
                  <a:pt x="177105" y="174047"/>
                  <a:pt x="182213" y="168209"/>
                  <a:pt x="177105" y="174047"/>
                </a:cubicBezTo>
                <a:cubicBezTo>
                  <a:pt x="174916" y="176236"/>
                  <a:pt x="173457" y="178425"/>
                  <a:pt x="171267" y="179884"/>
                </a:cubicBezTo>
                <a:cubicBezTo>
                  <a:pt x="169808" y="181344"/>
                  <a:pt x="168348" y="182803"/>
                  <a:pt x="166159" y="184263"/>
                </a:cubicBezTo>
                <a:cubicBezTo>
                  <a:pt x="163240" y="186452"/>
                  <a:pt x="163970" y="185723"/>
                  <a:pt x="167619" y="182803"/>
                </a:cubicBezTo>
                <a:cubicBezTo>
                  <a:pt x="171997" y="184993"/>
                  <a:pt x="170538" y="186452"/>
                  <a:pt x="169808" y="187182"/>
                </a:cubicBezTo>
                <a:cubicBezTo>
                  <a:pt x="155213" y="196669"/>
                  <a:pt x="147916" y="217101"/>
                  <a:pt x="158132" y="232426"/>
                </a:cubicBezTo>
                <a:cubicBezTo>
                  <a:pt x="167619" y="247021"/>
                  <a:pt x="188051" y="254318"/>
                  <a:pt x="203376" y="244102"/>
                </a:cubicBezTo>
                <a:cubicBezTo>
                  <a:pt x="245701" y="215642"/>
                  <a:pt x="270512" y="163830"/>
                  <a:pt x="264674" y="112749"/>
                </a:cubicBezTo>
                <a:cubicBezTo>
                  <a:pt x="261755" y="85019"/>
                  <a:pt x="251539" y="58748"/>
                  <a:pt x="232565" y="38315"/>
                </a:cubicBezTo>
                <a:cubicBezTo>
                  <a:pt x="210673" y="14964"/>
                  <a:pt x="179295" y="2558"/>
                  <a:pt x="147916" y="369"/>
                </a:cubicBezTo>
                <a:cubicBezTo>
                  <a:pt x="91726" y="-4009"/>
                  <a:pt x="31887" y="31018"/>
                  <a:pt x="9995" y="82829"/>
                </a:cubicBezTo>
                <a:cubicBezTo>
                  <a:pt x="-11167" y="132452"/>
                  <a:pt x="1968" y="193749"/>
                  <a:pt x="42833" y="229507"/>
                </a:cubicBezTo>
                <a:cubicBezTo>
                  <a:pt x="87347" y="268913"/>
                  <a:pt x="152294" y="276210"/>
                  <a:pt x="203376" y="244102"/>
                </a:cubicBezTo>
                <a:cubicBezTo>
                  <a:pt x="217971" y="234615"/>
                  <a:pt x="225268" y="214182"/>
                  <a:pt x="215052" y="198858"/>
                </a:cubicBezTo>
                <a:cubicBezTo>
                  <a:pt x="205565" y="184263"/>
                  <a:pt x="185132" y="176966"/>
                  <a:pt x="169808" y="187182"/>
                </a:cubicBezTo>
                <a:close/>
              </a:path>
            </a:pathLst>
          </a:custGeom>
          <a:solidFill>
            <a:srgbClr val="231F20"/>
          </a:solidFill>
          <a:ln w="7290" cap="flat">
            <a:noFill/>
            <a:prstDash val="solid"/>
            <a:miter/>
          </a:ln>
        </p:spPr>
        <p:txBody>
          <a:bodyPr rtlCol="0" anchor="ctr"/>
          <a:lstStyle/>
          <a:p>
            <a:endParaRPr lang="en-US" dirty="0"/>
          </a:p>
        </p:txBody>
      </p:sp>
      <p:sp>
        <p:nvSpPr>
          <p:cNvPr id="7" name="Graphic 19"/>
          <p:cNvSpPr/>
          <p:nvPr/>
        </p:nvSpPr>
        <p:spPr>
          <a:xfrm rot="18232085">
            <a:off x="3824691" y="3037721"/>
            <a:ext cx="162952" cy="172687"/>
          </a:xfrm>
          <a:custGeom>
            <a:avLst/>
            <a:gdLst>
              <a:gd name="connsiteX0" fmla="*/ 81807 w 162952"/>
              <a:gd name="connsiteY0" fmla="*/ 107255 h 172687"/>
              <a:gd name="connsiteX1" fmla="*/ 78888 w 162952"/>
              <a:gd name="connsiteY1" fmla="*/ 107984 h 172687"/>
              <a:gd name="connsiteX2" fmla="*/ 87645 w 162952"/>
              <a:gd name="connsiteY2" fmla="*/ 106525 h 172687"/>
              <a:gd name="connsiteX3" fmla="*/ 71591 w 162952"/>
              <a:gd name="connsiteY3" fmla="*/ 106525 h 172687"/>
              <a:gd name="connsiteX4" fmla="*/ 80348 w 162952"/>
              <a:gd name="connsiteY4" fmla="*/ 107984 h 172687"/>
              <a:gd name="connsiteX5" fmla="*/ 67942 w 162952"/>
              <a:gd name="connsiteY5" fmla="*/ 105065 h 172687"/>
              <a:gd name="connsiteX6" fmla="*/ 75969 w 162952"/>
              <a:gd name="connsiteY6" fmla="*/ 108714 h 172687"/>
              <a:gd name="connsiteX7" fmla="*/ 67212 w 162952"/>
              <a:gd name="connsiteY7" fmla="*/ 103606 h 172687"/>
              <a:gd name="connsiteX8" fmla="*/ 73780 w 162952"/>
              <a:gd name="connsiteY8" fmla="*/ 108714 h 172687"/>
              <a:gd name="connsiteX9" fmla="*/ 66483 w 162952"/>
              <a:gd name="connsiteY9" fmla="*/ 101417 h 172687"/>
              <a:gd name="connsiteX10" fmla="*/ 71591 w 162952"/>
              <a:gd name="connsiteY10" fmla="*/ 107984 h 172687"/>
              <a:gd name="connsiteX11" fmla="*/ 65753 w 162952"/>
              <a:gd name="connsiteY11" fmla="*/ 98498 h 172687"/>
              <a:gd name="connsiteX12" fmla="*/ 69402 w 162952"/>
              <a:gd name="connsiteY12" fmla="*/ 106525 h 172687"/>
              <a:gd name="connsiteX13" fmla="*/ 65753 w 162952"/>
              <a:gd name="connsiteY13" fmla="*/ 93390 h 172687"/>
              <a:gd name="connsiteX14" fmla="*/ 67212 w 162952"/>
              <a:gd name="connsiteY14" fmla="*/ 102147 h 172687"/>
              <a:gd name="connsiteX15" fmla="*/ 67212 w 162952"/>
              <a:gd name="connsiteY15" fmla="*/ 85362 h 172687"/>
              <a:gd name="connsiteX16" fmla="*/ 65753 w 162952"/>
              <a:gd name="connsiteY16" fmla="*/ 94119 h 172687"/>
              <a:gd name="connsiteX17" fmla="*/ 70861 w 162952"/>
              <a:gd name="connsiteY17" fmla="*/ 75876 h 172687"/>
              <a:gd name="connsiteX18" fmla="*/ 67212 w 162952"/>
              <a:gd name="connsiteY18" fmla="*/ 83903 h 172687"/>
              <a:gd name="connsiteX19" fmla="*/ 77429 w 162952"/>
              <a:gd name="connsiteY19" fmla="*/ 66389 h 172687"/>
              <a:gd name="connsiteX20" fmla="*/ 72321 w 162952"/>
              <a:gd name="connsiteY20" fmla="*/ 72957 h 172687"/>
              <a:gd name="connsiteX21" fmla="*/ 80348 w 162952"/>
              <a:gd name="connsiteY21" fmla="*/ 64930 h 172687"/>
              <a:gd name="connsiteX22" fmla="*/ 73780 w 162952"/>
              <a:gd name="connsiteY22" fmla="*/ 70038 h 172687"/>
              <a:gd name="connsiteX23" fmla="*/ 84726 w 162952"/>
              <a:gd name="connsiteY23" fmla="*/ 63470 h 172687"/>
              <a:gd name="connsiteX24" fmla="*/ 76699 w 162952"/>
              <a:gd name="connsiteY24" fmla="*/ 67119 h 172687"/>
              <a:gd name="connsiteX25" fmla="*/ 86186 w 162952"/>
              <a:gd name="connsiteY25" fmla="*/ 64930 h 172687"/>
              <a:gd name="connsiteX26" fmla="*/ 77429 w 162952"/>
              <a:gd name="connsiteY26" fmla="*/ 66389 h 172687"/>
              <a:gd name="connsiteX27" fmla="*/ 86915 w 162952"/>
              <a:gd name="connsiteY27" fmla="*/ 66389 h 172687"/>
              <a:gd name="connsiteX28" fmla="*/ 78158 w 162952"/>
              <a:gd name="connsiteY28" fmla="*/ 64930 h 172687"/>
              <a:gd name="connsiteX29" fmla="*/ 88375 w 162952"/>
              <a:gd name="connsiteY29" fmla="*/ 67849 h 172687"/>
              <a:gd name="connsiteX30" fmla="*/ 80348 w 162952"/>
              <a:gd name="connsiteY30" fmla="*/ 64200 h 172687"/>
              <a:gd name="connsiteX31" fmla="*/ 91294 w 162952"/>
              <a:gd name="connsiteY31" fmla="*/ 70038 h 172687"/>
              <a:gd name="connsiteX32" fmla="*/ 84726 w 162952"/>
              <a:gd name="connsiteY32" fmla="*/ 64930 h 172687"/>
              <a:gd name="connsiteX33" fmla="*/ 94213 w 162952"/>
              <a:gd name="connsiteY33" fmla="*/ 75146 h 172687"/>
              <a:gd name="connsiteX34" fmla="*/ 89104 w 162952"/>
              <a:gd name="connsiteY34" fmla="*/ 68579 h 172687"/>
              <a:gd name="connsiteX35" fmla="*/ 96402 w 162952"/>
              <a:gd name="connsiteY35" fmla="*/ 80254 h 172687"/>
              <a:gd name="connsiteX36" fmla="*/ 92753 w 162952"/>
              <a:gd name="connsiteY36" fmla="*/ 72227 h 172687"/>
              <a:gd name="connsiteX37" fmla="*/ 97132 w 162952"/>
              <a:gd name="connsiteY37" fmla="*/ 88281 h 172687"/>
              <a:gd name="connsiteX38" fmla="*/ 95672 w 162952"/>
              <a:gd name="connsiteY38" fmla="*/ 79525 h 172687"/>
              <a:gd name="connsiteX39" fmla="*/ 95672 w 162952"/>
              <a:gd name="connsiteY39" fmla="*/ 96309 h 172687"/>
              <a:gd name="connsiteX40" fmla="*/ 97132 w 162952"/>
              <a:gd name="connsiteY40" fmla="*/ 87552 h 172687"/>
              <a:gd name="connsiteX41" fmla="*/ 93483 w 162952"/>
              <a:gd name="connsiteY41" fmla="*/ 101417 h 172687"/>
              <a:gd name="connsiteX42" fmla="*/ 97132 w 162952"/>
              <a:gd name="connsiteY42" fmla="*/ 93390 h 172687"/>
              <a:gd name="connsiteX43" fmla="*/ 91294 w 162952"/>
              <a:gd name="connsiteY43" fmla="*/ 104336 h 172687"/>
              <a:gd name="connsiteX44" fmla="*/ 96402 w 162952"/>
              <a:gd name="connsiteY44" fmla="*/ 97768 h 172687"/>
              <a:gd name="connsiteX45" fmla="*/ 88375 w 162952"/>
              <a:gd name="connsiteY45" fmla="*/ 105795 h 172687"/>
              <a:gd name="connsiteX46" fmla="*/ 94942 w 162952"/>
              <a:gd name="connsiteY46" fmla="*/ 100687 h 172687"/>
              <a:gd name="connsiteX47" fmla="*/ 85456 w 162952"/>
              <a:gd name="connsiteY47" fmla="*/ 106525 h 172687"/>
              <a:gd name="connsiteX48" fmla="*/ 93483 w 162952"/>
              <a:gd name="connsiteY48" fmla="*/ 102876 h 172687"/>
              <a:gd name="connsiteX49" fmla="*/ 81807 w 162952"/>
              <a:gd name="connsiteY49" fmla="*/ 107255 h 172687"/>
              <a:gd name="connsiteX50" fmla="*/ 62104 w 162952"/>
              <a:gd name="connsiteY50" fmla="*/ 122579 h 172687"/>
              <a:gd name="connsiteX51" fmla="*/ 58455 w 162952"/>
              <a:gd name="connsiteY51" fmla="*/ 148120 h 172687"/>
              <a:gd name="connsiteX52" fmla="*/ 73780 w 162952"/>
              <a:gd name="connsiteY52" fmla="*/ 167823 h 172687"/>
              <a:gd name="connsiteX53" fmla="*/ 99321 w 162952"/>
              <a:gd name="connsiteY53" fmla="*/ 171472 h 172687"/>
              <a:gd name="connsiteX54" fmla="*/ 160619 w 162952"/>
              <a:gd name="connsiteY54" fmla="*/ 110903 h 172687"/>
              <a:gd name="connsiteX55" fmla="*/ 138727 w 162952"/>
              <a:gd name="connsiteY55" fmla="*/ 25524 h 172687"/>
              <a:gd name="connsiteX56" fmla="*/ 100051 w 162952"/>
              <a:gd name="connsiteY56" fmla="*/ 2172 h 172687"/>
              <a:gd name="connsiteX57" fmla="*/ 29266 w 162952"/>
              <a:gd name="connsiteY57" fmla="*/ 22605 h 172687"/>
              <a:gd name="connsiteX58" fmla="*/ 2995 w 162952"/>
              <a:gd name="connsiteY58" fmla="*/ 117471 h 172687"/>
              <a:gd name="connsiteX59" fmla="*/ 36563 w 162952"/>
              <a:gd name="connsiteY59" fmla="*/ 161985 h 172687"/>
              <a:gd name="connsiteX60" fmla="*/ 99321 w 162952"/>
              <a:gd name="connsiteY60" fmla="*/ 170742 h 172687"/>
              <a:gd name="connsiteX61" fmla="*/ 119024 w 162952"/>
              <a:gd name="connsiteY61" fmla="*/ 155417 h 172687"/>
              <a:gd name="connsiteX62" fmla="*/ 122672 w 162952"/>
              <a:gd name="connsiteY62" fmla="*/ 129877 h 172687"/>
              <a:gd name="connsiteX63" fmla="*/ 107348 w 162952"/>
              <a:gd name="connsiteY63" fmla="*/ 110173 h 172687"/>
              <a:gd name="connsiteX64" fmla="*/ 81807 w 162952"/>
              <a:gd name="connsiteY64" fmla="*/ 107255 h 1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52" h="172687">
                <a:moveTo>
                  <a:pt x="81807" y="107255"/>
                </a:moveTo>
                <a:cubicBezTo>
                  <a:pt x="81077" y="107255"/>
                  <a:pt x="79618" y="107255"/>
                  <a:pt x="78888" y="107984"/>
                </a:cubicBezTo>
                <a:cubicBezTo>
                  <a:pt x="81807" y="107255"/>
                  <a:pt x="84726" y="107255"/>
                  <a:pt x="87645" y="106525"/>
                </a:cubicBezTo>
                <a:cubicBezTo>
                  <a:pt x="82537" y="107255"/>
                  <a:pt x="77429" y="107255"/>
                  <a:pt x="71591" y="106525"/>
                </a:cubicBezTo>
                <a:cubicBezTo>
                  <a:pt x="74510" y="107255"/>
                  <a:pt x="77429" y="107255"/>
                  <a:pt x="80348" y="107984"/>
                </a:cubicBezTo>
                <a:cubicBezTo>
                  <a:pt x="75969" y="107255"/>
                  <a:pt x="72321" y="106525"/>
                  <a:pt x="67942" y="105065"/>
                </a:cubicBezTo>
                <a:cubicBezTo>
                  <a:pt x="70861" y="106525"/>
                  <a:pt x="73050" y="107255"/>
                  <a:pt x="75969" y="108714"/>
                </a:cubicBezTo>
                <a:cubicBezTo>
                  <a:pt x="73050" y="107255"/>
                  <a:pt x="69402" y="105795"/>
                  <a:pt x="67212" y="103606"/>
                </a:cubicBezTo>
                <a:cubicBezTo>
                  <a:pt x="69402" y="105065"/>
                  <a:pt x="71591" y="107255"/>
                  <a:pt x="73780" y="108714"/>
                </a:cubicBezTo>
                <a:cubicBezTo>
                  <a:pt x="70861" y="106525"/>
                  <a:pt x="68672" y="104336"/>
                  <a:pt x="66483" y="101417"/>
                </a:cubicBezTo>
                <a:cubicBezTo>
                  <a:pt x="67942" y="103606"/>
                  <a:pt x="70131" y="105795"/>
                  <a:pt x="71591" y="107984"/>
                </a:cubicBezTo>
                <a:cubicBezTo>
                  <a:pt x="69402" y="105065"/>
                  <a:pt x="67212" y="102147"/>
                  <a:pt x="65753" y="98498"/>
                </a:cubicBezTo>
                <a:cubicBezTo>
                  <a:pt x="67212" y="101417"/>
                  <a:pt x="67942" y="103606"/>
                  <a:pt x="69402" y="106525"/>
                </a:cubicBezTo>
                <a:cubicBezTo>
                  <a:pt x="67942" y="102147"/>
                  <a:pt x="66483" y="97768"/>
                  <a:pt x="65753" y="93390"/>
                </a:cubicBezTo>
                <a:cubicBezTo>
                  <a:pt x="66483" y="96309"/>
                  <a:pt x="66483" y="99227"/>
                  <a:pt x="67212" y="102147"/>
                </a:cubicBezTo>
                <a:cubicBezTo>
                  <a:pt x="66483" y="96309"/>
                  <a:pt x="66483" y="91200"/>
                  <a:pt x="67212" y="85362"/>
                </a:cubicBezTo>
                <a:cubicBezTo>
                  <a:pt x="66483" y="88281"/>
                  <a:pt x="66483" y="91200"/>
                  <a:pt x="65753" y="94119"/>
                </a:cubicBezTo>
                <a:cubicBezTo>
                  <a:pt x="66483" y="87552"/>
                  <a:pt x="68672" y="81714"/>
                  <a:pt x="70861" y="75876"/>
                </a:cubicBezTo>
                <a:cubicBezTo>
                  <a:pt x="69402" y="78795"/>
                  <a:pt x="68672" y="80984"/>
                  <a:pt x="67212" y="83903"/>
                </a:cubicBezTo>
                <a:cubicBezTo>
                  <a:pt x="70131" y="78065"/>
                  <a:pt x="73050" y="72227"/>
                  <a:pt x="77429" y="66389"/>
                </a:cubicBezTo>
                <a:cubicBezTo>
                  <a:pt x="75969" y="68579"/>
                  <a:pt x="73780" y="70768"/>
                  <a:pt x="72321" y="72957"/>
                </a:cubicBezTo>
                <a:cubicBezTo>
                  <a:pt x="74510" y="70038"/>
                  <a:pt x="77429" y="67119"/>
                  <a:pt x="80348" y="64930"/>
                </a:cubicBezTo>
                <a:cubicBezTo>
                  <a:pt x="78158" y="66389"/>
                  <a:pt x="75969" y="68579"/>
                  <a:pt x="73780" y="70038"/>
                </a:cubicBezTo>
                <a:cubicBezTo>
                  <a:pt x="77429" y="67119"/>
                  <a:pt x="81077" y="64930"/>
                  <a:pt x="84726" y="63470"/>
                </a:cubicBezTo>
                <a:cubicBezTo>
                  <a:pt x="81807" y="64930"/>
                  <a:pt x="79618" y="65660"/>
                  <a:pt x="76699" y="67119"/>
                </a:cubicBezTo>
                <a:cubicBezTo>
                  <a:pt x="79618" y="65660"/>
                  <a:pt x="82537" y="64930"/>
                  <a:pt x="86186" y="64930"/>
                </a:cubicBezTo>
                <a:cubicBezTo>
                  <a:pt x="83267" y="65660"/>
                  <a:pt x="80348" y="65660"/>
                  <a:pt x="77429" y="66389"/>
                </a:cubicBezTo>
                <a:cubicBezTo>
                  <a:pt x="80348" y="65660"/>
                  <a:pt x="83996" y="65660"/>
                  <a:pt x="86915" y="66389"/>
                </a:cubicBezTo>
                <a:cubicBezTo>
                  <a:pt x="83996" y="65660"/>
                  <a:pt x="81077" y="65660"/>
                  <a:pt x="78158" y="64930"/>
                </a:cubicBezTo>
                <a:cubicBezTo>
                  <a:pt x="81807" y="65660"/>
                  <a:pt x="85456" y="66389"/>
                  <a:pt x="88375" y="67849"/>
                </a:cubicBezTo>
                <a:cubicBezTo>
                  <a:pt x="85456" y="66389"/>
                  <a:pt x="83267" y="65660"/>
                  <a:pt x="80348" y="64200"/>
                </a:cubicBezTo>
                <a:cubicBezTo>
                  <a:pt x="83996" y="65660"/>
                  <a:pt x="87645" y="67849"/>
                  <a:pt x="91294" y="70038"/>
                </a:cubicBezTo>
                <a:cubicBezTo>
                  <a:pt x="89104" y="68579"/>
                  <a:pt x="86915" y="66389"/>
                  <a:pt x="84726" y="64930"/>
                </a:cubicBezTo>
                <a:cubicBezTo>
                  <a:pt x="88375" y="67849"/>
                  <a:pt x="92023" y="70768"/>
                  <a:pt x="94213" y="75146"/>
                </a:cubicBezTo>
                <a:cubicBezTo>
                  <a:pt x="92753" y="72957"/>
                  <a:pt x="90564" y="70768"/>
                  <a:pt x="89104" y="68579"/>
                </a:cubicBezTo>
                <a:cubicBezTo>
                  <a:pt x="92023" y="72227"/>
                  <a:pt x="94213" y="76606"/>
                  <a:pt x="96402" y="80254"/>
                </a:cubicBezTo>
                <a:cubicBezTo>
                  <a:pt x="94942" y="77335"/>
                  <a:pt x="94213" y="75146"/>
                  <a:pt x="92753" y="72227"/>
                </a:cubicBezTo>
                <a:cubicBezTo>
                  <a:pt x="94942" y="77335"/>
                  <a:pt x="96402" y="83173"/>
                  <a:pt x="97132" y="88281"/>
                </a:cubicBezTo>
                <a:cubicBezTo>
                  <a:pt x="96402" y="85362"/>
                  <a:pt x="96402" y="82444"/>
                  <a:pt x="95672" y="79525"/>
                </a:cubicBezTo>
                <a:cubicBezTo>
                  <a:pt x="96402" y="85362"/>
                  <a:pt x="96402" y="90471"/>
                  <a:pt x="95672" y="96309"/>
                </a:cubicBezTo>
                <a:cubicBezTo>
                  <a:pt x="96402" y="93390"/>
                  <a:pt x="96402" y="90471"/>
                  <a:pt x="97132" y="87552"/>
                </a:cubicBezTo>
                <a:cubicBezTo>
                  <a:pt x="96402" y="92660"/>
                  <a:pt x="94942" y="97038"/>
                  <a:pt x="93483" y="101417"/>
                </a:cubicBezTo>
                <a:cubicBezTo>
                  <a:pt x="94942" y="98498"/>
                  <a:pt x="95672" y="96309"/>
                  <a:pt x="97132" y="93390"/>
                </a:cubicBezTo>
                <a:cubicBezTo>
                  <a:pt x="95672" y="97038"/>
                  <a:pt x="93483" y="100687"/>
                  <a:pt x="91294" y="104336"/>
                </a:cubicBezTo>
                <a:cubicBezTo>
                  <a:pt x="92753" y="102147"/>
                  <a:pt x="94942" y="99957"/>
                  <a:pt x="96402" y="97768"/>
                </a:cubicBezTo>
                <a:cubicBezTo>
                  <a:pt x="94213" y="100687"/>
                  <a:pt x="91294" y="103606"/>
                  <a:pt x="88375" y="105795"/>
                </a:cubicBezTo>
                <a:cubicBezTo>
                  <a:pt x="90564" y="104336"/>
                  <a:pt x="92753" y="102147"/>
                  <a:pt x="94942" y="100687"/>
                </a:cubicBezTo>
                <a:cubicBezTo>
                  <a:pt x="92023" y="102876"/>
                  <a:pt x="89104" y="105065"/>
                  <a:pt x="85456" y="106525"/>
                </a:cubicBezTo>
                <a:cubicBezTo>
                  <a:pt x="88375" y="105065"/>
                  <a:pt x="90564" y="104336"/>
                  <a:pt x="93483" y="102876"/>
                </a:cubicBezTo>
                <a:cubicBezTo>
                  <a:pt x="89834" y="105065"/>
                  <a:pt x="85456" y="106525"/>
                  <a:pt x="81807" y="107255"/>
                </a:cubicBezTo>
                <a:cubicBezTo>
                  <a:pt x="73780" y="108714"/>
                  <a:pt x="65753" y="116012"/>
                  <a:pt x="62104" y="122579"/>
                </a:cubicBezTo>
                <a:cubicBezTo>
                  <a:pt x="57726" y="129877"/>
                  <a:pt x="56266" y="140093"/>
                  <a:pt x="58455" y="148120"/>
                </a:cubicBezTo>
                <a:cubicBezTo>
                  <a:pt x="61374" y="156147"/>
                  <a:pt x="65753" y="164174"/>
                  <a:pt x="73780" y="167823"/>
                </a:cubicBezTo>
                <a:cubicBezTo>
                  <a:pt x="81807" y="172201"/>
                  <a:pt x="89834" y="172931"/>
                  <a:pt x="99321" y="171472"/>
                </a:cubicBezTo>
                <a:cubicBezTo>
                  <a:pt x="129240" y="166363"/>
                  <a:pt x="154781" y="140823"/>
                  <a:pt x="160619" y="110903"/>
                </a:cubicBezTo>
                <a:cubicBezTo>
                  <a:pt x="167187" y="80254"/>
                  <a:pt x="159889" y="48876"/>
                  <a:pt x="138727" y="25524"/>
                </a:cubicBezTo>
                <a:cubicBezTo>
                  <a:pt x="128510" y="14578"/>
                  <a:pt x="114645" y="5821"/>
                  <a:pt x="100051" y="2172"/>
                </a:cubicBezTo>
                <a:cubicBezTo>
                  <a:pt x="74510" y="-4395"/>
                  <a:pt x="47509" y="4361"/>
                  <a:pt x="29266" y="22605"/>
                </a:cubicBezTo>
                <a:cubicBezTo>
                  <a:pt x="5185" y="46686"/>
                  <a:pt x="-5762" y="84633"/>
                  <a:pt x="2995" y="117471"/>
                </a:cubicBezTo>
                <a:cubicBezTo>
                  <a:pt x="8104" y="135714"/>
                  <a:pt x="19779" y="151769"/>
                  <a:pt x="36563" y="161985"/>
                </a:cubicBezTo>
                <a:cubicBezTo>
                  <a:pt x="55537" y="173661"/>
                  <a:pt x="77429" y="174391"/>
                  <a:pt x="99321" y="170742"/>
                </a:cubicBezTo>
                <a:cubicBezTo>
                  <a:pt x="107348" y="169282"/>
                  <a:pt x="115375" y="161985"/>
                  <a:pt x="119024" y="155417"/>
                </a:cubicBezTo>
                <a:cubicBezTo>
                  <a:pt x="123402" y="148120"/>
                  <a:pt x="124862" y="137904"/>
                  <a:pt x="122672" y="129877"/>
                </a:cubicBezTo>
                <a:cubicBezTo>
                  <a:pt x="119754" y="121849"/>
                  <a:pt x="115375" y="113822"/>
                  <a:pt x="107348" y="110173"/>
                </a:cubicBezTo>
                <a:cubicBezTo>
                  <a:pt x="98591" y="105795"/>
                  <a:pt x="91294" y="105795"/>
                  <a:pt x="81807" y="107255"/>
                </a:cubicBezTo>
                <a:close/>
              </a:path>
            </a:pathLst>
          </a:custGeom>
          <a:solidFill>
            <a:srgbClr val="231F20"/>
          </a:solidFill>
          <a:ln w="7290" cap="flat">
            <a:noFill/>
            <a:prstDash val="solid"/>
            <a:miter/>
          </a:ln>
        </p:spPr>
        <p:txBody>
          <a:bodyPr rtlCol="0" anchor="ctr"/>
          <a:lstStyle/>
          <a:p>
            <a:endParaRPr lang="en-US" dirty="0"/>
          </a:p>
        </p:txBody>
      </p:sp>
      <p:sp>
        <p:nvSpPr>
          <p:cNvPr id="9" name="Text Box 2"/>
          <p:cNvSpPr txBox="1"/>
          <p:nvPr/>
        </p:nvSpPr>
        <p:spPr>
          <a:xfrm>
            <a:off x="1681523" y="966434"/>
            <a:ext cx="2811780" cy="1477010"/>
          </a:xfrm>
          <a:prstGeom prst="rect">
            <a:avLst/>
          </a:prstGeom>
          <a:noFill/>
        </p:spPr>
        <p:txBody>
          <a:bodyPr wrap="square" lIns="0" tIns="0" rIns="0" bIns="0" rtlCol="0" anchor="t">
            <a:spAutoFit/>
          </a:bodyPr>
          <a:lstStyle/>
          <a:p>
            <a:pPr algn="l"/>
            <a:r>
              <a:rPr lang="en-US" altLang="en-US" sz="4800" dirty="0">
                <a:solidFill>
                  <a:srgbClr val="008000"/>
                </a:solidFill>
                <a:latin typeface="Times New Roman" panose="02020603050405020304" pitchFamily="18" charset="0"/>
                <a:cs typeface="Times New Roman" panose="02020603050405020304" pitchFamily="18" charset="0"/>
                <a:sym typeface="+mn-ea"/>
              </a:rPr>
              <a:t>Thế n</a:t>
            </a:r>
            <a:r>
              <a:rPr lang="en-US" altLang="en-US" sz="4800" dirty="0">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o l</a:t>
            </a:r>
            <a:r>
              <a:rPr lang="en-US" altLang="en-US" sz="4800" dirty="0">
                <a:solidFill>
                  <a:srgbClr val="008000"/>
                </a:solidFill>
                <a:latin typeface="Times New Roman" panose="02020603050405020304" pitchFamily="18" charset="0"/>
                <a:ea typeface="Times New Roman" panose="02020603050405020304" pitchFamily="18" charset="0"/>
                <a:sym typeface="+mn-ea"/>
              </a:rPr>
              <a:t>à</a:t>
            </a:r>
            <a:r>
              <a:rPr lang="en-US" altLang="en-US" sz="4800" dirty="0">
                <a:solidFill>
                  <a:srgbClr val="008000"/>
                </a:solidFill>
                <a:latin typeface="Times New Roman" panose="02020603050405020304" pitchFamily="18" charset="0"/>
                <a:cs typeface="Times New Roman" panose="02020603050405020304" pitchFamily="18" charset="0"/>
                <a:sym typeface="+mn-ea"/>
              </a:rPr>
              <a:t> động từ?</a:t>
            </a:r>
            <a:endParaRPr lang="en-US" sz="4800" dirty="0">
              <a:solidFill>
                <a:schemeClr val="tx1">
                  <a:lumMod val="50000"/>
                  <a:lumOff val="50000"/>
                </a:schemeClr>
              </a:solidFill>
            </a:endParaRPr>
          </a:p>
        </p:txBody>
      </p:sp>
      <p:sp>
        <p:nvSpPr>
          <p:cNvPr id="10" name="Text Box 4"/>
          <p:cNvSpPr txBox="1"/>
          <p:nvPr/>
        </p:nvSpPr>
        <p:spPr>
          <a:xfrm rot="660000">
            <a:off x="7302072" y="791792"/>
            <a:ext cx="4074816" cy="1661993"/>
          </a:xfrm>
          <a:prstGeom prst="rect">
            <a:avLst/>
          </a:prstGeom>
          <a:noFill/>
        </p:spPr>
        <p:txBody>
          <a:bodyPr wrap="square" lIns="0" tIns="0" rIns="0" bIns="0" rtlCol="0" anchor="t">
            <a:spAutoFit/>
          </a:bodyPr>
          <a:lstStyle/>
          <a:p>
            <a:pPr>
              <a:lnSpc>
                <a:spcPct val="100000"/>
              </a:lnSpc>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sym typeface="+mn-ea"/>
              </a:rPr>
              <a:t>Động từ </a:t>
            </a:r>
            <a:r>
              <a:rPr lang="en-US" altLang="en-US" sz="3600" b="1" dirty="0">
                <a:latin typeface="Times New Roman" panose="02020603050405020304" pitchFamily="18" charset="0"/>
                <a:cs typeface="Times New Roman" panose="02020603050405020304" pitchFamily="18" charset="0"/>
                <a:sym typeface="+mn-ea"/>
              </a:rPr>
              <a:t>l</a:t>
            </a:r>
            <a:r>
              <a:rPr lang="en-US" altLang="en-US" sz="3600" b="1" dirty="0">
                <a:latin typeface="Times New Roman" panose="02020603050405020304" pitchFamily="18" charset="0"/>
                <a:ea typeface="Times New Roman" panose="02020603050405020304" pitchFamily="18" charset="0"/>
                <a:sym typeface="+mn-ea"/>
              </a:rPr>
              <a:t>à</a:t>
            </a:r>
            <a:r>
              <a:rPr lang="en-US" altLang="en-US" sz="3600" b="1" dirty="0">
                <a:latin typeface="Times New Roman" panose="02020603050405020304" pitchFamily="18" charset="0"/>
                <a:cs typeface="Times New Roman" panose="02020603050405020304" pitchFamily="18" charset="0"/>
                <a:sym typeface="+mn-ea"/>
              </a:rPr>
              <a:t> những từ chỉ hoạt động, trạng thái của sự vật.</a:t>
            </a:r>
          </a:p>
        </p:txBody>
      </p:sp>
      <p:pic>
        <p:nvPicPr>
          <p:cNvPr id="11" name="图片 14">
            <a:extLst>
              <a:ext uri="{FF2B5EF4-FFF2-40B4-BE49-F238E27FC236}">
                <a16:creationId xmlns:a16="http://schemas.microsoft.com/office/drawing/2014/main" id="{9BD2C98F-0346-4F28-85C8-486082141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00" y="3008295"/>
            <a:ext cx="3943348" cy="3943348"/>
          </a:xfrm>
          <a:prstGeom prst="rect">
            <a:avLst/>
          </a:prstGeom>
        </p:spPr>
      </p:pic>
      <p:pic>
        <p:nvPicPr>
          <p:cNvPr id="12" name="图片 4">
            <a:extLst>
              <a:ext uri="{FF2B5EF4-FFF2-40B4-BE49-F238E27FC236}">
                <a16:creationId xmlns:a16="http://schemas.microsoft.com/office/drawing/2014/main" id="{78EEFD73-BDB4-458B-8C94-0F8D70AE0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027" y="3366654"/>
            <a:ext cx="2133602" cy="3491346"/>
          </a:xfrm>
          <a:prstGeom prst="rect">
            <a:avLst/>
          </a:prstGeom>
        </p:spPr>
      </p:pic>
    </p:spTree>
    <p:extLst>
      <p:ext uri="{BB962C8B-B14F-4D97-AF65-F5344CB8AC3E}">
        <p14:creationId xmlns:p14="http://schemas.microsoft.com/office/powerpoint/2010/main" val="21543363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9" grpId="1"/>
      <p:bldP spid="10" grpId="0"/>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Integral</Template>
  <TotalTime>129</TotalTime>
  <Words>1448</Words>
  <Application>Microsoft Office PowerPoint</Application>
  <PresentationFormat>Widescreen</PresentationFormat>
  <Paragraphs>164</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.VnArial</vt: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huong</dc:creator>
  <cp:lastModifiedBy>do huong</cp:lastModifiedBy>
  <cp:revision>23</cp:revision>
  <dcterms:created xsi:type="dcterms:W3CDTF">2023-12-04T14:00:12Z</dcterms:created>
  <dcterms:modified xsi:type="dcterms:W3CDTF">2023-12-06T06:46:37Z</dcterms:modified>
</cp:coreProperties>
</file>