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273" r:id="rId5"/>
    <p:sldId id="267" r:id="rId6"/>
    <p:sldId id="257" r:id="rId7"/>
    <p:sldId id="256" r:id="rId8"/>
    <p:sldId id="258" r:id="rId9"/>
    <p:sldId id="259" r:id="rId10"/>
    <p:sldId id="260" r:id="rId11"/>
    <p:sldId id="270" r:id="rId12"/>
    <p:sldId id="271" r:id="rId13"/>
    <p:sldId id="269" r:id="rId14"/>
  </p:sldIdLst>
  <p:sldSz cx="12192000" cy="6858000"/>
  <p:notesSz cx="6858000" cy="9144000"/>
  <p:embeddedFontLst>
    <p:embeddedFont>
      <p:font typeface="Tahoma" panose="020B0604030504040204" pitchFamily="34" charset="0"/>
      <p:regular r:id="rId15"/>
      <p:bold r:id="rId16"/>
    </p:embeddedFont>
    <p:embeddedFont>
      <p:font typeface="Calibri Light" panose="020F0302020204030204" pitchFamily="34" charset="0"/>
      <p:regular r:id="rId17"/>
      <p:italic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 varScale="1">
        <p:scale>
          <a:sx n="62" d="100"/>
          <a:sy n="62" d="100"/>
        </p:scale>
        <p:origin x="102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7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5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07/02/2024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751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07/02/2024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213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07/02/2024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963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7485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2609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8051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0718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9043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7921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6452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08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07/02/2024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743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7907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9813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6572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9394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4949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4143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914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7504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5090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949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07/02/2024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9385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1348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8258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2694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1278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0CFAD-43A0-4B54-A414-01323D05610C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F539FB-3A32-422F-9022-98DF7BF07D3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86542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0CFAD-43A0-4B54-A414-01323D05610C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F539FB-3A32-422F-9022-98DF7BF07D3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0460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0CFAD-43A0-4B54-A414-01323D05610C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F539FB-3A32-422F-9022-98DF7BF07D3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18720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0CFAD-43A0-4B54-A414-01323D05610C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F539FB-3A32-422F-9022-98DF7BF07D3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8674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0CFAD-43A0-4B54-A414-01323D05610C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F539FB-3A32-422F-9022-98DF7BF07D3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84729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0CFAD-43A0-4B54-A414-01323D05610C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F539FB-3A32-422F-9022-98DF7BF07D3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0635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07/02/2024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115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0CFAD-43A0-4B54-A414-01323D05610C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F539FB-3A32-422F-9022-98DF7BF07D3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67912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0CFAD-43A0-4B54-A414-01323D05610C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F539FB-3A32-422F-9022-98DF7BF07D3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98959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0CFAD-43A0-4B54-A414-01323D05610C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F539FB-3A32-422F-9022-98DF7BF07D3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7597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0CFAD-43A0-4B54-A414-01323D05610C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F539FB-3A32-422F-9022-98DF7BF07D3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08462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0CFAD-43A0-4B54-A414-01323D05610C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F539FB-3A32-422F-9022-98DF7BF07D3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79823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4DAF76-CA62-4C02-B0CE-436AD6861B98}" type="slidenum">
              <a:rPr kumimoji="0" lang="en-US" alt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6036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07/02/2024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82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07/02/2024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908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07/02/2024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245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07/02/2024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08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07/02/2024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992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07/02/2024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679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425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2F4DEF-6A8D-4985-9BF4-40FA395CBA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07/02/2024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E2DF2-5A7E-480C-8605-457E30FFD5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808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F0CFAD-43A0-4B54-A414-01323D05610C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F539FB-3A32-422F-9022-98DF7BF07D3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2259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7.xml"/><Relationship Id="rId18" Type="http://schemas.openxmlformats.org/officeDocument/2006/relationships/image" Target="../media/image17.jpeg"/><Relationship Id="rId3" Type="http://schemas.openxmlformats.org/officeDocument/2006/relationships/image" Target="../media/image7.jpeg"/><Relationship Id="rId7" Type="http://schemas.openxmlformats.org/officeDocument/2006/relationships/slide" Target="slide5.xml"/><Relationship Id="rId12" Type="http://schemas.openxmlformats.org/officeDocument/2006/relationships/image" Target="../media/image13.png"/><Relationship Id="rId17" Type="http://schemas.openxmlformats.org/officeDocument/2006/relationships/slide" Target="slide8.xml"/><Relationship Id="rId2" Type="http://schemas.openxmlformats.org/officeDocument/2006/relationships/image" Target="../media/image6.jpg"/><Relationship Id="rId16" Type="http://schemas.openxmlformats.org/officeDocument/2006/relationships/image" Target="../media/image16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5" Type="http://schemas.openxmlformats.org/officeDocument/2006/relationships/image" Target="../media/image15.png"/><Relationship Id="rId10" Type="http://schemas.openxmlformats.org/officeDocument/2006/relationships/slide" Target="slide6.xml"/><Relationship Id="rId4" Type="http://schemas.openxmlformats.org/officeDocument/2006/relationships/slide" Target="slide4.xml"/><Relationship Id="rId9" Type="http://schemas.openxmlformats.org/officeDocument/2006/relationships/image" Target="../media/image11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18.PNG"/><Relationship Id="rId7" Type="http://schemas.openxmlformats.org/officeDocument/2006/relationships/slide" Target="slide3.xml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11" Type="http://schemas.openxmlformats.org/officeDocument/2006/relationships/image" Target="../media/image24.gif"/><Relationship Id="rId5" Type="http://schemas.openxmlformats.org/officeDocument/2006/relationships/image" Target="../media/image20.gif"/><Relationship Id="rId10" Type="http://schemas.openxmlformats.org/officeDocument/2006/relationships/image" Target="../media/image23.gif"/><Relationship Id="rId4" Type="http://schemas.openxmlformats.org/officeDocument/2006/relationships/image" Target="../media/image19.emf"/><Relationship Id="rId9" Type="http://schemas.openxmlformats.org/officeDocument/2006/relationships/image" Target="../media/image2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18.PNG"/><Relationship Id="rId7" Type="http://schemas.openxmlformats.org/officeDocument/2006/relationships/slide" Target="slide3.xml"/><Relationship Id="rId12" Type="http://schemas.openxmlformats.org/officeDocument/2006/relationships/image" Target="../media/image26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11" Type="http://schemas.openxmlformats.org/officeDocument/2006/relationships/image" Target="../media/image24.gif"/><Relationship Id="rId5" Type="http://schemas.openxmlformats.org/officeDocument/2006/relationships/image" Target="../media/image20.gif"/><Relationship Id="rId10" Type="http://schemas.openxmlformats.org/officeDocument/2006/relationships/image" Target="../media/image23.gif"/><Relationship Id="rId4" Type="http://schemas.openxmlformats.org/officeDocument/2006/relationships/image" Target="../media/image25.png"/><Relationship Id="rId9" Type="http://schemas.openxmlformats.org/officeDocument/2006/relationships/image" Target="../media/image2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18.PNG"/><Relationship Id="rId7" Type="http://schemas.openxmlformats.org/officeDocument/2006/relationships/slide" Target="slide3.xml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11" Type="http://schemas.openxmlformats.org/officeDocument/2006/relationships/image" Target="../media/image24.gif"/><Relationship Id="rId5" Type="http://schemas.openxmlformats.org/officeDocument/2006/relationships/image" Target="../media/image20.gif"/><Relationship Id="rId10" Type="http://schemas.openxmlformats.org/officeDocument/2006/relationships/image" Target="../media/image23.gif"/><Relationship Id="rId4" Type="http://schemas.openxmlformats.org/officeDocument/2006/relationships/image" Target="../media/image27.png"/><Relationship Id="rId9" Type="http://schemas.openxmlformats.org/officeDocument/2006/relationships/image" Target="../media/image2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18.PNG"/><Relationship Id="rId7" Type="http://schemas.openxmlformats.org/officeDocument/2006/relationships/slide" Target="slide3.xml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11" Type="http://schemas.openxmlformats.org/officeDocument/2006/relationships/image" Target="../media/image24.gif"/><Relationship Id="rId5" Type="http://schemas.openxmlformats.org/officeDocument/2006/relationships/image" Target="../media/image20.gif"/><Relationship Id="rId10" Type="http://schemas.openxmlformats.org/officeDocument/2006/relationships/image" Target="../media/image23.gif"/><Relationship Id="rId4" Type="http://schemas.openxmlformats.org/officeDocument/2006/relationships/image" Target="../media/image28.png"/><Relationship Id="rId9" Type="http://schemas.openxmlformats.org/officeDocument/2006/relationships/image" Target="../media/image22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Home\Desktop\nền pp\hinh-nen-powerpoint-dep-nhat-2017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37"/>
          <p:cNvSpPr txBox="1">
            <a:spLocks noChangeArrowheads="1"/>
          </p:cNvSpPr>
          <p:nvPr/>
        </p:nvSpPr>
        <p:spPr bwMode="auto">
          <a:xfrm>
            <a:off x="1516906" y="755986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HỌC ĐẠI CƯỜNG</a:t>
            </a:r>
            <a:endParaRPr kumimoji="0" lang="vi-VN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WordArt 336"/>
          <p:cNvSpPr>
            <a:spLocks noChangeArrowheads="1" noChangeShapeType="1" noTextEdit="1"/>
          </p:cNvSpPr>
          <p:nvPr/>
        </p:nvSpPr>
        <p:spPr bwMode="auto">
          <a:xfrm>
            <a:off x="1888209" y="2356878"/>
            <a:ext cx="8415581" cy="118218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3600" b="1" i="0" u="none" strike="noStrike" kern="1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VIỆT 1</a:t>
            </a:r>
            <a:endParaRPr kumimoji="0" lang="vi-VN" sz="3600" b="1" i="0" u="none" strike="noStrike" kern="1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WordArt 336"/>
          <p:cNvSpPr>
            <a:spLocks noChangeArrowheads="1" noChangeShapeType="1" noTextEdit="1"/>
          </p:cNvSpPr>
          <p:nvPr/>
        </p:nvSpPr>
        <p:spPr bwMode="auto">
          <a:xfrm>
            <a:off x="4866468" y="6214820"/>
            <a:ext cx="4308528" cy="52418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3600" b="1" i="0" u="none" strike="noStrike" kern="1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3600" b="1" i="0" u="none" strike="noStrike" kern="1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600" b="1" i="0" u="none" strike="noStrike" kern="1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Đoàn</a:t>
            </a:r>
            <a:r>
              <a:rPr kumimoji="0" lang="en-US" sz="3600" b="1" i="0" u="none" strike="noStrike" kern="1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3600" b="1" i="0" u="none" strike="noStrike" kern="1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Phượng</a:t>
            </a:r>
            <a:endParaRPr kumimoji="0" lang="vi-VN" sz="3600" b="1" i="0" u="none" strike="noStrike" kern="1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562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7933" y="314809"/>
            <a:ext cx="5602317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14801" y="1394112"/>
            <a:ext cx="4019550" cy="25545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</a:p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mau</a:t>
            </a:r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</a:p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/>
          </a:p>
        </p:txBody>
      </p:sp>
      <p:sp>
        <p:nvSpPr>
          <p:cNvPr id="10" name="Rectangle 9"/>
          <p:cNvSpPr/>
          <p:nvPr/>
        </p:nvSpPr>
        <p:spPr>
          <a:xfrm>
            <a:off x="5600699" y="1394112"/>
            <a:ext cx="27717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62576" y="2573070"/>
            <a:ext cx="27717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766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51" t="12235" r="159" b="12554"/>
          <a:stretch/>
        </p:blipFill>
        <p:spPr>
          <a:xfrm>
            <a:off x="0" y="-15498"/>
            <a:ext cx="12192000" cy="68919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5055058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  <a:endParaRPr lang="en-US" sz="3600" b="1" cap="none" spc="0" dirty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4192445" y="209736"/>
            <a:ext cx="380711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KHỞI ĐỘNG</a:t>
            </a:r>
            <a:endParaRPr lang="en-US" sz="4000" b="1" cap="none" spc="0" dirty="0">
              <a:ln w="6600">
                <a:solidFill>
                  <a:srgbClr val="7030A0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4.07407E-6 L 0 -0.07223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7" grpId="0"/>
      <p:bldP spid="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578641" y="3079215"/>
            <a:ext cx="10944032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83" y="2325495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58" y="1813386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783" y="2325494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058" y="1813385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982" y="2325494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257" y="1813385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891" y="2325493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166" y="1813384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6510239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096001" y="6525737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034" y="-1"/>
            <a:ext cx="6095999" cy="33481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281741" y="3251013"/>
            <a:ext cx="6813844" cy="37424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71874" y="3279429"/>
            <a:ext cx="6813844" cy="374246"/>
          </a:xfrm>
          <a:prstGeom prst="rect">
            <a:avLst/>
          </a:prstGeom>
        </p:spPr>
      </p:pic>
      <p:sp>
        <p:nvSpPr>
          <p:cNvPr id="17" name="Arrow: Pentagon 30">
            <a:hlinkClick r:id="rId1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flipH="1">
            <a:off x="9799051" y="5948113"/>
            <a:ext cx="1966541" cy="425764"/>
          </a:xfrm>
          <a:prstGeom prst="homePlate">
            <a:avLst/>
          </a:prstGeom>
          <a:blipFill>
            <a:blip r:embed="rId1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3010"/>
            <a:ext cx="12171277" cy="687101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3249" y="-146344"/>
            <a:ext cx="882802" cy="844229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0" y="-374484"/>
            <a:ext cx="10877550" cy="1727200"/>
          </a:xfrm>
          <a:prstGeom prst="foldedCorne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Cầu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vồng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mấy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màu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Đó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những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màu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6976894" y="535606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6946976" y="443097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809" y="581941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8171469" y="455627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679" y="5520278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518" y="3857200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03463" y="4026829"/>
            <a:ext cx="880161" cy="843194"/>
          </a:xfrm>
          <a:prstGeom prst="rect">
            <a:avLst/>
          </a:prstGeom>
        </p:spPr>
      </p:pic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315937" y="1562393"/>
            <a:ext cx="8227877" cy="1127466"/>
          </a:xfrm>
          <a:prstGeom prst="foldedCorne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vồng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bảy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màu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màu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Đỏ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cam,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vàng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lục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lam,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chàm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tím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02" y="45343"/>
            <a:ext cx="12235732" cy="677324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3592" y="-178502"/>
            <a:ext cx="796816" cy="762000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-1237246" y="202498"/>
            <a:ext cx="9622971" cy="1727200"/>
          </a:xfrm>
          <a:prstGeom prst="foldedCorne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Hổ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ăn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đâu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778618" y="2456554"/>
            <a:ext cx="3748122" cy="1127466"/>
          </a:xfrm>
          <a:prstGeom prst="foldedCorne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Hổ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ăn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thịt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sống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rừng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9747932" y="5416140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9718014" y="4491049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0847" y="5879494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10942507" y="4616354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953" y="3859741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74501" y="4086907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9537" y="3919037"/>
            <a:ext cx="495300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449" y="-4824"/>
            <a:ext cx="11912612" cy="686282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2199" y="-252598"/>
            <a:ext cx="1259411" cy="1204382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-564505" y="-240843"/>
            <a:ext cx="9622971" cy="1727200"/>
          </a:xfrm>
          <a:prstGeom prst="foldedCorne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Hải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âu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bay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xa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9677607" y="5041004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9647689" y="4115913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522" y="5504358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10872182" y="4241218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8950" y="5201014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628" y="3484605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04176" y="3711771"/>
            <a:ext cx="880161" cy="843194"/>
          </a:xfrm>
          <a:prstGeom prst="rect">
            <a:avLst/>
          </a:prstGeom>
        </p:spPr>
      </p:pic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172261" y="5827174"/>
            <a:ext cx="10331450" cy="1127466"/>
          </a:xfrm>
          <a:prstGeom prst="foldedCorne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Hải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bay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vượt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đại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dương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mênh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mông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6393"/>
            <a:ext cx="12192000" cy="686439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600" y="-6394"/>
            <a:ext cx="866489" cy="828629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86489" y="159144"/>
            <a:ext cx="7776411" cy="123471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“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Bảy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sắc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cầu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vồng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”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mấy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Hãy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thích</a:t>
            </a:r>
            <a:r>
              <a:rPr lang="en-US" sz="3200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186488" y="1811106"/>
            <a:ext cx="7588023" cy="656335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“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Bảy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vồng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”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khổ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6960889" y="5375471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6930971" y="4450380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804" y="5838825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8155464" y="4575685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671" y="5632439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910" y="3819072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87458" y="4046238"/>
            <a:ext cx="880161" cy="84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1782" y="1314825"/>
            <a:ext cx="61074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3513" y="2026180"/>
            <a:ext cx="113955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thính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rình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mồi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thua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leo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trèo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14223" y="620175"/>
            <a:ext cx="9274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TẬP, THỰC HÀNH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0343" y="4488333"/>
            <a:ext cx="8264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Khoanh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4913" y="5239996"/>
            <a:ext cx="98166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B.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C.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vằn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4912" y="5226261"/>
            <a:ext cx="98166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To			B.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C.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7501" y="5240396"/>
            <a:ext cx="98166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B.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C.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8450" y="5239434"/>
            <a:ext cx="98166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B.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eo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trèo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C.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886200" y="5767620"/>
            <a:ext cx="421359" cy="499829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629400" y="5767620"/>
            <a:ext cx="421359" cy="499829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148440" y="5778916"/>
            <a:ext cx="421359" cy="499829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848099" y="5778043"/>
            <a:ext cx="421359" cy="499829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409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7" grpId="0"/>
      <p:bldP spid="7" grpId="1"/>
      <p:bldP spid="8" grpId="0"/>
      <p:bldP spid="8" grpId="1"/>
      <p:bldP spid="9" grpId="0"/>
      <p:bldP spid="9" grpId="1"/>
      <p:bldP spid="10" grpId="0"/>
      <p:bldP spid="11" grpId="0" animBg="1"/>
      <p:bldP spid="11" grpId="1" animBg="1"/>
      <p:bldP spid="15" grpId="0" animBg="1"/>
      <p:bldP spid="15" grpId="1" animBg="1"/>
      <p:bldP spid="16" grpId="0" animBg="1"/>
      <p:bldP spid="16" grpId="1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8433" y="1248259"/>
            <a:ext cx="6878667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4188276"/>
              </p:ext>
            </p:extLst>
          </p:nvPr>
        </p:nvGraphicFramePr>
        <p:xfrm>
          <a:off x="703233" y="2449869"/>
          <a:ext cx="10957302" cy="228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52434">
                  <a:extLst>
                    <a:ext uri="{9D8B030D-6E8A-4147-A177-3AD203B41FA5}">
                      <a16:colId xmlns:a16="http://schemas.microsoft.com/office/drawing/2014/main" val="1565640299"/>
                    </a:ext>
                  </a:extLst>
                </a:gridCol>
                <a:gridCol w="3652434">
                  <a:extLst>
                    <a:ext uri="{9D8B030D-6E8A-4147-A177-3AD203B41FA5}">
                      <a16:colId xmlns:a16="http://schemas.microsoft.com/office/drawing/2014/main" val="4179091250"/>
                    </a:ext>
                  </a:extLst>
                </a:gridCol>
                <a:gridCol w="3652434">
                  <a:extLst>
                    <a:ext uri="{9D8B030D-6E8A-4147-A177-3AD203B41FA5}">
                      <a16:colId xmlns:a16="http://schemas.microsoft.com/office/drawing/2014/main" val="28277517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kumimoji="0" lang="en-US" sz="4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kumimoji="0" lang="en-US" sz="4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xanh</a:t>
                      </a:r>
                      <a:endParaRPr kumimoji="0" lang="en-US" sz="4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en-US" sz="4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4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sanh</a:t>
                      </a:r>
                      <a:endParaRPr lang="en-US" sz="4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…………………….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55065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en-US" sz="4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xắc</a:t>
                      </a:r>
                      <a:r>
                        <a:rPr lang="en-US" sz="4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nhọn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en-US" sz="4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4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nhọn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…………………….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0445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en-US" sz="4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roi</a:t>
                      </a:r>
                      <a:r>
                        <a:rPr lang="en-US" sz="4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sắt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en-US" sz="4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doi</a:t>
                      </a:r>
                      <a:r>
                        <a:rPr lang="en-US" sz="4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sắt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…………………….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1553230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8096250" y="2449869"/>
            <a:ext cx="3409950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153400" y="3230919"/>
            <a:ext cx="3409950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134350" y="3992919"/>
            <a:ext cx="3409950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129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340</Words>
  <Application>Microsoft Office PowerPoint</Application>
  <PresentationFormat>Widescreen</PresentationFormat>
  <Paragraphs>51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Arial</vt:lpstr>
      <vt:lpstr>Tahoma</vt:lpstr>
      <vt:lpstr>Times New Roman</vt:lpstr>
      <vt:lpstr>Calibri Light</vt:lpstr>
      <vt:lpstr>Calibri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Windows User</cp:lastModifiedBy>
  <cp:revision>139</cp:revision>
  <dcterms:created xsi:type="dcterms:W3CDTF">2018-05-24T12:43:45Z</dcterms:created>
  <dcterms:modified xsi:type="dcterms:W3CDTF">2024-02-07T13:28:56Z</dcterms:modified>
</cp:coreProperties>
</file>