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89" r:id="rId5"/>
    <p:sldId id="290" r:id="rId6"/>
    <p:sldId id="268" r:id="rId7"/>
    <p:sldId id="269" r:id="rId8"/>
    <p:sldId id="260" r:id="rId9"/>
    <p:sldId id="270" r:id="rId10"/>
    <p:sldId id="261" r:id="rId11"/>
    <p:sldId id="271" r:id="rId12"/>
    <p:sldId id="272" r:id="rId13"/>
    <p:sldId id="263" r:id="rId14"/>
    <p:sldId id="262" r:id="rId15"/>
    <p:sldId id="265" r:id="rId16"/>
    <p:sldId id="273" r:id="rId17"/>
    <p:sldId id="274" r:id="rId18"/>
    <p:sldId id="276" r:id="rId19"/>
    <p:sldId id="267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6" d="100"/>
          <a:sy n="66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886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맑은 고딕</vt:lpstr>
      <vt:lpstr>Aharoni</vt:lpstr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46</cp:revision>
  <dcterms:created xsi:type="dcterms:W3CDTF">2020-08-15T01:37:35Z</dcterms:created>
  <dcterms:modified xsi:type="dcterms:W3CDTF">2024-02-07T13:31:33Z</dcterms:modified>
</cp:coreProperties>
</file>