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71" r:id="rId4"/>
    <p:sldId id="266" r:id="rId5"/>
    <p:sldId id="267" r:id="rId6"/>
    <p:sldId id="268" r:id="rId7"/>
    <p:sldId id="272" r:id="rId8"/>
    <p:sldId id="269" r:id="rId9"/>
    <p:sldId id="270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A0821-69D2-E1FB-AD96-3027C6204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3E66CE-D480-0247-3B68-02D0D27B2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45540-A8D6-08C9-2712-EBD6328BE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F41-9047-4CA8-A788-E1A54C93A5E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E875C-917B-7D0B-80A3-ABD4BDD7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433AA-24C5-BD72-7ECA-86B7C0C9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4BA8-D1DF-442D-8F5D-E37ADDE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1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BBEB4-9BBE-8C5F-DE07-2B991061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686B2B-2823-EF4D-354F-060A551BD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63668-E1EF-CF34-1473-CD6BF6D47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F41-9047-4CA8-A788-E1A54C93A5E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67D85-9C73-5FCF-39D9-C4DAB008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94AC0-3D44-CBB7-0485-1B0FDE279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4BA8-D1DF-442D-8F5D-E37ADDE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9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A45DE2-C7E2-9251-8D42-674FDBFC4A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36C698-C136-9FBB-23F7-28553277E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C5334-4DE2-05C2-7BB3-517430731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F41-9047-4CA8-A788-E1A54C93A5E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0112F-6DA6-504E-2C6A-23A509231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BAD3E-5D68-38C2-8632-556344E96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4BA8-D1DF-442D-8F5D-E37ADDE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63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AE98B-27F8-A7A4-FAAB-FED425714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5542-92D1-AA0F-FAAE-1EDC6AD9D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09CF-A7F2-8002-A733-1AB4B409B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F41-9047-4CA8-A788-E1A54C93A5E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DBF0F-D70B-17CF-227C-5FB98DE10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D7B9-95AF-9221-C815-0F9B783C5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4BA8-D1DF-442D-8F5D-E37ADDE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3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C1FBF-024E-8900-8D20-DE4DA25B1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C2A71-C1F2-3B0E-2B18-85AE012D9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DA995-5761-CB60-1F74-843780CC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F41-9047-4CA8-A788-E1A54C93A5E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3226B-F52D-5E1B-C824-3F53BFCFC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357BC-9FEF-EDFB-016D-1406E3DE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4BA8-D1DF-442D-8F5D-E37ADDE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70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4560E-F280-02CF-DABA-222C61DAE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1144F-5DE4-DC9D-B3A8-DEA9C8016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E22974-AF59-AC19-D67B-BF9641783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04541-5265-B573-995E-C052A505D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F41-9047-4CA8-A788-E1A54C93A5E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1AF6C-9C46-E17E-BB81-1D429EA5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8AF86-14E6-A801-A835-CB4EBC9C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4BA8-D1DF-442D-8F5D-E37ADDE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4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C245-0E33-435E-DF96-EE968EB3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66276-20A9-23E0-811D-903F4E2C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0515C-36BA-43E5-386C-CD24E9B78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181A2F-7F79-20B5-EA06-E3999FB07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22409-9761-4FEE-D75C-D8ECB96DBB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CB4516-C89F-2439-E1AE-5F2338F8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F41-9047-4CA8-A788-E1A54C93A5E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DF03AE-0931-4925-8334-6DC752C75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29BBC-65D7-868F-DF44-7D77D5317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4BA8-D1DF-442D-8F5D-E37ADDE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54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20463-4961-4DEF-AC07-262FF05CC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A5106-983C-BE74-CC79-FAB28A21F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F41-9047-4CA8-A788-E1A54C93A5E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A20EE2-9A3D-B9CD-EBDD-E8660FF5D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6F726-BB19-CFC7-DDD8-57EE6879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4BA8-D1DF-442D-8F5D-E37ADDE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78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9A72BB-4350-4E9C-463D-315983B5E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F41-9047-4CA8-A788-E1A54C93A5E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925E-7EE2-D7B9-76CE-C99C1B843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A742E-82D3-2008-6774-401AFF25F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4BA8-D1DF-442D-8F5D-E37ADDE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8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3475-E040-375C-A69B-A8104F68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F5488-B117-B426-E556-67FE334DA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217E6-D6AE-531E-9CE2-A0D26D21F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3EF91-5E55-8C02-1A8E-90101D91B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F41-9047-4CA8-A788-E1A54C93A5E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4E4CD-F25C-C863-AA4A-F34C0C142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1180A-DE98-579C-8AB1-456F21203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4BA8-D1DF-442D-8F5D-E37ADDE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57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7F78C-BCA7-FA37-0CE3-B7D72BC13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BAF11E-65E8-0CDE-1477-597727A57F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237405-E68C-D8E8-8D7D-61B156B23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D5D88-7F7A-2ECB-A74C-1E9424797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BF41-9047-4CA8-A788-E1A54C93A5E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10705-D7E3-A3F2-503D-68F7FDC16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CC9D8-1464-9441-0604-DD726D25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4BA8-D1DF-442D-8F5D-E37ADDE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59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752F8-ACEF-905E-0D9F-BF34BE1DE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0A301-545C-63F7-8C41-8BB1A3B23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D17A8-1969-44B3-27C5-C16928729E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8BF41-9047-4CA8-A788-E1A54C93A5E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FCF7D-42CA-FBE7-C842-44BD39769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F4443-9BD4-8867-C9FC-EE9068E5E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D4BA8-D1DF-442D-8F5D-E37ADDEF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886" y="273278"/>
            <a:ext cx="11547565" cy="876253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1886" y="1601335"/>
            <a:ext cx="11547565" cy="11138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4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lòa</a:t>
            </a:r>
            <a:endParaRPr lang="en-US" sz="48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5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5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5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5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5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5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5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34622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ôi mắt của em , Đôi mắt xinh xinh - Nhạc thiếu nhi vui nhộn sôi động">
            <a:hlinkClick r:id="" action="ppaction://media"/>
            <a:extLst>
              <a:ext uri="{FF2B5EF4-FFF2-40B4-BE49-F238E27FC236}">
                <a16:creationId xmlns:a16="http://schemas.microsoft.com/office/drawing/2014/main" id="{57F822F8-71D9-3FD6-F253-7198818257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1760783" cy="638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3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F02DE2-F8CE-7479-275C-148D0B4B0872}"/>
              </a:ext>
            </a:extLst>
          </p:cNvPr>
          <p:cNvSpPr txBox="1"/>
          <p:nvPr/>
        </p:nvSpPr>
        <p:spPr>
          <a:xfrm>
            <a:off x="1184988" y="877078"/>
            <a:ext cx="7081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3.Cách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497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ĂM SÓC MẮT VÀ PHÒNG CHỐNG MÙ LÒA (Tài liệu dùng cho học sinh Tiểu học)  Năm 20">
            <a:extLst>
              <a:ext uri="{FF2B5EF4-FFF2-40B4-BE49-F238E27FC236}">
                <a16:creationId xmlns:a16="http://schemas.microsoft.com/office/drawing/2014/main" id="{379888ED-F322-A668-5FD7-9986D1033F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6" y="1143000"/>
            <a:ext cx="9877424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87A3FA-3878-66F9-3663-D92DD7775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17" y="5143500"/>
            <a:ext cx="10955908" cy="125240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3FAC55-939B-4C35-AC7D-70E2B31893BF}"/>
              </a:ext>
            </a:extLst>
          </p:cNvPr>
          <p:cNvSpPr txBox="1"/>
          <p:nvPr/>
        </p:nvSpPr>
        <p:spPr>
          <a:xfrm>
            <a:off x="990599" y="462098"/>
            <a:ext cx="517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Quan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80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" y="0"/>
            <a:ext cx="2584269" cy="287793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926079" y="775144"/>
            <a:ext cx="1705088" cy="953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41704" y="589156"/>
            <a:ext cx="64716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4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4745"/>
            <a:ext cx="2560864" cy="294797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926079" y="4781087"/>
            <a:ext cx="1705088" cy="953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441704" y="4595099"/>
            <a:ext cx="64716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4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926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64329" cy="295707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926079" y="775144"/>
            <a:ext cx="1705088" cy="953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58824" y="589156"/>
            <a:ext cx="64716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4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16" y="4002106"/>
            <a:ext cx="3628753" cy="234874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606437" y="4699685"/>
            <a:ext cx="1705088" cy="953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704467" y="4384398"/>
            <a:ext cx="6471622" cy="1598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4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073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438"/>
            <a:ext cx="3841130" cy="326870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015290" y="2844760"/>
            <a:ext cx="1705088" cy="953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20378" y="2844760"/>
            <a:ext cx="68634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4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190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ĂM SÓC MẮT VÀ PHÒNG CHỐNG MÙ LÒA (Tài liệu dùng cho học sinh Tiểu học)  Năm 20">
            <a:extLst>
              <a:ext uri="{FF2B5EF4-FFF2-40B4-BE49-F238E27FC236}">
                <a16:creationId xmlns:a16="http://schemas.microsoft.com/office/drawing/2014/main" id="{49D5C9D5-965F-3C81-0813-8F4886E119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55" y="849086"/>
            <a:ext cx="10133045" cy="533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22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1135" y="-1"/>
            <a:ext cx="12614988" cy="4414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835" y="4049473"/>
            <a:ext cx="9900333" cy="363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4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65" y="0"/>
            <a:ext cx="1107566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00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128</Words>
  <Application>Microsoft Office PowerPoint</Application>
  <PresentationFormat>Widescreen</PresentationFormat>
  <Paragraphs>11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Thứ sáu ngày 1 tháng 3 năm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 huong</dc:creator>
  <cp:lastModifiedBy>do huong</cp:lastModifiedBy>
  <cp:revision>15</cp:revision>
  <dcterms:created xsi:type="dcterms:W3CDTF">2024-02-27T02:45:07Z</dcterms:created>
  <dcterms:modified xsi:type="dcterms:W3CDTF">2024-03-01T00:24:18Z</dcterms:modified>
</cp:coreProperties>
</file>