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60" r:id="rId4"/>
    <p:sldId id="262" r:id="rId5"/>
    <p:sldId id="290" r:id="rId6"/>
    <p:sldId id="267" r:id="rId7"/>
    <p:sldId id="264" r:id="rId8"/>
    <p:sldId id="270" r:id="rId9"/>
    <p:sldId id="268" r:id="rId10"/>
    <p:sldId id="272" r:id="rId11"/>
    <p:sldId id="285" r:id="rId12"/>
    <p:sldId id="273" r:id="rId13"/>
    <p:sldId id="274" r:id="rId14"/>
    <p:sldId id="275" r:id="rId15"/>
    <p:sldId id="276" r:id="rId16"/>
    <p:sldId id="27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9T04:38:57.9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2770 235,'21'0,"11"0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0D6F-9235-5FC6-1611-AF99791A2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AE181-E14F-76D7-ECD0-1FD90B959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4C399-87B2-4689-6BB5-22C137B2B750}"/>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5" name="Footer Placeholder 4">
            <a:extLst>
              <a:ext uri="{FF2B5EF4-FFF2-40B4-BE49-F238E27FC236}">
                <a16:creationId xmlns:a16="http://schemas.microsoft.com/office/drawing/2014/main" id="{6D79B14D-2FB1-5F2C-FC6F-4134E999E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3C490-37DF-D003-2025-CF0C6D70EE86}"/>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239642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261A-4E33-6200-D270-71CFC8ED9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48209C-338F-3716-DF3D-36EBF9178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FA1C2-4C69-641A-4410-3232B91964F7}"/>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5" name="Footer Placeholder 4">
            <a:extLst>
              <a:ext uri="{FF2B5EF4-FFF2-40B4-BE49-F238E27FC236}">
                <a16:creationId xmlns:a16="http://schemas.microsoft.com/office/drawing/2014/main" id="{12F0A2D9-2D1D-4042-FFF1-FC6DCABD2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6D682-4EEC-7CE6-6646-5E11E77FFE46}"/>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44496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26F8F2-2291-0917-4854-4B0F497715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97B81-6FDD-7AFF-88DD-862EC629A6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5B2EB-B137-B3F8-C3A6-F429EB2BEB41}"/>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5" name="Footer Placeholder 4">
            <a:extLst>
              <a:ext uri="{FF2B5EF4-FFF2-40B4-BE49-F238E27FC236}">
                <a16:creationId xmlns:a16="http://schemas.microsoft.com/office/drawing/2014/main" id="{D47AD557-2C67-F3C0-9B10-37B4A29FA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220FF-EC35-DA82-1AD3-AF32215FD3C7}"/>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178626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B0C6-43A5-4B35-45FA-5FDE9D4AA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FDE17-9B60-03F7-C75D-DE73378C71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AD999-0396-CB47-A261-09C91CB46D90}"/>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5" name="Footer Placeholder 4">
            <a:extLst>
              <a:ext uri="{FF2B5EF4-FFF2-40B4-BE49-F238E27FC236}">
                <a16:creationId xmlns:a16="http://schemas.microsoft.com/office/drawing/2014/main" id="{72AC7075-01F3-C0CE-825B-7F10DADF9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C25C1-0497-4CF1-AF82-C6C72B5D1A37}"/>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62766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2312-46EF-DC28-EC5B-354A48A808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C6B7-CEA7-F5CF-1371-8D170DE21E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9B9A87-E555-6799-AFBA-FE2D01EA2726}"/>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5" name="Footer Placeholder 4">
            <a:extLst>
              <a:ext uri="{FF2B5EF4-FFF2-40B4-BE49-F238E27FC236}">
                <a16:creationId xmlns:a16="http://schemas.microsoft.com/office/drawing/2014/main" id="{A3D01F5F-0240-7E71-EBEE-388A0C891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B808B-CBFC-8C6F-7948-A8A6823CE4A3}"/>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37709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DF4D-4844-5E2F-90F0-E179EBC57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A932A-C951-6C25-2309-AFD679CD79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84A2F2-5D42-1B34-1A87-309D332DBD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08CC2-BEBC-5D70-148C-8E7AB97D44A3}"/>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6" name="Footer Placeholder 5">
            <a:extLst>
              <a:ext uri="{FF2B5EF4-FFF2-40B4-BE49-F238E27FC236}">
                <a16:creationId xmlns:a16="http://schemas.microsoft.com/office/drawing/2014/main" id="{20C54A4F-FC45-CE56-B662-5E08FE76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C8D74-DCB8-1CB6-7566-F40516A3468A}"/>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288955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83B9-AF3F-A76B-47AE-77538D673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A31343-BD58-FB50-C9B7-68CD815A4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78305-D0FB-44E7-B6AA-F71DFD0391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42D2FC-CBB7-8951-22A9-F9683AA1A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54446-1631-11BA-3FD4-0EFE9AB97B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80EF1-A14E-E1AF-A24B-56A7B4AB0976}"/>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8" name="Footer Placeholder 7">
            <a:extLst>
              <a:ext uri="{FF2B5EF4-FFF2-40B4-BE49-F238E27FC236}">
                <a16:creationId xmlns:a16="http://schemas.microsoft.com/office/drawing/2014/main" id="{16FA3C17-EDE9-E394-D996-89C60C500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F1560-47B9-99F9-8242-89E9B1D83604}"/>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104982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9201-6892-5579-FF18-16CF3520E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645F70-7085-1EAB-7679-A37F7D46CFA5}"/>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4" name="Footer Placeholder 3">
            <a:extLst>
              <a:ext uri="{FF2B5EF4-FFF2-40B4-BE49-F238E27FC236}">
                <a16:creationId xmlns:a16="http://schemas.microsoft.com/office/drawing/2014/main" id="{330D9327-D36D-F95F-4CF1-40FE1F293F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6AF5B-6AB2-C33B-9C62-1D56D9C169CB}"/>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354388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B6AF0-3E4F-5E10-7525-5437BD6A2E92}"/>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3" name="Footer Placeholder 2">
            <a:extLst>
              <a:ext uri="{FF2B5EF4-FFF2-40B4-BE49-F238E27FC236}">
                <a16:creationId xmlns:a16="http://schemas.microsoft.com/office/drawing/2014/main" id="{DCFD4C3C-96C9-4A88-935F-A7B35AC8E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976488-A917-4C1C-9DBB-C63AA26FAD40}"/>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408188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71A7-DD02-7B18-52DD-49EE18B88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192F6-055E-742D-26C7-8664F68A4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FFFD6-A86A-AA2E-6DB4-D97B6EBAE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DB62E-1A94-6D39-8074-3BABF9B67757}"/>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6" name="Footer Placeholder 5">
            <a:extLst>
              <a:ext uri="{FF2B5EF4-FFF2-40B4-BE49-F238E27FC236}">
                <a16:creationId xmlns:a16="http://schemas.microsoft.com/office/drawing/2014/main" id="{F099E600-7A64-052A-C829-9DD64B820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CE3BC-F363-B1DA-58B1-19F7EF234B99}"/>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423661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9788-CE58-3E51-9ED2-C9E847964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286603-86C6-553B-0C0F-EDF8EE10A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DF1719-240A-C3D4-FD42-BB52AAED9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DA482-1489-0810-63F9-3A45BC13C88F}"/>
              </a:ext>
            </a:extLst>
          </p:cNvPr>
          <p:cNvSpPr>
            <a:spLocks noGrp="1"/>
          </p:cNvSpPr>
          <p:nvPr>
            <p:ph type="dt" sz="half" idx="10"/>
          </p:nvPr>
        </p:nvSpPr>
        <p:spPr/>
        <p:txBody>
          <a:bodyPr/>
          <a:lstStyle/>
          <a:p>
            <a:fld id="{33675456-0883-49C4-B147-2171BE5F0DED}" type="datetimeFigureOut">
              <a:rPr lang="en-US" smtClean="0"/>
              <a:t>3/3/2024</a:t>
            </a:fld>
            <a:endParaRPr lang="en-US"/>
          </a:p>
        </p:txBody>
      </p:sp>
      <p:sp>
        <p:nvSpPr>
          <p:cNvPr id="6" name="Footer Placeholder 5">
            <a:extLst>
              <a:ext uri="{FF2B5EF4-FFF2-40B4-BE49-F238E27FC236}">
                <a16:creationId xmlns:a16="http://schemas.microsoft.com/office/drawing/2014/main" id="{1520DA3B-F2DC-00E9-BAFE-78E7B89FE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604B8-DF73-4266-9290-ED08D57857C7}"/>
              </a:ext>
            </a:extLst>
          </p:cNvPr>
          <p:cNvSpPr>
            <a:spLocks noGrp="1"/>
          </p:cNvSpPr>
          <p:nvPr>
            <p:ph type="sldNum" sz="quarter" idx="12"/>
          </p:nvPr>
        </p:nvSpPr>
        <p:spPr/>
        <p:txBody>
          <a:bodyPr/>
          <a:lstStyle/>
          <a:p>
            <a:fld id="{01C6B01C-3B7D-488E-917C-DDEACFD9ED2E}" type="slidenum">
              <a:rPr lang="en-US" smtClean="0"/>
              <a:t>‹#›</a:t>
            </a:fld>
            <a:endParaRPr lang="en-US"/>
          </a:p>
        </p:txBody>
      </p:sp>
    </p:spTree>
    <p:extLst>
      <p:ext uri="{BB962C8B-B14F-4D97-AF65-F5344CB8AC3E}">
        <p14:creationId xmlns:p14="http://schemas.microsoft.com/office/powerpoint/2010/main" val="399894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1E991-63AB-F536-B1A2-10EA67FA8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311BF9-1E10-0DF4-F81B-2A72340DD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AE5AA-3E98-6EFA-37D4-55A36FD7C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675456-0883-49C4-B147-2171BE5F0DED}" type="datetimeFigureOut">
              <a:rPr lang="en-US" smtClean="0"/>
              <a:t>3/3/2024</a:t>
            </a:fld>
            <a:endParaRPr lang="en-US"/>
          </a:p>
        </p:txBody>
      </p:sp>
      <p:sp>
        <p:nvSpPr>
          <p:cNvPr id="5" name="Footer Placeholder 4">
            <a:extLst>
              <a:ext uri="{FF2B5EF4-FFF2-40B4-BE49-F238E27FC236}">
                <a16:creationId xmlns:a16="http://schemas.microsoft.com/office/drawing/2014/main" id="{B6DD406C-6AD3-A2D1-DEB7-18E04657A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8963FC-8D3F-B692-FB51-91954EDC3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C6B01C-3B7D-488E-917C-DDEACFD9ED2E}" type="slidenum">
              <a:rPr lang="en-US" smtClean="0"/>
              <a:t>‹#›</a:t>
            </a:fld>
            <a:endParaRPr lang="en-US"/>
          </a:p>
        </p:txBody>
      </p:sp>
    </p:spTree>
    <p:extLst>
      <p:ext uri="{BB962C8B-B14F-4D97-AF65-F5344CB8AC3E}">
        <p14:creationId xmlns:p14="http://schemas.microsoft.com/office/powerpoint/2010/main" val="233837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 Target="slide2.xml"/><Relationship Id="rId7" Type="http://schemas.openxmlformats.org/officeDocument/2006/relationships/image" Target="../media/image1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6.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6BC-C2F1-3129-CB15-164E4B5773A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FB93A69-D7C8-B592-49ED-18DC54D940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890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71376B5A-F1CD-192E-5D51-F2F92FFC32A7}"/>
              </a:ext>
            </a:extLst>
          </p:cNvPr>
          <p:cNvSpPr txBox="1">
            <a:spLocks noChangeArrowheads="1"/>
          </p:cNvSpPr>
          <p:nvPr/>
        </p:nvSpPr>
        <p:spPr bwMode="auto">
          <a:xfrm>
            <a:off x="1981201" y="1751013"/>
            <a:ext cx="860524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3. Giải câu đố và viết đúng tên các nhân vật lịch sử trong </a:t>
            </a:r>
          </a:p>
          <a:p>
            <a:pPr eaLnBrk="1" hangingPunct="1">
              <a:spcBef>
                <a:spcPct val="0"/>
              </a:spcBef>
              <a:buFontTx/>
              <a:buNone/>
            </a:pPr>
            <a:r>
              <a:rPr lang="en-US" altLang="en-US" sz="2400" b="1">
                <a:solidFill>
                  <a:srgbClr val="000099"/>
                </a:solidFill>
              </a:rPr>
              <a:t>Câu đố sau:</a:t>
            </a:r>
          </a:p>
          <a:p>
            <a:pPr eaLnBrk="1" hangingPunct="1">
              <a:spcBef>
                <a:spcPct val="0"/>
              </a:spcBef>
              <a:buFontTx/>
              <a:buNone/>
            </a:pPr>
            <a:r>
              <a:rPr lang="en-US" altLang="en-US" sz="2400" b="1">
                <a:solidFill>
                  <a:srgbClr val="000099"/>
                </a:solidFill>
              </a:rPr>
              <a:t>	</a:t>
            </a:r>
            <a:r>
              <a:rPr lang="en-US" altLang="en-US" sz="2400" b="1">
                <a:solidFill>
                  <a:srgbClr val="993300"/>
                </a:solidFill>
              </a:rPr>
              <a:t>Ai từng đóng cọc trên sông</a:t>
            </a:r>
          </a:p>
          <a:p>
            <a:pPr eaLnBrk="1" hangingPunct="1">
              <a:spcBef>
                <a:spcPct val="0"/>
              </a:spcBef>
              <a:buFontTx/>
              <a:buNone/>
            </a:pPr>
            <a:r>
              <a:rPr lang="en-US" altLang="en-US" sz="2400" b="1">
                <a:solidFill>
                  <a:srgbClr val="993300"/>
                </a:solidFill>
              </a:rPr>
              <a:t>Đánh tan thuyền giặc, nhuộm hồng sóng xanh ?</a:t>
            </a:r>
          </a:p>
          <a:p>
            <a:pPr eaLnBrk="1" hangingPunct="1">
              <a:spcBef>
                <a:spcPct val="0"/>
              </a:spcBef>
              <a:buFontTx/>
              <a:buNone/>
            </a:pPr>
            <a:r>
              <a:rPr lang="en-US" altLang="en-US" sz="2400" b="1">
                <a:solidFill>
                  <a:srgbClr val="000099"/>
                </a:solidFill>
              </a:rPr>
              <a:t>	</a:t>
            </a:r>
            <a:r>
              <a:rPr lang="en-US" altLang="en-US" sz="2400" b="1">
                <a:solidFill>
                  <a:srgbClr val="003300"/>
                </a:solidFill>
              </a:rPr>
              <a:t>Vua nào thần tốc quân hành</a:t>
            </a:r>
          </a:p>
          <a:p>
            <a:pPr eaLnBrk="1" hangingPunct="1">
              <a:spcBef>
                <a:spcPct val="0"/>
              </a:spcBef>
              <a:buFontTx/>
              <a:buNone/>
            </a:pPr>
            <a:r>
              <a:rPr lang="en-US" altLang="en-US" sz="2400" b="1">
                <a:solidFill>
                  <a:srgbClr val="003300"/>
                </a:solidFill>
              </a:rPr>
              <a:t>Mùa xuân đại phá quân Thanh tơi bời ?</a:t>
            </a:r>
          </a:p>
          <a:p>
            <a:pPr eaLnBrk="1" hangingPunct="1">
              <a:spcBef>
                <a:spcPct val="0"/>
              </a:spcBef>
              <a:buFontTx/>
              <a:buNone/>
            </a:pPr>
            <a:r>
              <a:rPr lang="en-US" altLang="en-US" sz="2400" b="1">
                <a:solidFill>
                  <a:srgbClr val="000099"/>
                </a:solidFill>
              </a:rPr>
              <a:t>	</a:t>
            </a:r>
            <a:r>
              <a:rPr lang="en-US" altLang="en-US" sz="2400" b="1">
                <a:solidFill>
                  <a:srgbClr val="FF0066"/>
                </a:solidFill>
              </a:rPr>
              <a:t>Vua nào tập trận đùa chơi</a:t>
            </a:r>
          </a:p>
          <a:p>
            <a:pPr eaLnBrk="1" hangingPunct="1">
              <a:spcBef>
                <a:spcPct val="0"/>
              </a:spcBef>
              <a:buFontTx/>
              <a:buNone/>
            </a:pPr>
            <a:r>
              <a:rPr lang="en-US" altLang="en-US" sz="2400" b="1">
                <a:solidFill>
                  <a:srgbClr val="FF0066"/>
                </a:solidFill>
              </a:rPr>
              <a:t>Cờ lau phất trận một thời ấu thơ ?</a:t>
            </a:r>
          </a:p>
          <a:p>
            <a:pPr eaLnBrk="1" hangingPunct="1">
              <a:spcBef>
                <a:spcPct val="0"/>
              </a:spcBef>
              <a:buFontTx/>
              <a:buNone/>
            </a:pPr>
            <a:r>
              <a:rPr lang="en-US" altLang="en-US" sz="2400" b="1">
                <a:solidFill>
                  <a:srgbClr val="000099"/>
                </a:solidFill>
              </a:rPr>
              <a:t>	</a:t>
            </a:r>
            <a:r>
              <a:rPr lang="en-US" altLang="en-US" sz="2400" b="1">
                <a:solidFill>
                  <a:srgbClr val="660033"/>
                </a:solidFill>
              </a:rPr>
              <a:t>Vua nào thảo C</a:t>
            </a:r>
            <a:r>
              <a:rPr lang="en-US" altLang="en-US" sz="2400" b="1" i="1">
                <a:solidFill>
                  <a:srgbClr val="660033"/>
                </a:solidFill>
              </a:rPr>
              <a:t>hiếu dời đô</a:t>
            </a:r>
            <a:r>
              <a:rPr lang="en-US" altLang="en-US" sz="2400" b="1">
                <a:solidFill>
                  <a:srgbClr val="660033"/>
                </a:solidFill>
              </a:rPr>
              <a:t> ?</a:t>
            </a:r>
          </a:p>
          <a:p>
            <a:pPr eaLnBrk="1" hangingPunct="1">
              <a:spcBef>
                <a:spcPct val="0"/>
              </a:spcBef>
              <a:buFontTx/>
              <a:buNone/>
            </a:pPr>
            <a:r>
              <a:rPr lang="en-US" altLang="en-US" sz="2400" b="1">
                <a:solidFill>
                  <a:srgbClr val="000099"/>
                </a:solidFill>
              </a:rPr>
              <a:t>	</a:t>
            </a:r>
            <a:r>
              <a:rPr lang="en-US" altLang="en-US" sz="2400" b="1">
                <a:solidFill>
                  <a:srgbClr val="663300"/>
                </a:solidFill>
              </a:rPr>
              <a:t>Vua nào chủ xướng </a:t>
            </a:r>
            <a:r>
              <a:rPr lang="en-US" altLang="en-US" sz="2400" b="1" i="1">
                <a:solidFill>
                  <a:srgbClr val="663300"/>
                </a:solidFill>
              </a:rPr>
              <a:t>Hội thơ Tao Đàn</a:t>
            </a:r>
            <a:r>
              <a:rPr lang="en-US" altLang="en-US" sz="2400" b="1">
                <a:solidFill>
                  <a:srgbClr val="663300"/>
                </a:solidFill>
              </a:rPr>
              <a:t> ?</a:t>
            </a:r>
            <a:r>
              <a:rPr lang="en-US" altLang="en-US" sz="2400" b="1">
                <a:solidFill>
                  <a:srgbClr val="000099"/>
                </a:solidFill>
              </a:rPr>
              <a:t> </a:t>
            </a:r>
          </a:p>
          <a:p>
            <a:pPr eaLnBrk="1" hangingPunct="1">
              <a:spcBef>
                <a:spcPct val="0"/>
              </a:spcBef>
              <a:buFontTx/>
              <a:buNone/>
            </a:pPr>
            <a:r>
              <a:rPr lang="en-US" altLang="en-US" sz="2400" b="1">
                <a:solidFill>
                  <a:srgbClr val="000099"/>
                </a:solidFill>
              </a:rPr>
              <a:t>					</a:t>
            </a:r>
            <a:r>
              <a:rPr lang="en-US" altLang="en-US" sz="2400" b="1" i="1"/>
              <a:t>Theo</a:t>
            </a:r>
            <a:r>
              <a:rPr lang="en-US" altLang="en-US" sz="2400" b="1"/>
              <a:t> Trần Liên Nguyễn</a:t>
            </a:r>
          </a:p>
        </p:txBody>
      </p:sp>
      <p:sp>
        <p:nvSpPr>
          <p:cNvPr id="19464" name="Line 8">
            <a:extLst>
              <a:ext uri="{FF2B5EF4-FFF2-40B4-BE49-F238E27FC236}">
                <a16:creationId xmlns:a16="http://schemas.microsoft.com/office/drawing/2014/main" id="{8FF6025C-3E68-B576-1C70-0FED5AB2E995}"/>
              </a:ext>
            </a:extLst>
          </p:cNvPr>
          <p:cNvSpPr>
            <a:spLocks noChangeShapeType="1"/>
          </p:cNvSpPr>
          <p:nvPr/>
        </p:nvSpPr>
        <p:spPr bwMode="auto">
          <a:xfrm>
            <a:off x="2590800" y="2133600"/>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9">
            <a:extLst>
              <a:ext uri="{FF2B5EF4-FFF2-40B4-BE49-F238E27FC236}">
                <a16:creationId xmlns:a16="http://schemas.microsoft.com/office/drawing/2014/main" id="{8B6A1833-CA75-7467-ED1E-1743776B917D}"/>
              </a:ext>
            </a:extLst>
          </p:cNvPr>
          <p:cNvSpPr>
            <a:spLocks noChangeShapeType="1"/>
          </p:cNvSpPr>
          <p:nvPr/>
        </p:nvSpPr>
        <p:spPr bwMode="auto">
          <a:xfrm>
            <a:off x="4572000" y="2133600"/>
            <a:ext cx="472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Effect transition="in" filter="fade">
                                      <p:cBhvr>
                                        <p:cTn id="9" dur="1000"/>
                                        <p:tgtEl>
                                          <p:spTgt spid="194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464"/>
                                        </p:tgtEl>
                                        <p:attrNameLst>
                                          <p:attrName>style.visibility</p:attrName>
                                        </p:attrNameLst>
                                      </p:cBhvr>
                                      <p:to>
                                        <p:strVal val="visible"/>
                                      </p:to>
                                    </p:set>
                                    <p:animEffect transition="in" filter="box(in)">
                                      <p:cBhvr>
                                        <p:cTn id="14" dur="500"/>
                                        <p:tgtEl>
                                          <p:spTgt spid="194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9465"/>
                                        </p:tgtEl>
                                        <p:attrNameLst>
                                          <p:attrName>style.visibility</p:attrName>
                                        </p:attrNameLst>
                                      </p:cBhvr>
                                      <p:to>
                                        <p:strVal val="visible"/>
                                      </p:to>
                                    </p:set>
                                    <p:animEffect transition="in" filter="box(in)">
                                      <p:cBhvr>
                                        <p:cTn id="19"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Bunny guitar">
            <a:hlinkClick r:id="rId3" action="ppaction://hlinksldjump"/>
            <a:extLst>
              <a:ext uri="{FF2B5EF4-FFF2-40B4-BE49-F238E27FC236}">
                <a16:creationId xmlns:a16="http://schemas.microsoft.com/office/drawing/2014/main" id="{FBE9698A-192C-F6C7-89E5-3324E5F5BA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5181600"/>
            <a:ext cx="647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29" descr="BAR_EL~1">
            <a:extLst>
              <a:ext uri="{FF2B5EF4-FFF2-40B4-BE49-F238E27FC236}">
                <a16:creationId xmlns:a16="http://schemas.microsoft.com/office/drawing/2014/main" id="{CAA41FA1-D339-360A-5672-06B700AA3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21456" y="3650457"/>
            <a:ext cx="4956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0" descr="BAR_EL~1">
            <a:extLst>
              <a:ext uri="{FF2B5EF4-FFF2-40B4-BE49-F238E27FC236}">
                <a16:creationId xmlns:a16="http://schemas.microsoft.com/office/drawing/2014/main" id="{2D4DBDE2-F828-FBFF-A765-9460BBABE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474745" y="3650457"/>
            <a:ext cx="4956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1" descr="BAR_EL~1">
            <a:extLst>
              <a:ext uri="{FF2B5EF4-FFF2-40B4-BE49-F238E27FC236}">
                <a16:creationId xmlns:a16="http://schemas.microsoft.com/office/drawing/2014/main" id="{53A1B673-B4BF-9111-D64A-1A0FD83E9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045200"/>
            <a:ext cx="8229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32" descr="BAR_EL~1">
            <a:extLst>
              <a:ext uri="{FF2B5EF4-FFF2-40B4-BE49-F238E27FC236}">
                <a16:creationId xmlns:a16="http://schemas.microsoft.com/office/drawing/2014/main" id="{6D9E9788-D4DC-5D73-6C49-FBBCBF2C8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8229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3" descr="LINK2">
            <a:extLst>
              <a:ext uri="{FF2B5EF4-FFF2-40B4-BE49-F238E27FC236}">
                <a16:creationId xmlns:a16="http://schemas.microsoft.com/office/drawing/2014/main" id="{CB58F42A-002F-00A7-FD32-5AF728A37E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680636">
            <a:off x="3124201" y="1"/>
            <a:ext cx="5254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4" descr="LINK2">
            <a:extLst>
              <a:ext uri="{FF2B5EF4-FFF2-40B4-BE49-F238E27FC236}">
                <a16:creationId xmlns:a16="http://schemas.microsoft.com/office/drawing/2014/main" id="{0CDBDCF2-9563-FD94-8FB9-0AF93A5A6E3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710669">
            <a:off x="3124200" y="533400"/>
            <a:ext cx="5603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5" descr="LINK2">
            <a:extLst>
              <a:ext uri="{FF2B5EF4-FFF2-40B4-BE49-F238E27FC236}">
                <a16:creationId xmlns:a16="http://schemas.microsoft.com/office/drawing/2014/main" id="{B5D7D846-8607-F91B-5904-83F177B672A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680636">
            <a:off x="8610601" y="1"/>
            <a:ext cx="5254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36" descr="LINK2">
            <a:extLst>
              <a:ext uri="{FF2B5EF4-FFF2-40B4-BE49-F238E27FC236}">
                <a16:creationId xmlns:a16="http://schemas.microsoft.com/office/drawing/2014/main" id="{17B17DE0-DF49-633C-7FA8-0B1D6F5B543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710669">
            <a:off x="8610600" y="609600"/>
            <a:ext cx="5603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5" name="Group 43">
            <a:extLst>
              <a:ext uri="{FF2B5EF4-FFF2-40B4-BE49-F238E27FC236}">
                <a16:creationId xmlns:a16="http://schemas.microsoft.com/office/drawing/2014/main" id="{7173DF6A-8C2D-1985-DEF3-5BBCD4F3E836}"/>
              </a:ext>
            </a:extLst>
          </p:cNvPr>
          <p:cNvGrpSpPr>
            <a:grpSpLocks/>
          </p:cNvGrpSpPr>
          <p:nvPr/>
        </p:nvGrpSpPr>
        <p:grpSpPr bwMode="auto">
          <a:xfrm>
            <a:off x="1524001" y="6400800"/>
            <a:ext cx="9117013" cy="457200"/>
            <a:chOff x="0" y="3845"/>
            <a:chExt cx="5742" cy="475"/>
          </a:xfrm>
        </p:grpSpPr>
        <p:grpSp>
          <p:nvGrpSpPr>
            <p:cNvPr id="11280" name="Group 44">
              <a:extLst>
                <a:ext uri="{FF2B5EF4-FFF2-40B4-BE49-F238E27FC236}">
                  <a16:creationId xmlns:a16="http://schemas.microsoft.com/office/drawing/2014/main" id="{898F860A-99CA-F9FB-6E26-3CDB9196F64B}"/>
                </a:ext>
              </a:extLst>
            </p:cNvPr>
            <p:cNvGrpSpPr>
              <a:grpSpLocks/>
            </p:cNvGrpSpPr>
            <p:nvPr/>
          </p:nvGrpSpPr>
          <p:grpSpPr bwMode="auto">
            <a:xfrm>
              <a:off x="0" y="3845"/>
              <a:ext cx="1920" cy="475"/>
              <a:chOff x="0" y="3845"/>
              <a:chExt cx="1920" cy="475"/>
            </a:xfrm>
          </p:grpSpPr>
          <p:pic>
            <p:nvPicPr>
              <p:cNvPr id="11291" name="Picture 45" descr="Froc1">
                <a:extLst>
                  <a:ext uri="{FF2B5EF4-FFF2-40B4-BE49-F238E27FC236}">
                    <a16:creationId xmlns:a16="http://schemas.microsoft.com/office/drawing/2014/main" id="{620788A2-9E2B-01DE-0B59-2CC06E06E2B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46" descr="Froc1">
                <a:extLst>
                  <a:ext uri="{FF2B5EF4-FFF2-40B4-BE49-F238E27FC236}">
                    <a16:creationId xmlns:a16="http://schemas.microsoft.com/office/drawing/2014/main" id="{F68B845E-4D36-D03A-9F57-100A06D72C8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47" descr="Froc1">
                <a:extLst>
                  <a:ext uri="{FF2B5EF4-FFF2-40B4-BE49-F238E27FC236}">
                    <a16:creationId xmlns:a16="http://schemas.microsoft.com/office/drawing/2014/main" id="{3E24F974-A3A8-B002-CFE0-7AE4B2BD547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48" descr="Froc1">
                <a:extLst>
                  <a:ext uri="{FF2B5EF4-FFF2-40B4-BE49-F238E27FC236}">
                    <a16:creationId xmlns:a16="http://schemas.microsoft.com/office/drawing/2014/main" id="{13070A31-3135-A1B4-DA66-54C887AB5E1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1" name="Group 49">
              <a:extLst>
                <a:ext uri="{FF2B5EF4-FFF2-40B4-BE49-F238E27FC236}">
                  <a16:creationId xmlns:a16="http://schemas.microsoft.com/office/drawing/2014/main" id="{555944E6-1B2F-81C8-CBC0-0894F5B5A583}"/>
                </a:ext>
              </a:extLst>
            </p:cNvPr>
            <p:cNvGrpSpPr>
              <a:grpSpLocks/>
            </p:cNvGrpSpPr>
            <p:nvPr/>
          </p:nvGrpSpPr>
          <p:grpSpPr bwMode="auto">
            <a:xfrm>
              <a:off x="1920" y="3845"/>
              <a:ext cx="1920" cy="475"/>
              <a:chOff x="0" y="3845"/>
              <a:chExt cx="1920" cy="475"/>
            </a:xfrm>
          </p:grpSpPr>
          <p:pic>
            <p:nvPicPr>
              <p:cNvPr id="11287" name="Picture 50" descr="Froc1">
                <a:extLst>
                  <a:ext uri="{FF2B5EF4-FFF2-40B4-BE49-F238E27FC236}">
                    <a16:creationId xmlns:a16="http://schemas.microsoft.com/office/drawing/2014/main" id="{3FE25875-4A18-53A1-581C-8AA3F1C3C3C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51" descr="Froc1">
                <a:extLst>
                  <a:ext uri="{FF2B5EF4-FFF2-40B4-BE49-F238E27FC236}">
                    <a16:creationId xmlns:a16="http://schemas.microsoft.com/office/drawing/2014/main" id="{2E0F05A7-2FA7-23FC-9ADF-F1FCA7DBDC8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52" descr="Froc1">
                <a:extLst>
                  <a:ext uri="{FF2B5EF4-FFF2-40B4-BE49-F238E27FC236}">
                    <a16:creationId xmlns:a16="http://schemas.microsoft.com/office/drawing/2014/main" id="{C2C1313B-ED93-4116-FAAF-76F388D2742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53" descr="Froc1">
                <a:extLst>
                  <a:ext uri="{FF2B5EF4-FFF2-40B4-BE49-F238E27FC236}">
                    <a16:creationId xmlns:a16="http://schemas.microsoft.com/office/drawing/2014/main" id="{F4D0538D-F70C-C0E2-D0E3-22C2F87D7B9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2" name="Group 54">
              <a:extLst>
                <a:ext uri="{FF2B5EF4-FFF2-40B4-BE49-F238E27FC236}">
                  <a16:creationId xmlns:a16="http://schemas.microsoft.com/office/drawing/2014/main" id="{7E0C1B1F-9227-2E86-1C8A-C483504F10C5}"/>
                </a:ext>
              </a:extLst>
            </p:cNvPr>
            <p:cNvGrpSpPr>
              <a:grpSpLocks/>
            </p:cNvGrpSpPr>
            <p:nvPr/>
          </p:nvGrpSpPr>
          <p:grpSpPr bwMode="auto">
            <a:xfrm>
              <a:off x="3822" y="3845"/>
              <a:ext cx="1920" cy="475"/>
              <a:chOff x="0" y="3845"/>
              <a:chExt cx="1920" cy="475"/>
            </a:xfrm>
          </p:grpSpPr>
          <p:pic>
            <p:nvPicPr>
              <p:cNvPr id="11283" name="Picture 55" descr="Froc1">
                <a:extLst>
                  <a:ext uri="{FF2B5EF4-FFF2-40B4-BE49-F238E27FC236}">
                    <a16:creationId xmlns:a16="http://schemas.microsoft.com/office/drawing/2014/main" id="{96D651A6-AC82-556A-95C6-F9DA6E80297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56" descr="Froc1">
                <a:extLst>
                  <a:ext uri="{FF2B5EF4-FFF2-40B4-BE49-F238E27FC236}">
                    <a16:creationId xmlns:a16="http://schemas.microsoft.com/office/drawing/2014/main" id="{6A5672C2-952B-01CB-FD12-8202C76341D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57" descr="Froc1">
                <a:extLst>
                  <a:ext uri="{FF2B5EF4-FFF2-40B4-BE49-F238E27FC236}">
                    <a16:creationId xmlns:a16="http://schemas.microsoft.com/office/drawing/2014/main" id="{177135F3-7DDA-9BFF-FFD6-83A895FCD71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58" descr="Froc1">
                <a:extLst>
                  <a:ext uri="{FF2B5EF4-FFF2-40B4-BE49-F238E27FC236}">
                    <a16:creationId xmlns:a16="http://schemas.microsoft.com/office/drawing/2014/main" id="{C7484328-7247-FDA4-F806-052C6E51942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0" y="3845"/>
                <a:ext cx="48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276" name="Picture 59" descr="JULPYN~2">
            <a:extLst>
              <a:ext uri="{FF2B5EF4-FFF2-40B4-BE49-F238E27FC236}">
                <a16:creationId xmlns:a16="http://schemas.microsoft.com/office/drawing/2014/main" id="{2767C4B0-193F-40D3-5E1C-21A6A89C707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269413" y="19050"/>
            <a:ext cx="1358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60" descr="JULPYN~1">
            <a:extLst>
              <a:ext uri="{FF2B5EF4-FFF2-40B4-BE49-F238E27FC236}">
                <a16:creationId xmlns:a16="http://schemas.microsoft.com/office/drawing/2014/main" id="{99F4E8A4-535F-6CB3-48F4-3D4157F503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1">
            <a:extLst>
              <a:ext uri="{FF2B5EF4-FFF2-40B4-BE49-F238E27FC236}">
                <a16:creationId xmlns:a16="http://schemas.microsoft.com/office/drawing/2014/main" id="{19883C65-F7FE-2831-A42B-57F051809635}"/>
              </a:ext>
            </a:extLst>
          </p:cNvPr>
          <p:cNvSpPr txBox="1">
            <a:spLocks noChangeArrowheads="1"/>
          </p:cNvSpPr>
          <p:nvPr/>
        </p:nvSpPr>
        <p:spPr bwMode="auto">
          <a:xfrm>
            <a:off x="6934201" y="4267201"/>
            <a:ext cx="329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pitchFamily="18" charset="0"/>
            </a:endParaRPr>
          </a:p>
        </p:txBody>
      </p:sp>
      <p:sp>
        <p:nvSpPr>
          <p:cNvPr id="11279" name="WordArt 57">
            <a:extLst>
              <a:ext uri="{FF2B5EF4-FFF2-40B4-BE49-F238E27FC236}">
                <a16:creationId xmlns:a16="http://schemas.microsoft.com/office/drawing/2014/main" id="{CA1D1B25-0B10-A9B9-5567-0F3405D579CA}"/>
              </a:ext>
            </a:extLst>
          </p:cNvPr>
          <p:cNvSpPr>
            <a:spLocks noChangeArrowheads="1" noChangeShapeType="1" noTextEdit="1"/>
          </p:cNvSpPr>
          <p:nvPr/>
        </p:nvSpPr>
        <p:spPr bwMode="auto">
          <a:xfrm>
            <a:off x="3100388" y="2500314"/>
            <a:ext cx="5791200" cy="1690687"/>
          </a:xfrm>
          <a:prstGeom prst="rect">
            <a:avLst/>
          </a:prstGeom>
        </p:spPr>
        <p:txBody>
          <a:bodyPr wrap="none" fromWordArt="1">
            <a:prstTxWarp prst="textWave1">
              <a:avLst>
                <a:gd name="adj1" fmla="val 13005"/>
                <a:gd name="adj2" fmla="val 1866"/>
              </a:avLst>
            </a:prstTxWarp>
          </a:bodyPr>
          <a:lstStyle/>
          <a:p>
            <a:pPr algn="ctr"/>
            <a:r>
              <a:rPr lang="en-US" sz="3600" b="1" kern="10">
                <a:ln w="9525">
                  <a:solidFill>
                    <a:srgbClr val="FF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53882" dir="2700000" algn="ctr" rotWithShape="0">
                    <a:srgbClr val="9999FF">
                      <a:alpha val="79999"/>
                    </a:srgbClr>
                  </a:outerShdw>
                </a:effectLst>
                <a:cs typeface="Times New Roman" panose="02020603050405020304" pitchFamily="18" charset="0"/>
              </a:rPr>
              <a:t>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5153"/>
                                        </p:tgtEl>
                                        <p:attrNameLst>
                                          <p:attrName>style.visibility</p:attrName>
                                        </p:attrNameLst>
                                      </p:cBhvr>
                                      <p:to>
                                        <p:strVal val="visible"/>
                                      </p:to>
                                    </p:set>
                                    <p:animEffect transition="in" filter="wipe(up)">
                                      <p:cBhvr>
                                        <p:cTn id="7" dur="1000"/>
                                        <p:tgtEl>
                                          <p:spTgt spid="5153"/>
                                        </p:tgtEl>
                                      </p:cBhvr>
                                    </p:animEffect>
                                  </p:childTnLst>
                                  <p:subTnLst>
                                    <p:audio>
                                      <p:cMediaNode>
                                        <p:cTn display="0" masterRel="sameClick">
                                          <p:stCondLst>
                                            <p:cond evt="begin" delay="0">
                                              <p:tn val="5"/>
                                            </p:cond>
                                          </p:stCondLst>
                                          <p:endCondLst>
                                            <p:cond evt="onStopAudio" delay="0">
                                              <p:tgtEl>
                                                <p:sldTgt/>
                                              </p:tgtEl>
                                            </p:cond>
                                          </p:endCondLst>
                                        </p:cTn>
                                        <p:tgtEl>
                                          <p:sndTgt r:embed="rId2" name="Nhac dao dau.wav"/>
                                        </p:tgtEl>
                                      </p:cMediaNode>
                                    </p:audio>
                                  </p:subTnLst>
                                </p:cTn>
                              </p:par>
                              <p:par>
                                <p:cTn id="8" presetID="22" presetClass="entr" presetSubtype="1" fill="hold" nodeType="withEffect">
                                  <p:stCondLst>
                                    <p:cond delay="0"/>
                                  </p:stCondLst>
                                  <p:childTnLst>
                                    <p:set>
                                      <p:cBhvr>
                                        <p:cTn id="9" dur="1" fill="hold">
                                          <p:stCondLst>
                                            <p:cond delay="0"/>
                                          </p:stCondLst>
                                        </p:cTn>
                                        <p:tgtEl>
                                          <p:spTgt spid="5155"/>
                                        </p:tgtEl>
                                        <p:attrNameLst>
                                          <p:attrName>style.visibility</p:attrName>
                                        </p:attrNameLst>
                                      </p:cBhvr>
                                      <p:to>
                                        <p:strVal val="visible"/>
                                      </p:to>
                                    </p:set>
                                    <p:animEffect transition="in" filter="wipe(up)">
                                      <p:cBhvr>
                                        <p:cTn id="10" dur="1000"/>
                                        <p:tgtEl>
                                          <p:spTgt spid="5155"/>
                                        </p:tgtEl>
                                      </p:cBhvr>
                                    </p:animEffec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5154"/>
                                        </p:tgtEl>
                                        <p:attrNameLst>
                                          <p:attrName>style.visibility</p:attrName>
                                        </p:attrNameLst>
                                      </p:cBhvr>
                                      <p:to>
                                        <p:strVal val="visible"/>
                                      </p:to>
                                    </p:set>
                                    <p:animEffect transition="in" filter="wipe(up)">
                                      <p:cBhvr>
                                        <p:cTn id="14" dur="1000"/>
                                        <p:tgtEl>
                                          <p:spTgt spid="5154"/>
                                        </p:tgtEl>
                                      </p:cBhvr>
                                    </p:animEffect>
                                  </p:childTnLst>
                                </p:cTn>
                              </p:par>
                              <p:par>
                                <p:cTn id="15" presetID="22" presetClass="entr" presetSubtype="1" fill="hold" nodeType="withEffect">
                                  <p:stCondLst>
                                    <p:cond delay="0"/>
                                  </p:stCondLst>
                                  <p:childTnLst>
                                    <p:set>
                                      <p:cBhvr>
                                        <p:cTn id="16" dur="1" fill="hold">
                                          <p:stCondLst>
                                            <p:cond delay="0"/>
                                          </p:stCondLst>
                                        </p:cTn>
                                        <p:tgtEl>
                                          <p:spTgt spid="5156"/>
                                        </p:tgtEl>
                                        <p:attrNameLst>
                                          <p:attrName>style.visibility</p:attrName>
                                        </p:attrNameLst>
                                      </p:cBhvr>
                                      <p:to>
                                        <p:strVal val="visible"/>
                                      </p:to>
                                    </p:set>
                                    <p:animEffect transition="in" filter="wipe(up)">
                                      <p:cBhvr>
                                        <p:cTn id="17" dur="1000"/>
                                        <p:tgtEl>
                                          <p:spTgt spid="5156"/>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52"/>
                                        </p:tgtEl>
                                        <p:attrNameLst>
                                          <p:attrName>style.visibility</p:attrName>
                                        </p:attrNameLst>
                                      </p:cBhvr>
                                      <p:to>
                                        <p:strVal val="visible"/>
                                      </p:to>
                                    </p:set>
                                    <p:animEffect transition="in" filter="wipe(up)">
                                      <p:cBhvr>
                                        <p:cTn id="21" dur="500"/>
                                        <p:tgtEl>
                                          <p:spTgt spid="5152"/>
                                        </p:tgtEl>
                                      </p:cBhvr>
                                    </p:animEffect>
                                  </p:childTnLst>
                                </p:cTn>
                              </p:par>
                              <p:par>
                                <p:cTn id="22" presetID="22" presetClass="entr" presetSubtype="1" fill="hold" nodeType="withEffect">
                                  <p:stCondLst>
                                    <p:cond delay="0"/>
                                  </p:stCondLst>
                                  <p:childTnLst>
                                    <p:set>
                                      <p:cBhvr>
                                        <p:cTn id="23" dur="1" fill="hold">
                                          <p:stCondLst>
                                            <p:cond delay="0"/>
                                          </p:stCondLst>
                                        </p:cTn>
                                        <p:tgtEl>
                                          <p:spTgt spid="5149"/>
                                        </p:tgtEl>
                                        <p:attrNameLst>
                                          <p:attrName>style.visibility</p:attrName>
                                        </p:attrNameLst>
                                      </p:cBhvr>
                                      <p:to>
                                        <p:strVal val="visible"/>
                                      </p:to>
                                    </p:set>
                                    <p:animEffect transition="in" filter="wipe(up)">
                                      <p:cBhvr>
                                        <p:cTn id="24" dur="1000"/>
                                        <p:tgtEl>
                                          <p:spTgt spid="5149"/>
                                        </p:tgtEl>
                                      </p:cBhvr>
                                    </p:animEffect>
                                  </p:childTnLst>
                                </p:cTn>
                              </p:par>
                              <p:par>
                                <p:cTn id="25" presetID="22" presetClass="entr" presetSubtype="1" fill="hold" nodeType="withEffect">
                                  <p:stCondLst>
                                    <p:cond delay="0"/>
                                  </p:stCondLst>
                                  <p:childTnLst>
                                    <p:set>
                                      <p:cBhvr>
                                        <p:cTn id="26" dur="1" fill="hold">
                                          <p:stCondLst>
                                            <p:cond delay="0"/>
                                          </p:stCondLst>
                                        </p:cTn>
                                        <p:tgtEl>
                                          <p:spTgt spid="5150"/>
                                        </p:tgtEl>
                                        <p:attrNameLst>
                                          <p:attrName>style.visibility</p:attrName>
                                        </p:attrNameLst>
                                      </p:cBhvr>
                                      <p:to>
                                        <p:strVal val="visible"/>
                                      </p:to>
                                    </p:set>
                                    <p:animEffect transition="in" filter="wipe(up)">
                                      <p:cBhvr>
                                        <p:cTn id="27" dur="1000"/>
                                        <p:tgtEl>
                                          <p:spTgt spid="5150"/>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5151"/>
                                        </p:tgtEl>
                                        <p:attrNameLst>
                                          <p:attrName>style.visibility</p:attrName>
                                        </p:attrNameLst>
                                      </p:cBhvr>
                                      <p:to>
                                        <p:strVal val="visible"/>
                                      </p:to>
                                    </p:set>
                                    <p:animEffect transition="in" filter="wipe(down)">
                                      <p:cBhvr>
                                        <p:cTn id="31" dur="1000"/>
                                        <p:tgtEl>
                                          <p:spTgt spid="5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4FAC165B-160E-A35E-701A-81997EE911A3}"/>
              </a:ext>
            </a:extLst>
          </p:cNvPr>
          <p:cNvSpPr txBox="1">
            <a:spLocks noChangeArrowheads="1"/>
          </p:cNvSpPr>
          <p:nvPr/>
        </p:nvSpPr>
        <p:spPr bwMode="auto">
          <a:xfrm>
            <a:off x="1676400" y="1143001"/>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3. Giải câu đố và viết đúng tên các nhân vật lịch sử trong Câu đố sau:</a:t>
            </a:r>
          </a:p>
        </p:txBody>
      </p:sp>
      <p:sp>
        <p:nvSpPr>
          <p:cNvPr id="20488" name="Text Box 8">
            <a:extLst>
              <a:ext uri="{FF2B5EF4-FFF2-40B4-BE49-F238E27FC236}">
                <a16:creationId xmlns:a16="http://schemas.microsoft.com/office/drawing/2014/main" id="{CCEEC298-9E8E-D6C6-BA06-95AAFCCE2B69}"/>
              </a:ext>
            </a:extLst>
          </p:cNvPr>
          <p:cNvSpPr txBox="1">
            <a:spLocks noChangeArrowheads="1"/>
          </p:cNvSpPr>
          <p:nvPr/>
        </p:nvSpPr>
        <p:spPr bwMode="auto">
          <a:xfrm>
            <a:off x="1995488" y="4924426"/>
            <a:ext cx="264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0000"/>
                </a:solidFill>
                <a:latin typeface="Arial "/>
              </a:rPr>
              <a:t>Ngô Quyền (938)</a:t>
            </a:r>
          </a:p>
          <a:p>
            <a:pPr algn="ctr" eaLnBrk="1" hangingPunct="1">
              <a:spcBef>
                <a:spcPct val="0"/>
              </a:spcBef>
              <a:buFontTx/>
              <a:buNone/>
            </a:pPr>
            <a:r>
              <a:rPr lang="en-US" altLang="en-US" sz="2000" b="1">
                <a:solidFill>
                  <a:srgbClr val="FF0000"/>
                </a:solidFill>
                <a:latin typeface="Arial "/>
              </a:rPr>
              <a:t>đánh quân Nam Hán</a:t>
            </a:r>
          </a:p>
        </p:txBody>
      </p:sp>
      <p:sp>
        <p:nvSpPr>
          <p:cNvPr id="20489" name="Text Box 9">
            <a:extLst>
              <a:ext uri="{FF2B5EF4-FFF2-40B4-BE49-F238E27FC236}">
                <a16:creationId xmlns:a16="http://schemas.microsoft.com/office/drawing/2014/main" id="{2DEA94DF-D98D-6010-98BF-337CC1F6796C}"/>
              </a:ext>
            </a:extLst>
          </p:cNvPr>
          <p:cNvSpPr txBox="1">
            <a:spLocks noChangeArrowheads="1"/>
          </p:cNvSpPr>
          <p:nvPr/>
        </p:nvSpPr>
        <p:spPr bwMode="auto">
          <a:xfrm>
            <a:off x="1752601" y="1905001"/>
            <a:ext cx="7218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t>		Ai từng đóng cọc trên sông</a:t>
            </a:r>
          </a:p>
          <a:p>
            <a:pPr eaLnBrk="1" hangingPunct="1">
              <a:spcBef>
                <a:spcPct val="0"/>
              </a:spcBef>
              <a:buFontTx/>
              <a:buNone/>
            </a:pPr>
            <a:r>
              <a:rPr lang="en-US" altLang="en-US" sz="2400" b="1"/>
              <a:t>Đánh tan thuyền giặc, nhuộm hồng sóng xanh ?</a:t>
            </a:r>
          </a:p>
        </p:txBody>
      </p:sp>
      <p:pic>
        <p:nvPicPr>
          <p:cNvPr id="20490" name="Picture 10" descr="Ngo quyen">
            <a:extLst>
              <a:ext uri="{FF2B5EF4-FFF2-40B4-BE49-F238E27FC236}">
                <a16:creationId xmlns:a16="http://schemas.microsoft.com/office/drawing/2014/main" id="{3475C218-53FC-827B-D336-2AE5B9D49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2819400"/>
            <a:ext cx="2600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le hoan">
            <a:extLst>
              <a:ext uri="{FF2B5EF4-FFF2-40B4-BE49-F238E27FC236}">
                <a16:creationId xmlns:a16="http://schemas.microsoft.com/office/drawing/2014/main" id="{94BA996F-7915-371D-4427-57F54651C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819400"/>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tran hung dao">
            <a:extLst>
              <a:ext uri="{FF2B5EF4-FFF2-40B4-BE49-F238E27FC236}">
                <a16:creationId xmlns:a16="http://schemas.microsoft.com/office/drawing/2014/main" id="{419EBB58-0120-E012-28E1-A1807D971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1426" y="2819401"/>
            <a:ext cx="2619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3">
            <a:extLst>
              <a:ext uri="{FF2B5EF4-FFF2-40B4-BE49-F238E27FC236}">
                <a16:creationId xmlns:a16="http://schemas.microsoft.com/office/drawing/2014/main" id="{EFD17ABD-4BB4-0C61-63D6-75D06FFA839C}"/>
              </a:ext>
            </a:extLst>
          </p:cNvPr>
          <p:cNvSpPr txBox="1">
            <a:spLocks noChangeArrowheads="1"/>
          </p:cNvSpPr>
          <p:nvPr/>
        </p:nvSpPr>
        <p:spPr bwMode="auto">
          <a:xfrm>
            <a:off x="5135563" y="4773614"/>
            <a:ext cx="200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rPr>
              <a:t>Lê Hoàn (981)</a:t>
            </a:r>
          </a:p>
          <a:p>
            <a:pPr algn="ctr" eaLnBrk="1" hangingPunct="1">
              <a:spcBef>
                <a:spcPct val="0"/>
              </a:spcBef>
              <a:buFontTx/>
              <a:buNone/>
            </a:pPr>
            <a:r>
              <a:rPr lang="en-US" altLang="en-US" sz="2000" b="1">
                <a:solidFill>
                  <a:srgbClr val="FF0000"/>
                </a:solidFill>
                <a:latin typeface="Times New Roman" panose="02020603050405020304" pitchFamily="18" charset="0"/>
              </a:rPr>
              <a:t>đánh quân Tống</a:t>
            </a:r>
          </a:p>
        </p:txBody>
      </p:sp>
      <p:sp>
        <p:nvSpPr>
          <p:cNvPr id="20494" name="Text Box 14">
            <a:extLst>
              <a:ext uri="{FF2B5EF4-FFF2-40B4-BE49-F238E27FC236}">
                <a16:creationId xmlns:a16="http://schemas.microsoft.com/office/drawing/2014/main" id="{5373F7FA-3B53-872E-294F-CA2D49328FD9}"/>
              </a:ext>
            </a:extLst>
          </p:cNvPr>
          <p:cNvSpPr txBox="1">
            <a:spLocks noChangeArrowheads="1"/>
          </p:cNvSpPr>
          <p:nvPr/>
        </p:nvSpPr>
        <p:spPr bwMode="auto">
          <a:xfrm>
            <a:off x="7564438" y="4924426"/>
            <a:ext cx="2838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0000"/>
                </a:solidFill>
                <a:latin typeface="Arial "/>
              </a:rPr>
              <a:t>Trần Hưng Đạo (1388)</a:t>
            </a:r>
          </a:p>
          <a:p>
            <a:pPr algn="ctr" eaLnBrk="1" hangingPunct="1">
              <a:spcBef>
                <a:spcPct val="0"/>
              </a:spcBef>
              <a:buFontTx/>
              <a:buNone/>
            </a:pPr>
            <a:r>
              <a:rPr lang="en-US" altLang="en-US" sz="2000" b="1">
                <a:solidFill>
                  <a:srgbClr val="FF0000"/>
                </a:solidFill>
                <a:latin typeface="Arial "/>
              </a:rPr>
              <a:t>đánh quân Nguyên</a:t>
            </a:r>
          </a:p>
        </p:txBody>
      </p:sp>
      <p:pic>
        <p:nvPicPr>
          <p:cNvPr id="12298" name="Picture 18" descr="Bellcoll">
            <a:hlinkClick r:id="" action="ppaction://hlinkshowjump?jump=firstslide"/>
            <a:extLst>
              <a:ext uri="{FF2B5EF4-FFF2-40B4-BE49-F238E27FC236}">
                <a16:creationId xmlns:a16="http://schemas.microsoft.com/office/drawing/2014/main" id="{83321413-2559-0B85-9AB5-AA79468E5B2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2286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Oval 53">
            <a:extLst>
              <a:ext uri="{FF2B5EF4-FFF2-40B4-BE49-F238E27FC236}">
                <a16:creationId xmlns:a16="http://schemas.microsoft.com/office/drawing/2014/main" id="{C4088914-2D98-4A40-AD9B-281EE60498CC}"/>
              </a:ext>
            </a:extLst>
          </p:cNvPr>
          <p:cNvSpPr>
            <a:spLocks noChangeArrowheads="1"/>
          </p:cNvSpPr>
          <p:nvPr/>
        </p:nvSpPr>
        <p:spPr bwMode="auto">
          <a:xfrm>
            <a:off x="8534400" y="5638800"/>
            <a:ext cx="1524000" cy="1219200"/>
          </a:xfrm>
          <a:prstGeom prst="ellipse">
            <a:avLst/>
          </a:prstGeom>
          <a:gradFill rotWithShape="1">
            <a:gsLst>
              <a:gs pos="0">
                <a:srgbClr val="FFFFFF"/>
              </a:gs>
              <a:gs pos="100000">
                <a:srgbClr val="FF9933"/>
              </a:gs>
            </a:gsLst>
            <a:path path="shape">
              <a:fillToRect l="50000" t="50000" r="50000" b="50000"/>
            </a:path>
          </a:gradFill>
          <a:ln w="76200">
            <a:solidFill>
              <a:srgbClr val="CC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1584" name="Text Box 80">
            <a:extLst>
              <a:ext uri="{FF2B5EF4-FFF2-40B4-BE49-F238E27FC236}">
                <a16:creationId xmlns:a16="http://schemas.microsoft.com/office/drawing/2014/main" id="{07173993-85E3-8ABD-65EE-E815F5961792}"/>
              </a:ext>
            </a:extLst>
          </p:cNvPr>
          <p:cNvSpPr txBox="1">
            <a:spLocks noChangeArrowheads="1"/>
          </p:cNvSpPr>
          <p:nvPr/>
        </p:nvSpPr>
        <p:spPr bwMode="auto">
          <a:xfrm>
            <a:off x="88392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10</a:t>
            </a:r>
          </a:p>
        </p:txBody>
      </p:sp>
      <p:sp>
        <p:nvSpPr>
          <p:cNvPr id="21585" name="Text Box 81">
            <a:extLst>
              <a:ext uri="{FF2B5EF4-FFF2-40B4-BE49-F238E27FC236}">
                <a16:creationId xmlns:a16="http://schemas.microsoft.com/office/drawing/2014/main" id="{30E7B827-93BD-8911-9950-5CC8C906FF6B}"/>
              </a:ext>
            </a:extLst>
          </p:cNvPr>
          <p:cNvSpPr txBox="1">
            <a:spLocks noChangeArrowheads="1"/>
          </p:cNvSpPr>
          <p:nvPr/>
        </p:nvSpPr>
        <p:spPr bwMode="auto">
          <a:xfrm>
            <a:off x="87630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09</a:t>
            </a:r>
          </a:p>
        </p:txBody>
      </p:sp>
      <p:sp>
        <p:nvSpPr>
          <p:cNvPr id="21586" name="Text Box 82">
            <a:extLst>
              <a:ext uri="{FF2B5EF4-FFF2-40B4-BE49-F238E27FC236}">
                <a16:creationId xmlns:a16="http://schemas.microsoft.com/office/drawing/2014/main" id="{A0EBEC3D-CC97-6888-6730-5C1741EA5C27}"/>
              </a:ext>
            </a:extLst>
          </p:cNvPr>
          <p:cNvSpPr txBox="1">
            <a:spLocks noChangeArrowheads="1"/>
          </p:cNvSpPr>
          <p:nvPr/>
        </p:nvSpPr>
        <p:spPr bwMode="auto">
          <a:xfrm>
            <a:off x="87630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08</a:t>
            </a:r>
          </a:p>
        </p:txBody>
      </p:sp>
      <p:sp>
        <p:nvSpPr>
          <p:cNvPr id="21587" name="Text Box 83">
            <a:extLst>
              <a:ext uri="{FF2B5EF4-FFF2-40B4-BE49-F238E27FC236}">
                <a16:creationId xmlns:a16="http://schemas.microsoft.com/office/drawing/2014/main" id="{0004553C-1BA0-9E1C-E696-262D18F17953}"/>
              </a:ext>
            </a:extLst>
          </p:cNvPr>
          <p:cNvSpPr txBox="1">
            <a:spLocks noChangeArrowheads="1"/>
          </p:cNvSpPr>
          <p:nvPr/>
        </p:nvSpPr>
        <p:spPr bwMode="auto">
          <a:xfrm>
            <a:off x="87630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07</a:t>
            </a:r>
          </a:p>
        </p:txBody>
      </p:sp>
      <p:sp>
        <p:nvSpPr>
          <p:cNvPr id="21588" name="Text Box 84">
            <a:extLst>
              <a:ext uri="{FF2B5EF4-FFF2-40B4-BE49-F238E27FC236}">
                <a16:creationId xmlns:a16="http://schemas.microsoft.com/office/drawing/2014/main" id="{1F13201F-0276-3019-EA14-C8DF07E25C2F}"/>
              </a:ext>
            </a:extLst>
          </p:cNvPr>
          <p:cNvSpPr txBox="1">
            <a:spLocks noChangeArrowheads="1"/>
          </p:cNvSpPr>
          <p:nvPr/>
        </p:nvSpPr>
        <p:spPr bwMode="auto">
          <a:xfrm>
            <a:off x="87630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06</a:t>
            </a:r>
          </a:p>
        </p:txBody>
      </p:sp>
      <p:sp>
        <p:nvSpPr>
          <p:cNvPr id="21589" name="Text Box 85">
            <a:extLst>
              <a:ext uri="{FF2B5EF4-FFF2-40B4-BE49-F238E27FC236}">
                <a16:creationId xmlns:a16="http://schemas.microsoft.com/office/drawing/2014/main" id="{B7D3D8C0-47D9-7784-1448-C1441156FA29}"/>
              </a:ext>
            </a:extLst>
          </p:cNvPr>
          <p:cNvSpPr txBox="1">
            <a:spLocks noChangeArrowheads="1"/>
          </p:cNvSpPr>
          <p:nvPr/>
        </p:nvSpPr>
        <p:spPr bwMode="auto">
          <a:xfrm>
            <a:off x="8686800" y="57451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05</a:t>
            </a:r>
          </a:p>
        </p:txBody>
      </p:sp>
      <p:sp>
        <p:nvSpPr>
          <p:cNvPr id="21590" name="Text Box 86">
            <a:extLst>
              <a:ext uri="{FF2B5EF4-FFF2-40B4-BE49-F238E27FC236}">
                <a16:creationId xmlns:a16="http://schemas.microsoft.com/office/drawing/2014/main" id="{60080B55-C1F5-4ECE-D813-3D1666A56556}"/>
              </a:ext>
            </a:extLst>
          </p:cNvPr>
          <p:cNvSpPr txBox="1">
            <a:spLocks noChangeArrowheads="1"/>
          </p:cNvSpPr>
          <p:nvPr/>
        </p:nvSpPr>
        <p:spPr bwMode="auto">
          <a:xfrm>
            <a:off x="87630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04</a:t>
            </a:r>
          </a:p>
        </p:txBody>
      </p:sp>
      <p:sp>
        <p:nvSpPr>
          <p:cNvPr id="21591" name="Text Box 87">
            <a:extLst>
              <a:ext uri="{FF2B5EF4-FFF2-40B4-BE49-F238E27FC236}">
                <a16:creationId xmlns:a16="http://schemas.microsoft.com/office/drawing/2014/main" id="{148C5CD3-AE7B-1954-4CCD-DB39769080F0}"/>
              </a:ext>
            </a:extLst>
          </p:cNvPr>
          <p:cNvSpPr txBox="1">
            <a:spLocks noChangeArrowheads="1"/>
          </p:cNvSpPr>
          <p:nvPr/>
        </p:nvSpPr>
        <p:spPr bwMode="auto">
          <a:xfrm>
            <a:off x="86868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03</a:t>
            </a:r>
          </a:p>
        </p:txBody>
      </p:sp>
      <p:sp>
        <p:nvSpPr>
          <p:cNvPr id="21592" name="Text Box 88">
            <a:extLst>
              <a:ext uri="{FF2B5EF4-FFF2-40B4-BE49-F238E27FC236}">
                <a16:creationId xmlns:a16="http://schemas.microsoft.com/office/drawing/2014/main" id="{E507CC16-1BFE-49B0-B079-B6F076D46801}"/>
              </a:ext>
            </a:extLst>
          </p:cNvPr>
          <p:cNvSpPr txBox="1">
            <a:spLocks noChangeArrowheads="1"/>
          </p:cNvSpPr>
          <p:nvPr/>
        </p:nvSpPr>
        <p:spPr bwMode="auto">
          <a:xfrm>
            <a:off x="87630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02</a:t>
            </a:r>
          </a:p>
        </p:txBody>
      </p:sp>
      <p:sp>
        <p:nvSpPr>
          <p:cNvPr id="21593" name="Text Box 89">
            <a:extLst>
              <a:ext uri="{FF2B5EF4-FFF2-40B4-BE49-F238E27FC236}">
                <a16:creationId xmlns:a16="http://schemas.microsoft.com/office/drawing/2014/main" id="{33360425-1C34-B60B-C67A-BE678D3AE585}"/>
              </a:ext>
            </a:extLst>
          </p:cNvPr>
          <p:cNvSpPr txBox="1">
            <a:spLocks noChangeArrowheads="1"/>
          </p:cNvSpPr>
          <p:nvPr/>
        </p:nvSpPr>
        <p:spPr bwMode="auto">
          <a:xfrm>
            <a:off x="86868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01</a:t>
            </a:r>
          </a:p>
        </p:txBody>
      </p:sp>
      <p:sp>
        <p:nvSpPr>
          <p:cNvPr id="21594" name="Text Box 90">
            <a:extLst>
              <a:ext uri="{FF2B5EF4-FFF2-40B4-BE49-F238E27FC236}">
                <a16:creationId xmlns:a16="http://schemas.microsoft.com/office/drawing/2014/main" id="{6F87249A-2845-3DFA-E0C4-A51B86629742}"/>
              </a:ext>
            </a:extLst>
          </p:cNvPr>
          <p:cNvSpPr txBox="1">
            <a:spLocks noChangeArrowheads="1"/>
          </p:cNvSpPr>
          <p:nvPr/>
        </p:nvSpPr>
        <p:spPr bwMode="auto">
          <a:xfrm>
            <a:off x="8686800" y="5821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00</a:t>
            </a:r>
          </a:p>
        </p:txBody>
      </p:sp>
      <p:sp>
        <p:nvSpPr>
          <p:cNvPr id="21595" name="AutoShape 91">
            <a:extLst>
              <a:ext uri="{FF2B5EF4-FFF2-40B4-BE49-F238E27FC236}">
                <a16:creationId xmlns:a16="http://schemas.microsoft.com/office/drawing/2014/main" id="{109E32E1-9309-2075-5B3D-44B27B733DE5}"/>
              </a:ext>
            </a:extLst>
          </p:cNvPr>
          <p:cNvSpPr>
            <a:spLocks noChangeArrowheads="1"/>
          </p:cNvSpPr>
          <p:nvPr/>
        </p:nvSpPr>
        <p:spPr bwMode="auto">
          <a:xfrm>
            <a:off x="7924800" y="56388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Arial "/>
              </a:rPr>
              <a:t>Hết giờ</a:t>
            </a:r>
          </a:p>
        </p:txBody>
      </p:sp>
      <p:sp>
        <p:nvSpPr>
          <p:cNvPr id="2" name="AutoShape 91">
            <a:extLst>
              <a:ext uri="{FF2B5EF4-FFF2-40B4-BE49-F238E27FC236}">
                <a16:creationId xmlns:a16="http://schemas.microsoft.com/office/drawing/2014/main" id="{6145E9B8-28A5-1D4A-48EE-51FF98FA0B1B}"/>
              </a:ext>
            </a:extLst>
          </p:cNvPr>
          <p:cNvSpPr>
            <a:spLocks noChangeArrowheads="1"/>
          </p:cNvSpPr>
          <p:nvPr/>
        </p:nvSpPr>
        <p:spPr bwMode="auto">
          <a:xfrm>
            <a:off x="8001000" y="56388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Bắt đầu</a:t>
            </a:r>
          </a:p>
        </p:txBody>
      </p:sp>
      <p:pic>
        <p:nvPicPr>
          <p:cNvPr id="12313" name="Picture 28" descr="Bellcoll">
            <a:hlinkClick r:id="" action="ppaction://hlinkshowjump?jump=firstslide"/>
            <a:extLst>
              <a:ext uri="{FF2B5EF4-FFF2-40B4-BE49-F238E27FC236}">
                <a16:creationId xmlns:a16="http://schemas.microsoft.com/office/drawing/2014/main" id="{23F2B19C-7701-4C2E-6542-42E6FDDDEDD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p:cTn id="7" dur="1000" fill="hold"/>
                                        <p:tgtEl>
                                          <p:spTgt spid="20489"/>
                                        </p:tgtEl>
                                        <p:attrNameLst>
                                          <p:attrName>ppt_w</p:attrName>
                                        </p:attrNameLst>
                                      </p:cBhvr>
                                      <p:tavLst>
                                        <p:tav tm="0">
                                          <p:val>
                                            <p:fltVal val="0"/>
                                          </p:val>
                                        </p:tav>
                                        <p:tav tm="100000">
                                          <p:val>
                                            <p:strVal val="#ppt_w"/>
                                          </p:val>
                                        </p:tav>
                                      </p:tavLst>
                                    </p:anim>
                                    <p:anim calcmode="lin" valueType="num">
                                      <p:cBhvr>
                                        <p:cTn id="8" dur="1000" fill="hold"/>
                                        <p:tgtEl>
                                          <p:spTgt spid="20489"/>
                                        </p:tgtEl>
                                        <p:attrNameLst>
                                          <p:attrName>ppt_h</p:attrName>
                                        </p:attrNameLst>
                                      </p:cBhvr>
                                      <p:tavLst>
                                        <p:tav tm="0">
                                          <p:val>
                                            <p:fltVal val="0"/>
                                          </p:val>
                                        </p:tav>
                                        <p:tav tm="100000">
                                          <p:val>
                                            <p:strVal val="#ppt_h"/>
                                          </p:val>
                                        </p:tav>
                                      </p:tavLst>
                                    </p:anim>
                                    <p:animEffect transition="in" filter="fade">
                                      <p:cBhvr>
                                        <p:cTn id="9" dur="1000"/>
                                        <p:tgtEl>
                                          <p:spTgt spid="204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xit" presetSubtype="16" fill="hold" nodeType="clickEffect">
                                  <p:stCondLst>
                                    <p:cond delay="0"/>
                                  </p:stCondLst>
                                  <p:childTnLst>
                                    <p:animEffect transition="out" filter="box(i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1584"/>
                                        </p:tgtEl>
                                        <p:attrNameLst>
                                          <p:attrName>style.visibility</p:attrName>
                                        </p:attrNameLst>
                                      </p:cBhvr>
                                      <p:to>
                                        <p:strVal val="visible"/>
                                      </p:to>
                                    </p:set>
                                    <p:animEffect transition="in" filter="fade">
                                      <p:cBhvr>
                                        <p:cTn id="18" dur="1000"/>
                                        <p:tgtEl>
                                          <p:spTgt spid="21584"/>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nodeType="afterGroup">
                            <p:stCondLst>
                              <p:cond delay="1500"/>
                            </p:stCondLst>
                            <p:childTnLst>
                              <p:par>
                                <p:cTn id="20" presetID="10" presetClass="exit" presetSubtype="0" fill="hold" nodeType="afterEffect">
                                  <p:stCondLst>
                                    <p:cond delay="0"/>
                                  </p:stCondLst>
                                  <p:childTnLst>
                                    <p:animEffect transition="out" filter="fade">
                                      <p:cBhvr>
                                        <p:cTn id="21" dur="1000"/>
                                        <p:tgtEl>
                                          <p:spTgt spid="21584"/>
                                        </p:tgtEl>
                                      </p:cBhvr>
                                    </p:animEffect>
                                    <p:set>
                                      <p:cBhvr>
                                        <p:cTn id="22" dur="1" fill="hold">
                                          <p:stCondLst>
                                            <p:cond delay="999"/>
                                          </p:stCondLst>
                                        </p:cTn>
                                        <p:tgtEl>
                                          <p:spTgt spid="21584"/>
                                        </p:tgtEl>
                                        <p:attrNameLst>
                                          <p:attrName>style.visibility</p:attrName>
                                        </p:attrNameLst>
                                      </p:cBhvr>
                                      <p:to>
                                        <p:strVal val="hidden"/>
                                      </p:to>
                                    </p:se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21585"/>
                                        </p:tgtEl>
                                        <p:attrNameLst>
                                          <p:attrName>style.visibility</p:attrName>
                                        </p:attrNameLst>
                                      </p:cBhvr>
                                      <p:to>
                                        <p:strVal val="visible"/>
                                      </p:to>
                                    </p:set>
                                    <p:animEffect transition="in" filter="fade">
                                      <p:cBhvr>
                                        <p:cTn id="26" dur="1000"/>
                                        <p:tgtEl>
                                          <p:spTgt spid="21585"/>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3500"/>
                            </p:stCondLst>
                            <p:childTnLst>
                              <p:par>
                                <p:cTn id="28" presetID="10" presetClass="exit" presetSubtype="0" fill="hold" nodeType="afterEffect">
                                  <p:stCondLst>
                                    <p:cond delay="0"/>
                                  </p:stCondLst>
                                  <p:childTnLst>
                                    <p:animEffect transition="out" filter="fade">
                                      <p:cBhvr>
                                        <p:cTn id="29" dur="1000"/>
                                        <p:tgtEl>
                                          <p:spTgt spid="21585"/>
                                        </p:tgtEl>
                                      </p:cBhvr>
                                    </p:animEffect>
                                    <p:set>
                                      <p:cBhvr>
                                        <p:cTn id="30" dur="1" fill="hold">
                                          <p:stCondLst>
                                            <p:cond delay="999"/>
                                          </p:stCondLst>
                                        </p:cTn>
                                        <p:tgtEl>
                                          <p:spTgt spid="21585"/>
                                        </p:tgtEl>
                                        <p:attrNameLst>
                                          <p:attrName>style.visibility</p:attrName>
                                        </p:attrNameLst>
                                      </p:cBhvr>
                                      <p:to>
                                        <p:strVal val="hidden"/>
                                      </p:to>
                                    </p:se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21586"/>
                                        </p:tgtEl>
                                        <p:attrNameLst>
                                          <p:attrName>style.visibility</p:attrName>
                                        </p:attrNameLst>
                                      </p:cBhvr>
                                      <p:to>
                                        <p:strVal val="visible"/>
                                      </p:to>
                                    </p:set>
                                    <p:animEffect transition="in" filter="fade">
                                      <p:cBhvr>
                                        <p:cTn id="34" dur="1000"/>
                                        <p:tgtEl>
                                          <p:spTgt spid="21586"/>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5500"/>
                            </p:stCondLst>
                            <p:childTnLst>
                              <p:par>
                                <p:cTn id="36" presetID="10" presetClass="exit" presetSubtype="0" fill="hold" nodeType="afterEffect">
                                  <p:stCondLst>
                                    <p:cond delay="0"/>
                                  </p:stCondLst>
                                  <p:childTnLst>
                                    <p:animEffect transition="out" filter="fade">
                                      <p:cBhvr>
                                        <p:cTn id="37" dur="1000"/>
                                        <p:tgtEl>
                                          <p:spTgt spid="21586"/>
                                        </p:tgtEl>
                                      </p:cBhvr>
                                    </p:animEffect>
                                    <p:set>
                                      <p:cBhvr>
                                        <p:cTn id="38" dur="1" fill="hold">
                                          <p:stCondLst>
                                            <p:cond delay="999"/>
                                          </p:stCondLst>
                                        </p:cTn>
                                        <p:tgtEl>
                                          <p:spTgt spid="21586"/>
                                        </p:tgtEl>
                                        <p:attrNameLst>
                                          <p:attrName>style.visibility</p:attrName>
                                        </p:attrNameLst>
                                      </p:cBhvr>
                                      <p:to>
                                        <p:strVal val="hidden"/>
                                      </p:to>
                                    </p:set>
                                  </p:childTnLst>
                                </p:cTn>
                              </p:par>
                            </p:childTnLst>
                          </p:cTn>
                        </p:par>
                        <p:par>
                          <p:cTn id="39" fill="hold" nodeType="afterGroup">
                            <p:stCondLst>
                              <p:cond delay="6500"/>
                            </p:stCondLst>
                            <p:childTnLst>
                              <p:par>
                                <p:cTn id="40" presetID="10" presetClass="entr" presetSubtype="0" fill="hold" nodeType="afterEffect">
                                  <p:stCondLst>
                                    <p:cond delay="0"/>
                                  </p:stCondLst>
                                  <p:childTnLst>
                                    <p:set>
                                      <p:cBhvr>
                                        <p:cTn id="41" dur="1" fill="hold">
                                          <p:stCondLst>
                                            <p:cond delay="0"/>
                                          </p:stCondLst>
                                        </p:cTn>
                                        <p:tgtEl>
                                          <p:spTgt spid="21587"/>
                                        </p:tgtEl>
                                        <p:attrNameLst>
                                          <p:attrName>style.visibility</p:attrName>
                                        </p:attrNameLst>
                                      </p:cBhvr>
                                      <p:to>
                                        <p:strVal val="visible"/>
                                      </p:to>
                                    </p:set>
                                    <p:animEffect transition="in" filter="fade">
                                      <p:cBhvr>
                                        <p:cTn id="42" dur="1000"/>
                                        <p:tgtEl>
                                          <p:spTgt spid="2158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7500"/>
                            </p:stCondLst>
                            <p:childTnLst>
                              <p:par>
                                <p:cTn id="44" presetID="10" presetClass="exit" presetSubtype="0" fill="hold" nodeType="afterEffect">
                                  <p:stCondLst>
                                    <p:cond delay="0"/>
                                  </p:stCondLst>
                                  <p:childTnLst>
                                    <p:animEffect transition="out" filter="fade">
                                      <p:cBhvr>
                                        <p:cTn id="45" dur="1000"/>
                                        <p:tgtEl>
                                          <p:spTgt spid="21587"/>
                                        </p:tgtEl>
                                      </p:cBhvr>
                                    </p:animEffect>
                                    <p:set>
                                      <p:cBhvr>
                                        <p:cTn id="46" dur="1" fill="hold">
                                          <p:stCondLst>
                                            <p:cond delay="999"/>
                                          </p:stCondLst>
                                        </p:cTn>
                                        <p:tgtEl>
                                          <p:spTgt spid="21587"/>
                                        </p:tgtEl>
                                        <p:attrNameLst>
                                          <p:attrName>style.visibility</p:attrName>
                                        </p:attrNameLst>
                                      </p:cBhvr>
                                      <p:to>
                                        <p:strVal val="hidden"/>
                                      </p:to>
                                    </p:set>
                                  </p:childTnLst>
                                </p:cTn>
                              </p:par>
                            </p:childTnLst>
                          </p:cTn>
                        </p:par>
                        <p:par>
                          <p:cTn id="47" fill="hold" nodeType="afterGroup">
                            <p:stCondLst>
                              <p:cond delay="8500"/>
                            </p:stCondLst>
                            <p:childTnLst>
                              <p:par>
                                <p:cTn id="48" presetID="10" presetClass="entr" presetSubtype="0" fill="hold" nodeType="afterEffect">
                                  <p:stCondLst>
                                    <p:cond delay="0"/>
                                  </p:stCondLst>
                                  <p:childTnLst>
                                    <p:set>
                                      <p:cBhvr>
                                        <p:cTn id="49" dur="1" fill="hold">
                                          <p:stCondLst>
                                            <p:cond delay="0"/>
                                          </p:stCondLst>
                                        </p:cTn>
                                        <p:tgtEl>
                                          <p:spTgt spid="21588"/>
                                        </p:tgtEl>
                                        <p:attrNameLst>
                                          <p:attrName>style.visibility</p:attrName>
                                        </p:attrNameLst>
                                      </p:cBhvr>
                                      <p:to>
                                        <p:strVal val="visible"/>
                                      </p:to>
                                    </p:set>
                                    <p:animEffect transition="in" filter="fade">
                                      <p:cBhvr>
                                        <p:cTn id="50" dur="1000"/>
                                        <p:tgtEl>
                                          <p:spTgt spid="21588"/>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9500"/>
                            </p:stCondLst>
                            <p:childTnLst>
                              <p:par>
                                <p:cTn id="52" presetID="10" presetClass="exit" presetSubtype="0" fill="hold" nodeType="afterEffect">
                                  <p:stCondLst>
                                    <p:cond delay="0"/>
                                  </p:stCondLst>
                                  <p:childTnLst>
                                    <p:animEffect transition="out" filter="fade">
                                      <p:cBhvr>
                                        <p:cTn id="53" dur="1000"/>
                                        <p:tgtEl>
                                          <p:spTgt spid="21588"/>
                                        </p:tgtEl>
                                      </p:cBhvr>
                                    </p:animEffect>
                                    <p:set>
                                      <p:cBhvr>
                                        <p:cTn id="54" dur="1" fill="hold">
                                          <p:stCondLst>
                                            <p:cond delay="999"/>
                                          </p:stCondLst>
                                        </p:cTn>
                                        <p:tgtEl>
                                          <p:spTgt spid="21588"/>
                                        </p:tgtEl>
                                        <p:attrNameLst>
                                          <p:attrName>style.visibility</p:attrName>
                                        </p:attrNameLst>
                                      </p:cBhvr>
                                      <p:to>
                                        <p:strVal val="hidden"/>
                                      </p:to>
                                    </p:set>
                                  </p:childTnLst>
                                </p:cTn>
                              </p:par>
                            </p:childTnLst>
                          </p:cTn>
                        </p:par>
                        <p:par>
                          <p:cTn id="55" fill="hold" nodeType="afterGroup">
                            <p:stCondLst>
                              <p:cond delay="10500"/>
                            </p:stCondLst>
                            <p:childTnLst>
                              <p:par>
                                <p:cTn id="56" presetID="10" presetClass="entr" presetSubtype="0" fill="hold" nodeType="afterEffect">
                                  <p:stCondLst>
                                    <p:cond delay="0"/>
                                  </p:stCondLst>
                                  <p:childTnLst>
                                    <p:set>
                                      <p:cBhvr>
                                        <p:cTn id="57" dur="1" fill="hold">
                                          <p:stCondLst>
                                            <p:cond delay="0"/>
                                          </p:stCondLst>
                                        </p:cTn>
                                        <p:tgtEl>
                                          <p:spTgt spid="21589"/>
                                        </p:tgtEl>
                                        <p:attrNameLst>
                                          <p:attrName>style.visibility</p:attrName>
                                        </p:attrNameLst>
                                      </p:cBhvr>
                                      <p:to>
                                        <p:strVal val="visible"/>
                                      </p:to>
                                    </p:set>
                                    <p:animEffect transition="in" filter="fade">
                                      <p:cBhvr>
                                        <p:cTn id="58" dur="1000"/>
                                        <p:tgtEl>
                                          <p:spTgt spid="21589"/>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11500"/>
                            </p:stCondLst>
                            <p:childTnLst>
                              <p:par>
                                <p:cTn id="60" presetID="10" presetClass="exit" presetSubtype="0" fill="hold" nodeType="afterEffect">
                                  <p:stCondLst>
                                    <p:cond delay="0"/>
                                  </p:stCondLst>
                                  <p:childTnLst>
                                    <p:animEffect transition="out" filter="fade">
                                      <p:cBhvr>
                                        <p:cTn id="61" dur="1000"/>
                                        <p:tgtEl>
                                          <p:spTgt spid="21589"/>
                                        </p:tgtEl>
                                      </p:cBhvr>
                                    </p:animEffect>
                                    <p:set>
                                      <p:cBhvr>
                                        <p:cTn id="62" dur="1" fill="hold">
                                          <p:stCondLst>
                                            <p:cond delay="999"/>
                                          </p:stCondLst>
                                        </p:cTn>
                                        <p:tgtEl>
                                          <p:spTgt spid="21589"/>
                                        </p:tgtEl>
                                        <p:attrNameLst>
                                          <p:attrName>style.visibility</p:attrName>
                                        </p:attrNameLst>
                                      </p:cBhvr>
                                      <p:to>
                                        <p:strVal val="hidden"/>
                                      </p:to>
                                    </p:set>
                                  </p:childTnLst>
                                </p:cTn>
                              </p:par>
                            </p:childTnLst>
                          </p:cTn>
                        </p:par>
                        <p:par>
                          <p:cTn id="63" fill="hold" nodeType="afterGroup">
                            <p:stCondLst>
                              <p:cond delay="12500"/>
                            </p:stCondLst>
                            <p:childTnLst>
                              <p:par>
                                <p:cTn id="64" presetID="10" presetClass="entr" presetSubtype="0" fill="hold" nodeType="afterEffect">
                                  <p:stCondLst>
                                    <p:cond delay="0"/>
                                  </p:stCondLst>
                                  <p:childTnLst>
                                    <p:set>
                                      <p:cBhvr>
                                        <p:cTn id="65" dur="1" fill="hold">
                                          <p:stCondLst>
                                            <p:cond delay="0"/>
                                          </p:stCondLst>
                                        </p:cTn>
                                        <p:tgtEl>
                                          <p:spTgt spid="21590"/>
                                        </p:tgtEl>
                                        <p:attrNameLst>
                                          <p:attrName>style.visibility</p:attrName>
                                        </p:attrNameLst>
                                      </p:cBhvr>
                                      <p:to>
                                        <p:strVal val="visible"/>
                                      </p:to>
                                    </p:set>
                                    <p:animEffect transition="in" filter="fade">
                                      <p:cBhvr>
                                        <p:cTn id="66" dur="1000"/>
                                        <p:tgtEl>
                                          <p:spTgt spid="21590"/>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nodeType="afterGroup">
                            <p:stCondLst>
                              <p:cond delay="13500"/>
                            </p:stCondLst>
                            <p:childTnLst>
                              <p:par>
                                <p:cTn id="68" presetID="10" presetClass="exit" presetSubtype="0" fill="hold" nodeType="afterEffect">
                                  <p:stCondLst>
                                    <p:cond delay="0"/>
                                  </p:stCondLst>
                                  <p:childTnLst>
                                    <p:animEffect transition="out" filter="fade">
                                      <p:cBhvr>
                                        <p:cTn id="69" dur="1000"/>
                                        <p:tgtEl>
                                          <p:spTgt spid="21590"/>
                                        </p:tgtEl>
                                      </p:cBhvr>
                                    </p:animEffect>
                                    <p:set>
                                      <p:cBhvr>
                                        <p:cTn id="70" dur="1" fill="hold">
                                          <p:stCondLst>
                                            <p:cond delay="999"/>
                                          </p:stCondLst>
                                        </p:cTn>
                                        <p:tgtEl>
                                          <p:spTgt spid="21590"/>
                                        </p:tgtEl>
                                        <p:attrNameLst>
                                          <p:attrName>style.visibility</p:attrName>
                                        </p:attrNameLst>
                                      </p:cBhvr>
                                      <p:to>
                                        <p:strVal val="hidden"/>
                                      </p:to>
                                    </p:set>
                                  </p:childTnLst>
                                </p:cTn>
                              </p:par>
                            </p:childTnLst>
                          </p:cTn>
                        </p:par>
                        <p:par>
                          <p:cTn id="71" fill="hold" nodeType="afterGroup">
                            <p:stCondLst>
                              <p:cond delay="14500"/>
                            </p:stCondLst>
                            <p:childTnLst>
                              <p:par>
                                <p:cTn id="72" presetID="10" presetClass="entr" presetSubtype="0" fill="hold" nodeType="afterEffect">
                                  <p:stCondLst>
                                    <p:cond delay="0"/>
                                  </p:stCondLst>
                                  <p:childTnLst>
                                    <p:set>
                                      <p:cBhvr>
                                        <p:cTn id="73" dur="1" fill="hold">
                                          <p:stCondLst>
                                            <p:cond delay="0"/>
                                          </p:stCondLst>
                                        </p:cTn>
                                        <p:tgtEl>
                                          <p:spTgt spid="21591"/>
                                        </p:tgtEl>
                                        <p:attrNameLst>
                                          <p:attrName>style.visibility</p:attrName>
                                        </p:attrNameLst>
                                      </p:cBhvr>
                                      <p:to>
                                        <p:strVal val="visible"/>
                                      </p:to>
                                    </p:set>
                                    <p:animEffect transition="in" filter="fade">
                                      <p:cBhvr>
                                        <p:cTn id="74" dur="1000"/>
                                        <p:tgtEl>
                                          <p:spTgt spid="21591"/>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nodeType="afterGroup">
                            <p:stCondLst>
                              <p:cond delay="15500"/>
                            </p:stCondLst>
                            <p:childTnLst>
                              <p:par>
                                <p:cTn id="76" presetID="10" presetClass="exit" presetSubtype="0" fill="hold" nodeType="afterEffect">
                                  <p:stCondLst>
                                    <p:cond delay="0"/>
                                  </p:stCondLst>
                                  <p:childTnLst>
                                    <p:animEffect transition="out" filter="fade">
                                      <p:cBhvr>
                                        <p:cTn id="77" dur="1000"/>
                                        <p:tgtEl>
                                          <p:spTgt spid="21591"/>
                                        </p:tgtEl>
                                      </p:cBhvr>
                                    </p:animEffect>
                                    <p:set>
                                      <p:cBhvr>
                                        <p:cTn id="78" dur="1" fill="hold">
                                          <p:stCondLst>
                                            <p:cond delay="999"/>
                                          </p:stCondLst>
                                        </p:cTn>
                                        <p:tgtEl>
                                          <p:spTgt spid="21591"/>
                                        </p:tgtEl>
                                        <p:attrNameLst>
                                          <p:attrName>style.visibility</p:attrName>
                                        </p:attrNameLst>
                                      </p:cBhvr>
                                      <p:to>
                                        <p:strVal val="hidden"/>
                                      </p:to>
                                    </p:set>
                                  </p:childTnLst>
                                </p:cTn>
                              </p:par>
                            </p:childTnLst>
                          </p:cTn>
                        </p:par>
                        <p:par>
                          <p:cTn id="79" fill="hold" nodeType="afterGroup">
                            <p:stCondLst>
                              <p:cond delay="16500"/>
                            </p:stCondLst>
                            <p:childTnLst>
                              <p:par>
                                <p:cTn id="80" presetID="10" presetClass="entr" presetSubtype="0" fill="hold" nodeType="afterEffect">
                                  <p:stCondLst>
                                    <p:cond delay="0"/>
                                  </p:stCondLst>
                                  <p:childTnLst>
                                    <p:set>
                                      <p:cBhvr>
                                        <p:cTn id="81" dur="1" fill="hold">
                                          <p:stCondLst>
                                            <p:cond delay="0"/>
                                          </p:stCondLst>
                                        </p:cTn>
                                        <p:tgtEl>
                                          <p:spTgt spid="21592"/>
                                        </p:tgtEl>
                                        <p:attrNameLst>
                                          <p:attrName>style.visibility</p:attrName>
                                        </p:attrNameLst>
                                      </p:cBhvr>
                                      <p:to>
                                        <p:strVal val="visible"/>
                                      </p:to>
                                    </p:set>
                                    <p:animEffect transition="in" filter="fade">
                                      <p:cBhvr>
                                        <p:cTn id="82" dur="1000"/>
                                        <p:tgtEl>
                                          <p:spTgt spid="21592"/>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nodeType="afterGroup">
                            <p:stCondLst>
                              <p:cond delay="17500"/>
                            </p:stCondLst>
                            <p:childTnLst>
                              <p:par>
                                <p:cTn id="84" presetID="10" presetClass="exit" presetSubtype="0" fill="hold" nodeType="afterEffect">
                                  <p:stCondLst>
                                    <p:cond delay="0"/>
                                  </p:stCondLst>
                                  <p:childTnLst>
                                    <p:animEffect transition="out" filter="fade">
                                      <p:cBhvr>
                                        <p:cTn id="85" dur="1000"/>
                                        <p:tgtEl>
                                          <p:spTgt spid="21592"/>
                                        </p:tgtEl>
                                      </p:cBhvr>
                                    </p:animEffect>
                                    <p:set>
                                      <p:cBhvr>
                                        <p:cTn id="86" dur="1" fill="hold">
                                          <p:stCondLst>
                                            <p:cond delay="999"/>
                                          </p:stCondLst>
                                        </p:cTn>
                                        <p:tgtEl>
                                          <p:spTgt spid="21592"/>
                                        </p:tgtEl>
                                        <p:attrNameLst>
                                          <p:attrName>style.visibility</p:attrName>
                                        </p:attrNameLst>
                                      </p:cBhvr>
                                      <p:to>
                                        <p:strVal val="hidden"/>
                                      </p:to>
                                    </p:set>
                                  </p:childTnLst>
                                </p:cTn>
                              </p:par>
                            </p:childTnLst>
                          </p:cTn>
                        </p:par>
                        <p:par>
                          <p:cTn id="87" fill="hold" nodeType="afterGroup">
                            <p:stCondLst>
                              <p:cond delay="18500"/>
                            </p:stCondLst>
                            <p:childTnLst>
                              <p:par>
                                <p:cTn id="88" presetID="10" presetClass="entr" presetSubtype="0" fill="hold" nodeType="afterEffect">
                                  <p:stCondLst>
                                    <p:cond delay="0"/>
                                  </p:stCondLst>
                                  <p:childTnLst>
                                    <p:set>
                                      <p:cBhvr>
                                        <p:cTn id="89" dur="1" fill="hold">
                                          <p:stCondLst>
                                            <p:cond delay="0"/>
                                          </p:stCondLst>
                                        </p:cTn>
                                        <p:tgtEl>
                                          <p:spTgt spid="21593"/>
                                        </p:tgtEl>
                                        <p:attrNameLst>
                                          <p:attrName>style.visibility</p:attrName>
                                        </p:attrNameLst>
                                      </p:cBhvr>
                                      <p:to>
                                        <p:strVal val="visible"/>
                                      </p:to>
                                    </p:set>
                                    <p:animEffect transition="in" filter="fade">
                                      <p:cBhvr>
                                        <p:cTn id="90" dur="1000"/>
                                        <p:tgtEl>
                                          <p:spTgt spid="21593"/>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nodeType="afterGroup">
                            <p:stCondLst>
                              <p:cond delay="19500"/>
                            </p:stCondLst>
                            <p:childTnLst>
                              <p:par>
                                <p:cTn id="92" presetID="10" presetClass="exit" presetSubtype="0" fill="hold" nodeType="afterEffect">
                                  <p:stCondLst>
                                    <p:cond delay="0"/>
                                  </p:stCondLst>
                                  <p:childTnLst>
                                    <p:animEffect transition="out" filter="fade">
                                      <p:cBhvr>
                                        <p:cTn id="93" dur="1000"/>
                                        <p:tgtEl>
                                          <p:spTgt spid="21593"/>
                                        </p:tgtEl>
                                      </p:cBhvr>
                                    </p:animEffect>
                                    <p:set>
                                      <p:cBhvr>
                                        <p:cTn id="94" dur="1" fill="hold">
                                          <p:stCondLst>
                                            <p:cond delay="999"/>
                                          </p:stCondLst>
                                        </p:cTn>
                                        <p:tgtEl>
                                          <p:spTgt spid="21593"/>
                                        </p:tgtEl>
                                        <p:attrNameLst>
                                          <p:attrName>style.visibility</p:attrName>
                                        </p:attrNameLst>
                                      </p:cBhvr>
                                      <p:to>
                                        <p:strVal val="hidden"/>
                                      </p:to>
                                    </p:set>
                                  </p:childTnLst>
                                </p:cTn>
                              </p:par>
                            </p:childTnLst>
                          </p:cTn>
                        </p:par>
                        <p:par>
                          <p:cTn id="95" fill="hold" nodeType="afterGroup">
                            <p:stCondLst>
                              <p:cond delay="20500"/>
                            </p:stCondLst>
                            <p:childTnLst>
                              <p:par>
                                <p:cTn id="96" presetID="10" presetClass="entr" presetSubtype="0" fill="hold" nodeType="afterEffect">
                                  <p:stCondLst>
                                    <p:cond delay="0"/>
                                  </p:stCondLst>
                                  <p:childTnLst>
                                    <p:set>
                                      <p:cBhvr>
                                        <p:cTn id="97" dur="1" fill="hold">
                                          <p:stCondLst>
                                            <p:cond delay="0"/>
                                          </p:stCondLst>
                                        </p:cTn>
                                        <p:tgtEl>
                                          <p:spTgt spid="21594"/>
                                        </p:tgtEl>
                                        <p:attrNameLst>
                                          <p:attrName>style.visibility</p:attrName>
                                        </p:attrNameLst>
                                      </p:cBhvr>
                                      <p:to>
                                        <p:strVal val="visible"/>
                                      </p:to>
                                    </p:set>
                                    <p:animEffect transition="in" filter="fade">
                                      <p:cBhvr>
                                        <p:cTn id="98" dur="1000"/>
                                        <p:tgtEl>
                                          <p:spTgt spid="21594"/>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nodeType="afterGroup">
                            <p:stCondLst>
                              <p:cond delay="21500"/>
                            </p:stCondLst>
                            <p:childTnLst>
                              <p:par>
                                <p:cTn id="100" presetID="51" presetClass="entr" presetSubtype="0" fill="hold" nodeType="afterEffect">
                                  <p:stCondLst>
                                    <p:cond delay="0"/>
                                  </p:stCondLst>
                                  <p:childTnLst>
                                    <p:set>
                                      <p:cBhvr>
                                        <p:cTn id="101" dur="1" fill="hold">
                                          <p:stCondLst>
                                            <p:cond delay="0"/>
                                          </p:stCondLst>
                                        </p:cTn>
                                        <p:tgtEl>
                                          <p:spTgt spid="21595"/>
                                        </p:tgtEl>
                                        <p:attrNameLst>
                                          <p:attrName>style.visibility</p:attrName>
                                        </p:attrNameLst>
                                      </p:cBhvr>
                                      <p:to>
                                        <p:strVal val="visible"/>
                                      </p:to>
                                    </p:set>
                                    <p:animEffect transition="in" filter="fade">
                                      <p:cBhvr>
                                        <p:cTn id="102" dur="385" decel="100000"/>
                                        <p:tgtEl>
                                          <p:spTgt spid="21595"/>
                                        </p:tgtEl>
                                      </p:cBhvr>
                                    </p:animEffect>
                                    <p:animScale>
                                      <p:cBhvr>
                                        <p:cTn id="103" dur="385" decel="100000"/>
                                        <p:tgtEl>
                                          <p:spTgt spid="21595"/>
                                        </p:tgtEl>
                                      </p:cBhvr>
                                      <p:from x="10000" y="10000"/>
                                      <p:to x="200000" y="450000"/>
                                    </p:animScale>
                                    <p:animScale>
                                      <p:cBhvr>
                                        <p:cTn id="104" dur="615" accel="100000" fill="hold">
                                          <p:stCondLst>
                                            <p:cond delay="385"/>
                                          </p:stCondLst>
                                        </p:cTn>
                                        <p:tgtEl>
                                          <p:spTgt spid="21595"/>
                                        </p:tgtEl>
                                      </p:cBhvr>
                                      <p:from x="200000" y="450000"/>
                                      <p:to x="100000" y="100000"/>
                                    </p:animScale>
                                    <p:set>
                                      <p:cBhvr>
                                        <p:cTn id="105" dur="385" fill="hold"/>
                                        <p:tgtEl>
                                          <p:spTgt spid="21595"/>
                                        </p:tgtEl>
                                        <p:attrNameLst>
                                          <p:attrName>ppt_x</p:attrName>
                                        </p:attrNameLst>
                                      </p:cBhvr>
                                      <p:to>
                                        <p:strVal val="(0.5)"/>
                                      </p:to>
                                    </p:set>
                                    <p:anim from="(0.5)" to="(#ppt_x)" calcmode="lin" valueType="num">
                                      <p:cBhvr>
                                        <p:cTn id="106" dur="615" accel="100000" fill="hold">
                                          <p:stCondLst>
                                            <p:cond delay="385"/>
                                          </p:stCondLst>
                                        </p:cTn>
                                        <p:tgtEl>
                                          <p:spTgt spid="21595"/>
                                        </p:tgtEl>
                                        <p:attrNameLst>
                                          <p:attrName>ppt_x</p:attrName>
                                        </p:attrNameLst>
                                      </p:cBhvr>
                                    </p:anim>
                                    <p:set>
                                      <p:cBhvr>
                                        <p:cTn id="107" dur="385" fill="hold"/>
                                        <p:tgtEl>
                                          <p:spTgt spid="21595"/>
                                        </p:tgtEl>
                                        <p:attrNameLst>
                                          <p:attrName>ppt_y</p:attrName>
                                        </p:attrNameLst>
                                      </p:cBhvr>
                                      <p:to>
                                        <p:strVal val="(#ppt_y+0.4)"/>
                                      </p:to>
                                    </p:set>
                                    <p:anim from="(#ppt_y+0.4)" to="(#ppt_y)" calcmode="lin" valueType="num">
                                      <p:cBhvr>
                                        <p:cTn id="108" dur="615" accel="100000" fill="hold">
                                          <p:stCondLst>
                                            <p:cond delay="385"/>
                                          </p:stCondLst>
                                        </p:cTn>
                                        <p:tgtEl>
                                          <p:spTgt spid="21595"/>
                                        </p:tgtEl>
                                        <p:attrNameLst>
                                          <p:attrName>ppt_y</p:attrName>
                                        </p:attrNameLst>
                                      </p:cBhvr>
                                    </p:anim>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xit" presetSubtype="0" fill="hold" nodeType="clickEffect">
                                  <p:stCondLst>
                                    <p:cond delay="0"/>
                                  </p:stCondLst>
                                  <p:childTnLst>
                                    <p:animEffect transition="out" filter="fade">
                                      <p:cBhvr>
                                        <p:cTn id="112" dur="1000"/>
                                        <p:tgtEl>
                                          <p:spTgt spid="21595"/>
                                        </p:tgtEl>
                                      </p:cBhvr>
                                    </p:animEffect>
                                    <p:anim calcmode="lin" valueType="num">
                                      <p:cBhvr>
                                        <p:cTn id="113" dur="1000"/>
                                        <p:tgtEl>
                                          <p:spTgt spid="21595"/>
                                        </p:tgtEl>
                                        <p:attrNameLst>
                                          <p:attrName>style.rotation</p:attrName>
                                        </p:attrNameLst>
                                      </p:cBhvr>
                                      <p:tavLst>
                                        <p:tav tm="0">
                                          <p:val>
                                            <p:fltVal val="0"/>
                                          </p:val>
                                        </p:tav>
                                        <p:tav tm="100000">
                                          <p:val>
                                            <p:fltVal val="720"/>
                                          </p:val>
                                        </p:tav>
                                      </p:tavLst>
                                    </p:anim>
                                    <p:anim calcmode="lin" valueType="num">
                                      <p:cBhvr>
                                        <p:cTn id="114" dur="1000"/>
                                        <p:tgtEl>
                                          <p:spTgt spid="21595"/>
                                        </p:tgtEl>
                                        <p:attrNameLst>
                                          <p:attrName>ppt_h</p:attrName>
                                        </p:attrNameLst>
                                      </p:cBhvr>
                                      <p:tavLst>
                                        <p:tav tm="0">
                                          <p:val>
                                            <p:strVal val="ppt_h"/>
                                          </p:val>
                                        </p:tav>
                                        <p:tav tm="100000">
                                          <p:val>
                                            <p:fltVal val="0"/>
                                          </p:val>
                                        </p:tav>
                                      </p:tavLst>
                                    </p:anim>
                                    <p:anim calcmode="lin" valueType="num">
                                      <p:cBhvr>
                                        <p:cTn id="115" dur="1000"/>
                                        <p:tgtEl>
                                          <p:spTgt spid="21595"/>
                                        </p:tgtEl>
                                        <p:attrNameLst>
                                          <p:attrName>ppt_w</p:attrName>
                                        </p:attrNameLst>
                                      </p:cBhvr>
                                      <p:tavLst>
                                        <p:tav tm="0">
                                          <p:val>
                                            <p:strVal val="ppt_w"/>
                                          </p:val>
                                        </p:tav>
                                        <p:tav tm="100000">
                                          <p:val>
                                            <p:fltVal val="0"/>
                                          </p:val>
                                        </p:tav>
                                      </p:tavLst>
                                    </p:anim>
                                    <p:set>
                                      <p:cBhvr>
                                        <p:cTn id="116" dur="1" fill="hold">
                                          <p:stCondLst>
                                            <p:cond delay="999"/>
                                          </p:stCondLst>
                                        </p:cTn>
                                        <p:tgtEl>
                                          <p:spTgt spid="21595"/>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 presetClass="entr" presetSubtype="10" fill="hold" nodeType="clickEffect">
                                  <p:stCondLst>
                                    <p:cond delay="0"/>
                                  </p:stCondLst>
                                  <p:childTnLst>
                                    <p:set>
                                      <p:cBhvr>
                                        <p:cTn id="120" dur="1" fill="hold">
                                          <p:stCondLst>
                                            <p:cond delay="0"/>
                                          </p:stCondLst>
                                        </p:cTn>
                                        <p:tgtEl>
                                          <p:spTgt spid="20490"/>
                                        </p:tgtEl>
                                        <p:attrNameLst>
                                          <p:attrName>style.visibility</p:attrName>
                                        </p:attrNameLst>
                                      </p:cBhvr>
                                      <p:to>
                                        <p:strVal val="visible"/>
                                      </p:to>
                                    </p:set>
                                    <p:animEffect transition="in" filter="checkerboard(across)">
                                      <p:cBhvr>
                                        <p:cTn id="121" dur="500"/>
                                        <p:tgtEl>
                                          <p:spTgt spid="20490"/>
                                        </p:tgtEl>
                                      </p:cBhvr>
                                    </p:animEffect>
                                  </p:childTnLst>
                                </p:cTn>
                              </p:par>
                              <p:par>
                                <p:cTn id="122" presetID="8" presetClass="entr" presetSubtype="16" fill="hold" nodeType="withEffect">
                                  <p:stCondLst>
                                    <p:cond delay="0"/>
                                  </p:stCondLst>
                                  <p:childTnLst>
                                    <p:set>
                                      <p:cBhvr>
                                        <p:cTn id="123" dur="1" fill="hold">
                                          <p:stCondLst>
                                            <p:cond delay="0"/>
                                          </p:stCondLst>
                                        </p:cTn>
                                        <p:tgtEl>
                                          <p:spTgt spid="20491"/>
                                        </p:tgtEl>
                                        <p:attrNameLst>
                                          <p:attrName>style.visibility</p:attrName>
                                        </p:attrNameLst>
                                      </p:cBhvr>
                                      <p:to>
                                        <p:strVal val="visible"/>
                                      </p:to>
                                    </p:set>
                                    <p:animEffect transition="in" filter="diamond(in)">
                                      <p:cBhvr>
                                        <p:cTn id="124" dur="2000"/>
                                        <p:tgtEl>
                                          <p:spTgt spid="20491"/>
                                        </p:tgtEl>
                                      </p:cBhvr>
                                    </p:animEffect>
                                  </p:childTnLst>
                                </p:cTn>
                              </p:par>
                              <p:par>
                                <p:cTn id="125" presetID="16" presetClass="entr" presetSubtype="26" fill="hold" nodeType="withEffect">
                                  <p:stCondLst>
                                    <p:cond delay="0"/>
                                  </p:stCondLst>
                                  <p:childTnLst>
                                    <p:set>
                                      <p:cBhvr>
                                        <p:cTn id="126" dur="1" fill="hold">
                                          <p:stCondLst>
                                            <p:cond delay="0"/>
                                          </p:stCondLst>
                                        </p:cTn>
                                        <p:tgtEl>
                                          <p:spTgt spid="20492"/>
                                        </p:tgtEl>
                                        <p:attrNameLst>
                                          <p:attrName>style.visibility</p:attrName>
                                        </p:attrNameLst>
                                      </p:cBhvr>
                                      <p:to>
                                        <p:strVal val="visible"/>
                                      </p:to>
                                    </p:set>
                                    <p:animEffect transition="in" filter="barn(inHorizontal)">
                                      <p:cBhvr>
                                        <p:cTn id="127" dur="500"/>
                                        <p:tgtEl>
                                          <p:spTgt spid="2049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40" presetClass="entr" presetSubtype="0" fill="hold" nodeType="clickEffect">
                                  <p:stCondLst>
                                    <p:cond delay="0"/>
                                  </p:stCondLst>
                                  <p:iterate type="lt">
                                    <p:tmPct val="10000"/>
                                  </p:iterate>
                                  <p:childTnLst>
                                    <p:set>
                                      <p:cBhvr>
                                        <p:cTn id="131" dur="1" fill="hold">
                                          <p:stCondLst>
                                            <p:cond delay="0"/>
                                          </p:stCondLst>
                                        </p:cTn>
                                        <p:tgtEl>
                                          <p:spTgt spid="20488"/>
                                        </p:tgtEl>
                                        <p:attrNameLst>
                                          <p:attrName>style.visibility</p:attrName>
                                        </p:attrNameLst>
                                      </p:cBhvr>
                                      <p:to>
                                        <p:strVal val="visible"/>
                                      </p:to>
                                    </p:set>
                                    <p:animEffect transition="in" filter="fade">
                                      <p:cBhvr>
                                        <p:cTn id="132" dur="500"/>
                                        <p:tgtEl>
                                          <p:spTgt spid="20488"/>
                                        </p:tgtEl>
                                      </p:cBhvr>
                                    </p:animEffect>
                                    <p:anim calcmode="lin" valueType="num">
                                      <p:cBhvr>
                                        <p:cTn id="133" dur="500" fill="hold"/>
                                        <p:tgtEl>
                                          <p:spTgt spid="20488"/>
                                        </p:tgtEl>
                                        <p:attrNameLst>
                                          <p:attrName>ppt_x</p:attrName>
                                        </p:attrNameLst>
                                      </p:cBhvr>
                                      <p:tavLst>
                                        <p:tav tm="0">
                                          <p:val>
                                            <p:strVal val="#ppt_x-.1"/>
                                          </p:val>
                                        </p:tav>
                                        <p:tav tm="100000">
                                          <p:val>
                                            <p:strVal val="#ppt_x"/>
                                          </p:val>
                                        </p:tav>
                                      </p:tavLst>
                                    </p:anim>
                                    <p:anim calcmode="lin" valueType="num">
                                      <p:cBhvr>
                                        <p:cTn id="134"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0" presetClass="entr" presetSubtype="0" fill="hold" nodeType="clickEffect">
                                  <p:stCondLst>
                                    <p:cond delay="0"/>
                                  </p:stCondLst>
                                  <p:iterate type="lt">
                                    <p:tmPct val="10000"/>
                                  </p:iterate>
                                  <p:childTnLst>
                                    <p:set>
                                      <p:cBhvr>
                                        <p:cTn id="138" dur="1" fill="hold">
                                          <p:stCondLst>
                                            <p:cond delay="0"/>
                                          </p:stCondLst>
                                        </p:cTn>
                                        <p:tgtEl>
                                          <p:spTgt spid="20493"/>
                                        </p:tgtEl>
                                        <p:attrNameLst>
                                          <p:attrName>style.visibility</p:attrName>
                                        </p:attrNameLst>
                                      </p:cBhvr>
                                      <p:to>
                                        <p:strVal val="visible"/>
                                      </p:to>
                                    </p:set>
                                    <p:animEffect transition="in" filter="fade">
                                      <p:cBhvr>
                                        <p:cTn id="139" dur="500"/>
                                        <p:tgtEl>
                                          <p:spTgt spid="20493"/>
                                        </p:tgtEl>
                                      </p:cBhvr>
                                    </p:animEffect>
                                    <p:anim calcmode="lin" valueType="num">
                                      <p:cBhvr>
                                        <p:cTn id="140" dur="500" fill="hold"/>
                                        <p:tgtEl>
                                          <p:spTgt spid="20493"/>
                                        </p:tgtEl>
                                        <p:attrNameLst>
                                          <p:attrName>ppt_x</p:attrName>
                                        </p:attrNameLst>
                                      </p:cBhvr>
                                      <p:tavLst>
                                        <p:tav tm="0">
                                          <p:val>
                                            <p:strVal val="#ppt_x-.1"/>
                                          </p:val>
                                        </p:tav>
                                        <p:tav tm="100000">
                                          <p:val>
                                            <p:strVal val="#ppt_x"/>
                                          </p:val>
                                        </p:tav>
                                      </p:tavLst>
                                    </p:anim>
                                    <p:anim calcmode="lin" valueType="num">
                                      <p:cBhvr>
                                        <p:cTn id="141" dur="500" fill="hold"/>
                                        <p:tgtEl>
                                          <p:spTgt spid="20493"/>
                                        </p:tgtEl>
                                        <p:attrNameLst>
                                          <p:attrName>ppt_y</p:attrName>
                                        </p:attrNameLst>
                                      </p:cBhvr>
                                      <p:tavLst>
                                        <p:tav tm="0">
                                          <p:val>
                                            <p:strVal val="#ppt_y"/>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0" presetClass="entr" presetSubtype="0" fill="hold" nodeType="clickEffect">
                                  <p:stCondLst>
                                    <p:cond delay="0"/>
                                  </p:stCondLst>
                                  <p:iterate type="lt">
                                    <p:tmPct val="10000"/>
                                  </p:iterate>
                                  <p:childTnLst>
                                    <p:set>
                                      <p:cBhvr>
                                        <p:cTn id="145" dur="1" fill="hold">
                                          <p:stCondLst>
                                            <p:cond delay="0"/>
                                          </p:stCondLst>
                                        </p:cTn>
                                        <p:tgtEl>
                                          <p:spTgt spid="20494"/>
                                        </p:tgtEl>
                                        <p:attrNameLst>
                                          <p:attrName>style.visibility</p:attrName>
                                        </p:attrNameLst>
                                      </p:cBhvr>
                                      <p:to>
                                        <p:strVal val="visible"/>
                                      </p:to>
                                    </p:set>
                                    <p:animEffect transition="in" filter="fade">
                                      <p:cBhvr>
                                        <p:cTn id="146" dur="500"/>
                                        <p:tgtEl>
                                          <p:spTgt spid="20494"/>
                                        </p:tgtEl>
                                      </p:cBhvr>
                                    </p:animEffect>
                                    <p:anim calcmode="lin" valueType="num">
                                      <p:cBhvr>
                                        <p:cTn id="147" dur="500" fill="hold"/>
                                        <p:tgtEl>
                                          <p:spTgt spid="20494"/>
                                        </p:tgtEl>
                                        <p:attrNameLst>
                                          <p:attrName>ppt_x</p:attrName>
                                        </p:attrNameLst>
                                      </p:cBhvr>
                                      <p:tavLst>
                                        <p:tav tm="0">
                                          <p:val>
                                            <p:strVal val="#ppt_x-.1"/>
                                          </p:val>
                                        </p:tav>
                                        <p:tav tm="100000">
                                          <p:val>
                                            <p:strVal val="#ppt_x"/>
                                          </p:val>
                                        </p:tav>
                                      </p:tavLst>
                                    </p:anim>
                                    <p:anim calcmode="lin" valueType="num">
                                      <p:cBhvr>
                                        <p:cTn id="148" dur="500" fill="hold"/>
                                        <p:tgtEl>
                                          <p:spTgt spid="20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3" grpId="0"/>
      <p:bldP spid="20494" grpId="0"/>
      <p:bldP spid="21584" grpId="0"/>
      <p:bldP spid="21584" grpId="1"/>
      <p:bldP spid="21585" grpId="0"/>
      <p:bldP spid="21585" grpId="1"/>
      <p:bldP spid="21586" grpId="0"/>
      <p:bldP spid="21586" grpId="1"/>
      <p:bldP spid="21587" grpId="0"/>
      <p:bldP spid="21587" grpId="1"/>
      <p:bldP spid="21588" grpId="0"/>
      <p:bldP spid="21588" grpId="1"/>
      <p:bldP spid="21589" grpId="0"/>
      <p:bldP spid="21589" grpId="1"/>
      <p:bldP spid="21590" grpId="0"/>
      <p:bldP spid="21590" grpId="1"/>
      <p:bldP spid="21591" grpId="0"/>
      <p:bldP spid="21591" grpId="1"/>
      <p:bldP spid="21592" grpId="0"/>
      <p:bldP spid="21592" grpId="1"/>
      <p:bldP spid="21593" grpId="0"/>
      <p:bldP spid="21593" grpId="1"/>
      <p:bldP spid="21594" grpId="0"/>
      <p:bldP spid="21595" grpId="0" animBg="1"/>
      <p:bldP spid="21595"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a:extLst>
              <a:ext uri="{FF2B5EF4-FFF2-40B4-BE49-F238E27FC236}">
                <a16:creationId xmlns:a16="http://schemas.microsoft.com/office/drawing/2014/main" id="{184EACE8-9FCE-1D79-787C-119869DAC6F4}"/>
              </a:ext>
            </a:extLst>
          </p:cNvPr>
          <p:cNvSpPr txBox="1">
            <a:spLocks noChangeArrowheads="1"/>
          </p:cNvSpPr>
          <p:nvPr/>
        </p:nvSpPr>
        <p:spPr bwMode="auto">
          <a:xfrm>
            <a:off x="2057401" y="1751014"/>
            <a:ext cx="86052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3. Giải câu đố và viết đúng tên các nhân vật lịch sử trong </a:t>
            </a:r>
          </a:p>
          <a:p>
            <a:pPr eaLnBrk="1" hangingPunct="1">
              <a:spcBef>
                <a:spcPct val="0"/>
              </a:spcBef>
              <a:buFontTx/>
              <a:buNone/>
            </a:pPr>
            <a:r>
              <a:rPr lang="en-US" altLang="en-US" sz="2400" b="1">
                <a:solidFill>
                  <a:srgbClr val="000099"/>
                </a:solidFill>
              </a:rPr>
              <a:t>Câu đố sau:</a:t>
            </a:r>
          </a:p>
        </p:txBody>
      </p:sp>
      <p:sp>
        <p:nvSpPr>
          <p:cNvPr id="21512" name="Text Box 8">
            <a:extLst>
              <a:ext uri="{FF2B5EF4-FFF2-40B4-BE49-F238E27FC236}">
                <a16:creationId xmlns:a16="http://schemas.microsoft.com/office/drawing/2014/main" id="{94CA7D01-86A0-9701-D2EC-991F2CC816F2}"/>
              </a:ext>
            </a:extLst>
          </p:cNvPr>
          <p:cNvSpPr txBox="1">
            <a:spLocks noChangeArrowheads="1"/>
          </p:cNvSpPr>
          <p:nvPr/>
        </p:nvSpPr>
        <p:spPr bwMode="auto">
          <a:xfrm>
            <a:off x="5502732" y="6035676"/>
            <a:ext cx="2558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Vua Quang Trung</a:t>
            </a:r>
          </a:p>
          <a:p>
            <a:pPr algn="ctr" eaLnBrk="1" hangingPunct="1">
              <a:spcBef>
                <a:spcPct val="0"/>
              </a:spcBef>
              <a:buFontTx/>
              <a:buNone/>
            </a:pPr>
            <a:r>
              <a:rPr lang="en-US" altLang="en-US" sz="2400" b="1">
                <a:solidFill>
                  <a:srgbClr val="FF0000"/>
                </a:solidFill>
                <a:latin typeface="Times New Roman" panose="02020603050405020304" pitchFamily="18" charset="0"/>
              </a:rPr>
              <a:t>(Nguyễn Huệ)</a:t>
            </a:r>
          </a:p>
        </p:txBody>
      </p:sp>
      <p:sp>
        <p:nvSpPr>
          <p:cNvPr id="21513" name="Text Box 9">
            <a:extLst>
              <a:ext uri="{FF2B5EF4-FFF2-40B4-BE49-F238E27FC236}">
                <a16:creationId xmlns:a16="http://schemas.microsoft.com/office/drawing/2014/main" id="{4CB15D45-CA6C-488A-6272-885C46A3D1FE}"/>
              </a:ext>
            </a:extLst>
          </p:cNvPr>
          <p:cNvSpPr txBox="1">
            <a:spLocks noChangeArrowheads="1"/>
          </p:cNvSpPr>
          <p:nvPr/>
        </p:nvSpPr>
        <p:spPr bwMode="auto">
          <a:xfrm>
            <a:off x="3657600" y="2436814"/>
            <a:ext cx="5931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latin typeface="Arial "/>
              </a:rPr>
              <a:t>		Vua nào thần tốc quân hành</a:t>
            </a:r>
          </a:p>
          <a:p>
            <a:pPr eaLnBrk="1" hangingPunct="1">
              <a:spcBef>
                <a:spcPct val="0"/>
              </a:spcBef>
              <a:buFontTx/>
              <a:buNone/>
            </a:pPr>
            <a:r>
              <a:rPr lang="en-US" altLang="en-US" sz="2400" b="1">
                <a:solidFill>
                  <a:srgbClr val="000099"/>
                </a:solidFill>
                <a:latin typeface="Arial "/>
              </a:rPr>
              <a:t>Mùa xuân đại phá quân Thanh tơi bời ?</a:t>
            </a:r>
          </a:p>
        </p:txBody>
      </p:sp>
      <p:pic>
        <p:nvPicPr>
          <p:cNvPr id="21514" name="Picture 10" descr="tuong quang trung">
            <a:extLst>
              <a:ext uri="{FF2B5EF4-FFF2-40B4-BE49-F238E27FC236}">
                <a16:creationId xmlns:a16="http://schemas.microsoft.com/office/drawing/2014/main" id="{06822DED-69F0-6B43-2142-C64E73BD8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766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Oval 53">
            <a:extLst>
              <a:ext uri="{FF2B5EF4-FFF2-40B4-BE49-F238E27FC236}">
                <a16:creationId xmlns:a16="http://schemas.microsoft.com/office/drawing/2014/main" id="{7A33101F-5C31-C863-43A0-57A471875305}"/>
              </a:ext>
            </a:extLst>
          </p:cNvPr>
          <p:cNvSpPr>
            <a:spLocks noChangeArrowheads="1"/>
          </p:cNvSpPr>
          <p:nvPr/>
        </p:nvSpPr>
        <p:spPr bwMode="auto">
          <a:xfrm>
            <a:off x="8610600" y="5257800"/>
            <a:ext cx="1524000" cy="1219200"/>
          </a:xfrm>
          <a:prstGeom prst="ellipse">
            <a:avLst/>
          </a:prstGeom>
          <a:gradFill rotWithShape="1">
            <a:gsLst>
              <a:gs pos="0">
                <a:srgbClr val="FFFFFF"/>
              </a:gs>
              <a:gs pos="100000">
                <a:srgbClr val="FF9933"/>
              </a:gs>
            </a:gsLst>
            <a:path path="shape">
              <a:fillToRect l="50000" t="50000" r="50000" b="50000"/>
            </a:path>
          </a:gradFill>
          <a:ln w="76200">
            <a:solidFill>
              <a:srgbClr val="CC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1584" name="Text Box 80">
            <a:extLst>
              <a:ext uri="{FF2B5EF4-FFF2-40B4-BE49-F238E27FC236}">
                <a16:creationId xmlns:a16="http://schemas.microsoft.com/office/drawing/2014/main" id="{8A8A1C1F-17D3-A3F8-A501-7A286E2F946D}"/>
              </a:ext>
            </a:extLst>
          </p:cNvPr>
          <p:cNvSpPr txBox="1">
            <a:spLocks noChangeArrowheads="1"/>
          </p:cNvSpPr>
          <p:nvPr/>
        </p:nvSpPr>
        <p:spPr bwMode="auto">
          <a:xfrm>
            <a:off x="87630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10</a:t>
            </a:r>
          </a:p>
        </p:txBody>
      </p:sp>
      <p:sp>
        <p:nvSpPr>
          <p:cNvPr id="21585" name="Text Box 81">
            <a:extLst>
              <a:ext uri="{FF2B5EF4-FFF2-40B4-BE49-F238E27FC236}">
                <a16:creationId xmlns:a16="http://schemas.microsoft.com/office/drawing/2014/main" id="{5D169F3C-959A-72CB-0199-ABD3BC124A67}"/>
              </a:ext>
            </a:extLst>
          </p:cNvPr>
          <p:cNvSpPr txBox="1">
            <a:spLocks noChangeArrowheads="1"/>
          </p:cNvSpPr>
          <p:nvPr/>
        </p:nvSpPr>
        <p:spPr bwMode="auto">
          <a:xfrm>
            <a:off x="86868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09</a:t>
            </a:r>
          </a:p>
        </p:txBody>
      </p:sp>
      <p:sp>
        <p:nvSpPr>
          <p:cNvPr id="21586" name="Text Box 82">
            <a:extLst>
              <a:ext uri="{FF2B5EF4-FFF2-40B4-BE49-F238E27FC236}">
                <a16:creationId xmlns:a16="http://schemas.microsoft.com/office/drawing/2014/main" id="{77955D73-8830-F6F5-9ACA-832E9F8A5CC8}"/>
              </a:ext>
            </a:extLst>
          </p:cNvPr>
          <p:cNvSpPr txBox="1">
            <a:spLocks noChangeArrowheads="1"/>
          </p:cNvSpPr>
          <p:nvPr/>
        </p:nvSpPr>
        <p:spPr bwMode="auto">
          <a:xfrm>
            <a:off x="86868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08</a:t>
            </a:r>
          </a:p>
        </p:txBody>
      </p:sp>
      <p:sp>
        <p:nvSpPr>
          <p:cNvPr id="21587" name="Text Box 83">
            <a:extLst>
              <a:ext uri="{FF2B5EF4-FFF2-40B4-BE49-F238E27FC236}">
                <a16:creationId xmlns:a16="http://schemas.microsoft.com/office/drawing/2014/main" id="{76C5CA80-5533-91DC-0D94-E3747A739AF1}"/>
              </a:ext>
            </a:extLst>
          </p:cNvPr>
          <p:cNvSpPr txBox="1">
            <a:spLocks noChangeArrowheads="1"/>
          </p:cNvSpPr>
          <p:nvPr/>
        </p:nvSpPr>
        <p:spPr bwMode="auto">
          <a:xfrm>
            <a:off x="86106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07</a:t>
            </a:r>
          </a:p>
        </p:txBody>
      </p:sp>
      <p:sp>
        <p:nvSpPr>
          <p:cNvPr id="21588" name="Text Box 84">
            <a:extLst>
              <a:ext uri="{FF2B5EF4-FFF2-40B4-BE49-F238E27FC236}">
                <a16:creationId xmlns:a16="http://schemas.microsoft.com/office/drawing/2014/main" id="{BC52331A-F40C-8DBA-AB18-AA01C753828F}"/>
              </a:ext>
            </a:extLst>
          </p:cNvPr>
          <p:cNvSpPr txBox="1">
            <a:spLocks noChangeArrowheads="1"/>
          </p:cNvSpPr>
          <p:nvPr/>
        </p:nvSpPr>
        <p:spPr bwMode="auto">
          <a:xfrm>
            <a:off x="86106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06</a:t>
            </a:r>
          </a:p>
        </p:txBody>
      </p:sp>
      <p:sp>
        <p:nvSpPr>
          <p:cNvPr id="21589" name="Text Box 85">
            <a:extLst>
              <a:ext uri="{FF2B5EF4-FFF2-40B4-BE49-F238E27FC236}">
                <a16:creationId xmlns:a16="http://schemas.microsoft.com/office/drawing/2014/main" id="{9C3609B3-4BE3-477C-EFD1-50A8A51C464F}"/>
              </a:ext>
            </a:extLst>
          </p:cNvPr>
          <p:cNvSpPr txBox="1">
            <a:spLocks noChangeArrowheads="1"/>
          </p:cNvSpPr>
          <p:nvPr/>
        </p:nvSpPr>
        <p:spPr bwMode="auto">
          <a:xfrm>
            <a:off x="86106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05</a:t>
            </a:r>
          </a:p>
        </p:txBody>
      </p:sp>
      <p:sp>
        <p:nvSpPr>
          <p:cNvPr id="21590" name="Text Box 86">
            <a:extLst>
              <a:ext uri="{FF2B5EF4-FFF2-40B4-BE49-F238E27FC236}">
                <a16:creationId xmlns:a16="http://schemas.microsoft.com/office/drawing/2014/main" id="{BF964A8A-AB2E-40FD-F190-456F7E7B26C4}"/>
              </a:ext>
            </a:extLst>
          </p:cNvPr>
          <p:cNvSpPr txBox="1">
            <a:spLocks noChangeArrowheads="1"/>
          </p:cNvSpPr>
          <p:nvPr/>
        </p:nvSpPr>
        <p:spPr bwMode="auto">
          <a:xfrm>
            <a:off x="86106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04</a:t>
            </a:r>
          </a:p>
        </p:txBody>
      </p:sp>
      <p:sp>
        <p:nvSpPr>
          <p:cNvPr id="21591" name="Text Box 87">
            <a:extLst>
              <a:ext uri="{FF2B5EF4-FFF2-40B4-BE49-F238E27FC236}">
                <a16:creationId xmlns:a16="http://schemas.microsoft.com/office/drawing/2014/main" id="{514FAA28-69CF-6C93-D0B4-5D3D5EC03BD2}"/>
              </a:ext>
            </a:extLst>
          </p:cNvPr>
          <p:cNvSpPr txBox="1">
            <a:spLocks noChangeArrowheads="1"/>
          </p:cNvSpPr>
          <p:nvPr/>
        </p:nvSpPr>
        <p:spPr bwMode="auto">
          <a:xfrm>
            <a:off x="86868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03</a:t>
            </a:r>
          </a:p>
        </p:txBody>
      </p:sp>
      <p:sp>
        <p:nvSpPr>
          <p:cNvPr id="21592" name="Text Box 88">
            <a:extLst>
              <a:ext uri="{FF2B5EF4-FFF2-40B4-BE49-F238E27FC236}">
                <a16:creationId xmlns:a16="http://schemas.microsoft.com/office/drawing/2014/main" id="{E5108019-766F-C7EC-D72F-A6AA7B9105BF}"/>
              </a:ext>
            </a:extLst>
          </p:cNvPr>
          <p:cNvSpPr txBox="1">
            <a:spLocks noChangeArrowheads="1"/>
          </p:cNvSpPr>
          <p:nvPr/>
        </p:nvSpPr>
        <p:spPr bwMode="auto">
          <a:xfrm>
            <a:off x="86868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02</a:t>
            </a:r>
          </a:p>
        </p:txBody>
      </p:sp>
      <p:sp>
        <p:nvSpPr>
          <p:cNvPr id="21593" name="Text Box 89">
            <a:extLst>
              <a:ext uri="{FF2B5EF4-FFF2-40B4-BE49-F238E27FC236}">
                <a16:creationId xmlns:a16="http://schemas.microsoft.com/office/drawing/2014/main" id="{787C201F-1DA5-DE95-7EC8-8F85931AC699}"/>
              </a:ext>
            </a:extLst>
          </p:cNvPr>
          <p:cNvSpPr txBox="1">
            <a:spLocks noChangeArrowheads="1"/>
          </p:cNvSpPr>
          <p:nvPr/>
        </p:nvSpPr>
        <p:spPr bwMode="auto">
          <a:xfrm>
            <a:off x="8610600" y="54403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01</a:t>
            </a:r>
          </a:p>
        </p:txBody>
      </p:sp>
      <p:sp>
        <p:nvSpPr>
          <p:cNvPr id="21594" name="Text Box 90">
            <a:extLst>
              <a:ext uri="{FF2B5EF4-FFF2-40B4-BE49-F238E27FC236}">
                <a16:creationId xmlns:a16="http://schemas.microsoft.com/office/drawing/2014/main" id="{4C5A8C1F-E1AE-3A72-6776-E5FABDDFA8F9}"/>
              </a:ext>
            </a:extLst>
          </p:cNvPr>
          <p:cNvSpPr txBox="1">
            <a:spLocks noChangeArrowheads="1"/>
          </p:cNvSpPr>
          <p:nvPr/>
        </p:nvSpPr>
        <p:spPr bwMode="auto">
          <a:xfrm>
            <a:off x="8686800" y="55927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00</a:t>
            </a:r>
          </a:p>
        </p:txBody>
      </p:sp>
      <p:sp>
        <p:nvSpPr>
          <p:cNvPr id="21595" name="AutoShape 91">
            <a:extLst>
              <a:ext uri="{FF2B5EF4-FFF2-40B4-BE49-F238E27FC236}">
                <a16:creationId xmlns:a16="http://schemas.microsoft.com/office/drawing/2014/main" id="{06B72546-5378-9863-BF0F-733879D9C3CA}"/>
              </a:ext>
            </a:extLst>
          </p:cNvPr>
          <p:cNvSpPr>
            <a:spLocks noChangeArrowheads="1"/>
          </p:cNvSpPr>
          <p:nvPr/>
        </p:nvSpPr>
        <p:spPr bwMode="auto">
          <a:xfrm>
            <a:off x="8153400" y="52578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Hết giờ</a:t>
            </a:r>
          </a:p>
        </p:txBody>
      </p:sp>
      <p:sp>
        <p:nvSpPr>
          <p:cNvPr id="2" name="AutoShape 91">
            <a:extLst>
              <a:ext uri="{FF2B5EF4-FFF2-40B4-BE49-F238E27FC236}">
                <a16:creationId xmlns:a16="http://schemas.microsoft.com/office/drawing/2014/main" id="{62DCBBCB-C1C4-DE68-5024-EE775B89BF3B}"/>
              </a:ext>
            </a:extLst>
          </p:cNvPr>
          <p:cNvSpPr>
            <a:spLocks noChangeArrowheads="1"/>
          </p:cNvSpPr>
          <p:nvPr/>
        </p:nvSpPr>
        <p:spPr bwMode="auto">
          <a:xfrm>
            <a:off x="8153400" y="5287963"/>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Bắt đầu</a:t>
            </a:r>
          </a:p>
        </p:txBody>
      </p:sp>
      <p:pic>
        <p:nvPicPr>
          <p:cNvPr id="13332" name="Picture 28" descr="Bellcoll">
            <a:hlinkClick r:id="" action="ppaction://hlinkshowjump?jump=firstslide"/>
            <a:extLst>
              <a:ext uri="{FF2B5EF4-FFF2-40B4-BE49-F238E27FC236}">
                <a16:creationId xmlns:a16="http://schemas.microsoft.com/office/drawing/2014/main" id="{8E3B8748-DF5D-1EC7-9066-6363D6F9C79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2286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8" descr="Bellcoll">
            <a:hlinkClick r:id="" action="ppaction://hlinkshowjump?jump=firstslide"/>
            <a:extLst>
              <a:ext uri="{FF2B5EF4-FFF2-40B4-BE49-F238E27FC236}">
                <a16:creationId xmlns:a16="http://schemas.microsoft.com/office/drawing/2014/main" id="{F944D0F9-73F4-765F-B822-BCA25CE9B3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86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1000" fill="hold"/>
                                        <p:tgtEl>
                                          <p:spTgt spid="21513"/>
                                        </p:tgtEl>
                                        <p:attrNameLst>
                                          <p:attrName>ppt_w</p:attrName>
                                        </p:attrNameLst>
                                      </p:cBhvr>
                                      <p:tavLst>
                                        <p:tav tm="0">
                                          <p:val>
                                            <p:fltVal val="0"/>
                                          </p:val>
                                        </p:tav>
                                        <p:tav tm="100000">
                                          <p:val>
                                            <p:strVal val="#ppt_w"/>
                                          </p:val>
                                        </p:tav>
                                      </p:tavLst>
                                    </p:anim>
                                    <p:anim calcmode="lin" valueType="num">
                                      <p:cBhvr>
                                        <p:cTn id="8" dur="1000" fill="hold"/>
                                        <p:tgtEl>
                                          <p:spTgt spid="21513"/>
                                        </p:tgtEl>
                                        <p:attrNameLst>
                                          <p:attrName>ppt_h</p:attrName>
                                        </p:attrNameLst>
                                      </p:cBhvr>
                                      <p:tavLst>
                                        <p:tav tm="0">
                                          <p:val>
                                            <p:fltVal val="0"/>
                                          </p:val>
                                        </p:tav>
                                        <p:tav tm="100000">
                                          <p:val>
                                            <p:strVal val="#ppt_h"/>
                                          </p:val>
                                        </p:tav>
                                      </p:tavLst>
                                    </p:anim>
                                    <p:animEffect transition="in" filter="fade">
                                      <p:cBhvr>
                                        <p:cTn id="9" dur="1000"/>
                                        <p:tgtEl>
                                          <p:spTgt spid="215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xit" presetSubtype="16" fill="hold" nodeType="clickEffect">
                                  <p:stCondLst>
                                    <p:cond delay="0"/>
                                  </p:stCondLst>
                                  <p:childTnLst>
                                    <p:animEffect transition="out" filter="box(i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1584"/>
                                        </p:tgtEl>
                                        <p:attrNameLst>
                                          <p:attrName>style.visibility</p:attrName>
                                        </p:attrNameLst>
                                      </p:cBhvr>
                                      <p:to>
                                        <p:strVal val="visible"/>
                                      </p:to>
                                    </p:set>
                                    <p:animEffect transition="in" filter="fade">
                                      <p:cBhvr>
                                        <p:cTn id="18" dur="1000"/>
                                        <p:tgtEl>
                                          <p:spTgt spid="21584"/>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nodeType="afterGroup">
                            <p:stCondLst>
                              <p:cond delay="1500"/>
                            </p:stCondLst>
                            <p:childTnLst>
                              <p:par>
                                <p:cTn id="20" presetID="10" presetClass="exit" presetSubtype="0" fill="hold" nodeType="afterEffect">
                                  <p:stCondLst>
                                    <p:cond delay="0"/>
                                  </p:stCondLst>
                                  <p:childTnLst>
                                    <p:animEffect transition="out" filter="fade">
                                      <p:cBhvr>
                                        <p:cTn id="21" dur="1000"/>
                                        <p:tgtEl>
                                          <p:spTgt spid="21584"/>
                                        </p:tgtEl>
                                      </p:cBhvr>
                                    </p:animEffect>
                                    <p:set>
                                      <p:cBhvr>
                                        <p:cTn id="22" dur="1" fill="hold">
                                          <p:stCondLst>
                                            <p:cond delay="999"/>
                                          </p:stCondLst>
                                        </p:cTn>
                                        <p:tgtEl>
                                          <p:spTgt spid="21584"/>
                                        </p:tgtEl>
                                        <p:attrNameLst>
                                          <p:attrName>style.visibility</p:attrName>
                                        </p:attrNameLst>
                                      </p:cBhvr>
                                      <p:to>
                                        <p:strVal val="hidden"/>
                                      </p:to>
                                    </p:se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21585"/>
                                        </p:tgtEl>
                                        <p:attrNameLst>
                                          <p:attrName>style.visibility</p:attrName>
                                        </p:attrNameLst>
                                      </p:cBhvr>
                                      <p:to>
                                        <p:strVal val="visible"/>
                                      </p:to>
                                    </p:set>
                                    <p:animEffect transition="in" filter="fade">
                                      <p:cBhvr>
                                        <p:cTn id="26" dur="1000"/>
                                        <p:tgtEl>
                                          <p:spTgt spid="21585"/>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3500"/>
                            </p:stCondLst>
                            <p:childTnLst>
                              <p:par>
                                <p:cTn id="28" presetID="10" presetClass="exit" presetSubtype="0" fill="hold" nodeType="afterEffect">
                                  <p:stCondLst>
                                    <p:cond delay="0"/>
                                  </p:stCondLst>
                                  <p:childTnLst>
                                    <p:animEffect transition="out" filter="fade">
                                      <p:cBhvr>
                                        <p:cTn id="29" dur="1000"/>
                                        <p:tgtEl>
                                          <p:spTgt spid="21585"/>
                                        </p:tgtEl>
                                      </p:cBhvr>
                                    </p:animEffect>
                                    <p:set>
                                      <p:cBhvr>
                                        <p:cTn id="30" dur="1" fill="hold">
                                          <p:stCondLst>
                                            <p:cond delay="999"/>
                                          </p:stCondLst>
                                        </p:cTn>
                                        <p:tgtEl>
                                          <p:spTgt spid="21585"/>
                                        </p:tgtEl>
                                        <p:attrNameLst>
                                          <p:attrName>style.visibility</p:attrName>
                                        </p:attrNameLst>
                                      </p:cBhvr>
                                      <p:to>
                                        <p:strVal val="hidden"/>
                                      </p:to>
                                    </p:se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21586"/>
                                        </p:tgtEl>
                                        <p:attrNameLst>
                                          <p:attrName>style.visibility</p:attrName>
                                        </p:attrNameLst>
                                      </p:cBhvr>
                                      <p:to>
                                        <p:strVal val="visible"/>
                                      </p:to>
                                    </p:set>
                                    <p:animEffect transition="in" filter="fade">
                                      <p:cBhvr>
                                        <p:cTn id="34" dur="1000"/>
                                        <p:tgtEl>
                                          <p:spTgt spid="21586"/>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5500"/>
                            </p:stCondLst>
                            <p:childTnLst>
                              <p:par>
                                <p:cTn id="36" presetID="10" presetClass="exit" presetSubtype="0" fill="hold" nodeType="afterEffect">
                                  <p:stCondLst>
                                    <p:cond delay="0"/>
                                  </p:stCondLst>
                                  <p:childTnLst>
                                    <p:animEffect transition="out" filter="fade">
                                      <p:cBhvr>
                                        <p:cTn id="37" dur="1000"/>
                                        <p:tgtEl>
                                          <p:spTgt spid="21586"/>
                                        </p:tgtEl>
                                      </p:cBhvr>
                                    </p:animEffect>
                                    <p:set>
                                      <p:cBhvr>
                                        <p:cTn id="38" dur="1" fill="hold">
                                          <p:stCondLst>
                                            <p:cond delay="999"/>
                                          </p:stCondLst>
                                        </p:cTn>
                                        <p:tgtEl>
                                          <p:spTgt spid="21586"/>
                                        </p:tgtEl>
                                        <p:attrNameLst>
                                          <p:attrName>style.visibility</p:attrName>
                                        </p:attrNameLst>
                                      </p:cBhvr>
                                      <p:to>
                                        <p:strVal val="hidden"/>
                                      </p:to>
                                    </p:set>
                                  </p:childTnLst>
                                </p:cTn>
                              </p:par>
                            </p:childTnLst>
                          </p:cTn>
                        </p:par>
                        <p:par>
                          <p:cTn id="39" fill="hold" nodeType="afterGroup">
                            <p:stCondLst>
                              <p:cond delay="6500"/>
                            </p:stCondLst>
                            <p:childTnLst>
                              <p:par>
                                <p:cTn id="40" presetID="10" presetClass="entr" presetSubtype="0" fill="hold" nodeType="afterEffect">
                                  <p:stCondLst>
                                    <p:cond delay="0"/>
                                  </p:stCondLst>
                                  <p:childTnLst>
                                    <p:set>
                                      <p:cBhvr>
                                        <p:cTn id="41" dur="1" fill="hold">
                                          <p:stCondLst>
                                            <p:cond delay="0"/>
                                          </p:stCondLst>
                                        </p:cTn>
                                        <p:tgtEl>
                                          <p:spTgt spid="21587"/>
                                        </p:tgtEl>
                                        <p:attrNameLst>
                                          <p:attrName>style.visibility</p:attrName>
                                        </p:attrNameLst>
                                      </p:cBhvr>
                                      <p:to>
                                        <p:strVal val="visible"/>
                                      </p:to>
                                    </p:set>
                                    <p:animEffect transition="in" filter="fade">
                                      <p:cBhvr>
                                        <p:cTn id="42" dur="1000"/>
                                        <p:tgtEl>
                                          <p:spTgt spid="2158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7500"/>
                            </p:stCondLst>
                            <p:childTnLst>
                              <p:par>
                                <p:cTn id="44" presetID="10" presetClass="exit" presetSubtype="0" fill="hold" nodeType="afterEffect">
                                  <p:stCondLst>
                                    <p:cond delay="0"/>
                                  </p:stCondLst>
                                  <p:childTnLst>
                                    <p:animEffect transition="out" filter="fade">
                                      <p:cBhvr>
                                        <p:cTn id="45" dur="1000"/>
                                        <p:tgtEl>
                                          <p:spTgt spid="21587"/>
                                        </p:tgtEl>
                                      </p:cBhvr>
                                    </p:animEffect>
                                    <p:set>
                                      <p:cBhvr>
                                        <p:cTn id="46" dur="1" fill="hold">
                                          <p:stCondLst>
                                            <p:cond delay="999"/>
                                          </p:stCondLst>
                                        </p:cTn>
                                        <p:tgtEl>
                                          <p:spTgt spid="21587"/>
                                        </p:tgtEl>
                                        <p:attrNameLst>
                                          <p:attrName>style.visibility</p:attrName>
                                        </p:attrNameLst>
                                      </p:cBhvr>
                                      <p:to>
                                        <p:strVal val="hidden"/>
                                      </p:to>
                                    </p:set>
                                  </p:childTnLst>
                                </p:cTn>
                              </p:par>
                            </p:childTnLst>
                          </p:cTn>
                        </p:par>
                        <p:par>
                          <p:cTn id="47" fill="hold" nodeType="afterGroup">
                            <p:stCondLst>
                              <p:cond delay="8500"/>
                            </p:stCondLst>
                            <p:childTnLst>
                              <p:par>
                                <p:cTn id="48" presetID="10" presetClass="entr" presetSubtype="0" fill="hold" nodeType="afterEffect">
                                  <p:stCondLst>
                                    <p:cond delay="0"/>
                                  </p:stCondLst>
                                  <p:childTnLst>
                                    <p:set>
                                      <p:cBhvr>
                                        <p:cTn id="49" dur="1" fill="hold">
                                          <p:stCondLst>
                                            <p:cond delay="0"/>
                                          </p:stCondLst>
                                        </p:cTn>
                                        <p:tgtEl>
                                          <p:spTgt spid="21588"/>
                                        </p:tgtEl>
                                        <p:attrNameLst>
                                          <p:attrName>style.visibility</p:attrName>
                                        </p:attrNameLst>
                                      </p:cBhvr>
                                      <p:to>
                                        <p:strVal val="visible"/>
                                      </p:to>
                                    </p:set>
                                    <p:animEffect transition="in" filter="fade">
                                      <p:cBhvr>
                                        <p:cTn id="50" dur="1000"/>
                                        <p:tgtEl>
                                          <p:spTgt spid="21588"/>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9500"/>
                            </p:stCondLst>
                            <p:childTnLst>
                              <p:par>
                                <p:cTn id="52" presetID="10" presetClass="exit" presetSubtype="0" fill="hold" nodeType="afterEffect">
                                  <p:stCondLst>
                                    <p:cond delay="0"/>
                                  </p:stCondLst>
                                  <p:childTnLst>
                                    <p:animEffect transition="out" filter="fade">
                                      <p:cBhvr>
                                        <p:cTn id="53" dur="1000"/>
                                        <p:tgtEl>
                                          <p:spTgt spid="21588"/>
                                        </p:tgtEl>
                                      </p:cBhvr>
                                    </p:animEffect>
                                    <p:set>
                                      <p:cBhvr>
                                        <p:cTn id="54" dur="1" fill="hold">
                                          <p:stCondLst>
                                            <p:cond delay="999"/>
                                          </p:stCondLst>
                                        </p:cTn>
                                        <p:tgtEl>
                                          <p:spTgt spid="21588"/>
                                        </p:tgtEl>
                                        <p:attrNameLst>
                                          <p:attrName>style.visibility</p:attrName>
                                        </p:attrNameLst>
                                      </p:cBhvr>
                                      <p:to>
                                        <p:strVal val="hidden"/>
                                      </p:to>
                                    </p:set>
                                  </p:childTnLst>
                                </p:cTn>
                              </p:par>
                            </p:childTnLst>
                          </p:cTn>
                        </p:par>
                        <p:par>
                          <p:cTn id="55" fill="hold" nodeType="afterGroup">
                            <p:stCondLst>
                              <p:cond delay="10500"/>
                            </p:stCondLst>
                            <p:childTnLst>
                              <p:par>
                                <p:cTn id="56" presetID="10" presetClass="entr" presetSubtype="0" fill="hold" nodeType="afterEffect">
                                  <p:stCondLst>
                                    <p:cond delay="0"/>
                                  </p:stCondLst>
                                  <p:childTnLst>
                                    <p:set>
                                      <p:cBhvr>
                                        <p:cTn id="57" dur="1" fill="hold">
                                          <p:stCondLst>
                                            <p:cond delay="0"/>
                                          </p:stCondLst>
                                        </p:cTn>
                                        <p:tgtEl>
                                          <p:spTgt spid="21589"/>
                                        </p:tgtEl>
                                        <p:attrNameLst>
                                          <p:attrName>style.visibility</p:attrName>
                                        </p:attrNameLst>
                                      </p:cBhvr>
                                      <p:to>
                                        <p:strVal val="visible"/>
                                      </p:to>
                                    </p:set>
                                    <p:animEffect transition="in" filter="fade">
                                      <p:cBhvr>
                                        <p:cTn id="58" dur="1000"/>
                                        <p:tgtEl>
                                          <p:spTgt spid="21589"/>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11500"/>
                            </p:stCondLst>
                            <p:childTnLst>
                              <p:par>
                                <p:cTn id="60" presetID="10" presetClass="exit" presetSubtype="0" fill="hold" nodeType="afterEffect">
                                  <p:stCondLst>
                                    <p:cond delay="0"/>
                                  </p:stCondLst>
                                  <p:childTnLst>
                                    <p:animEffect transition="out" filter="fade">
                                      <p:cBhvr>
                                        <p:cTn id="61" dur="1000"/>
                                        <p:tgtEl>
                                          <p:spTgt spid="21589"/>
                                        </p:tgtEl>
                                      </p:cBhvr>
                                    </p:animEffect>
                                    <p:set>
                                      <p:cBhvr>
                                        <p:cTn id="62" dur="1" fill="hold">
                                          <p:stCondLst>
                                            <p:cond delay="999"/>
                                          </p:stCondLst>
                                        </p:cTn>
                                        <p:tgtEl>
                                          <p:spTgt spid="21589"/>
                                        </p:tgtEl>
                                        <p:attrNameLst>
                                          <p:attrName>style.visibility</p:attrName>
                                        </p:attrNameLst>
                                      </p:cBhvr>
                                      <p:to>
                                        <p:strVal val="hidden"/>
                                      </p:to>
                                    </p:set>
                                  </p:childTnLst>
                                </p:cTn>
                              </p:par>
                            </p:childTnLst>
                          </p:cTn>
                        </p:par>
                        <p:par>
                          <p:cTn id="63" fill="hold" nodeType="afterGroup">
                            <p:stCondLst>
                              <p:cond delay="12500"/>
                            </p:stCondLst>
                            <p:childTnLst>
                              <p:par>
                                <p:cTn id="64" presetID="10" presetClass="entr" presetSubtype="0" fill="hold" nodeType="afterEffect">
                                  <p:stCondLst>
                                    <p:cond delay="0"/>
                                  </p:stCondLst>
                                  <p:childTnLst>
                                    <p:set>
                                      <p:cBhvr>
                                        <p:cTn id="65" dur="1" fill="hold">
                                          <p:stCondLst>
                                            <p:cond delay="0"/>
                                          </p:stCondLst>
                                        </p:cTn>
                                        <p:tgtEl>
                                          <p:spTgt spid="21590"/>
                                        </p:tgtEl>
                                        <p:attrNameLst>
                                          <p:attrName>style.visibility</p:attrName>
                                        </p:attrNameLst>
                                      </p:cBhvr>
                                      <p:to>
                                        <p:strVal val="visible"/>
                                      </p:to>
                                    </p:set>
                                    <p:animEffect transition="in" filter="fade">
                                      <p:cBhvr>
                                        <p:cTn id="66" dur="1000"/>
                                        <p:tgtEl>
                                          <p:spTgt spid="21590"/>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nodeType="afterGroup">
                            <p:stCondLst>
                              <p:cond delay="13500"/>
                            </p:stCondLst>
                            <p:childTnLst>
                              <p:par>
                                <p:cTn id="68" presetID="10" presetClass="exit" presetSubtype="0" fill="hold" nodeType="afterEffect">
                                  <p:stCondLst>
                                    <p:cond delay="0"/>
                                  </p:stCondLst>
                                  <p:childTnLst>
                                    <p:animEffect transition="out" filter="fade">
                                      <p:cBhvr>
                                        <p:cTn id="69" dur="1000"/>
                                        <p:tgtEl>
                                          <p:spTgt spid="21590"/>
                                        </p:tgtEl>
                                      </p:cBhvr>
                                    </p:animEffect>
                                    <p:set>
                                      <p:cBhvr>
                                        <p:cTn id="70" dur="1" fill="hold">
                                          <p:stCondLst>
                                            <p:cond delay="999"/>
                                          </p:stCondLst>
                                        </p:cTn>
                                        <p:tgtEl>
                                          <p:spTgt spid="21590"/>
                                        </p:tgtEl>
                                        <p:attrNameLst>
                                          <p:attrName>style.visibility</p:attrName>
                                        </p:attrNameLst>
                                      </p:cBhvr>
                                      <p:to>
                                        <p:strVal val="hidden"/>
                                      </p:to>
                                    </p:set>
                                  </p:childTnLst>
                                </p:cTn>
                              </p:par>
                            </p:childTnLst>
                          </p:cTn>
                        </p:par>
                        <p:par>
                          <p:cTn id="71" fill="hold" nodeType="afterGroup">
                            <p:stCondLst>
                              <p:cond delay="14500"/>
                            </p:stCondLst>
                            <p:childTnLst>
                              <p:par>
                                <p:cTn id="72" presetID="10" presetClass="entr" presetSubtype="0" fill="hold" nodeType="afterEffect">
                                  <p:stCondLst>
                                    <p:cond delay="0"/>
                                  </p:stCondLst>
                                  <p:childTnLst>
                                    <p:set>
                                      <p:cBhvr>
                                        <p:cTn id="73" dur="1" fill="hold">
                                          <p:stCondLst>
                                            <p:cond delay="0"/>
                                          </p:stCondLst>
                                        </p:cTn>
                                        <p:tgtEl>
                                          <p:spTgt spid="21591"/>
                                        </p:tgtEl>
                                        <p:attrNameLst>
                                          <p:attrName>style.visibility</p:attrName>
                                        </p:attrNameLst>
                                      </p:cBhvr>
                                      <p:to>
                                        <p:strVal val="visible"/>
                                      </p:to>
                                    </p:set>
                                    <p:animEffect transition="in" filter="fade">
                                      <p:cBhvr>
                                        <p:cTn id="74" dur="1000"/>
                                        <p:tgtEl>
                                          <p:spTgt spid="21591"/>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nodeType="afterGroup">
                            <p:stCondLst>
                              <p:cond delay="15500"/>
                            </p:stCondLst>
                            <p:childTnLst>
                              <p:par>
                                <p:cTn id="76" presetID="10" presetClass="exit" presetSubtype="0" fill="hold" nodeType="afterEffect">
                                  <p:stCondLst>
                                    <p:cond delay="0"/>
                                  </p:stCondLst>
                                  <p:childTnLst>
                                    <p:animEffect transition="out" filter="fade">
                                      <p:cBhvr>
                                        <p:cTn id="77" dur="1000"/>
                                        <p:tgtEl>
                                          <p:spTgt spid="21591"/>
                                        </p:tgtEl>
                                      </p:cBhvr>
                                    </p:animEffect>
                                    <p:set>
                                      <p:cBhvr>
                                        <p:cTn id="78" dur="1" fill="hold">
                                          <p:stCondLst>
                                            <p:cond delay="999"/>
                                          </p:stCondLst>
                                        </p:cTn>
                                        <p:tgtEl>
                                          <p:spTgt spid="21591"/>
                                        </p:tgtEl>
                                        <p:attrNameLst>
                                          <p:attrName>style.visibility</p:attrName>
                                        </p:attrNameLst>
                                      </p:cBhvr>
                                      <p:to>
                                        <p:strVal val="hidden"/>
                                      </p:to>
                                    </p:set>
                                  </p:childTnLst>
                                </p:cTn>
                              </p:par>
                            </p:childTnLst>
                          </p:cTn>
                        </p:par>
                        <p:par>
                          <p:cTn id="79" fill="hold" nodeType="afterGroup">
                            <p:stCondLst>
                              <p:cond delay="16500"/>
                            </p:stCondLst>
                            <p:childTnLst>
                              <p:par>
                                <p:cTn id="80" presetID="10" presetClass="entr" presetSubtype="0" fill="hold" nodeType="afterEffect">
                                  <p:stCondLst>
                                    <p:cond delay="0"/>
                                  </p:stCondLst>
                                  <p:childTnLst>
                                    <p:set>
                                      <p:cBhvr>
                                        <p:cTn id="81" dur="1" fill="hold">
                                          <p:stCondLst>
                                            <p:cond delay="0"/>
                                          </p:stCondLst>
                                        </p:cTn>
                                        <p:tgtEl>
                                          <p:spTgt spid="21592"/>
                                        </p:tgtEl>
                                        <p:attrNameLst>
                                          <p:attrName>style.visibility</p:attrName>
                                        </p:attrNameLst>
                                      </p:cBhvr>
                                      <p:to>
                                        <p:strVal val="visible"/>
                                      </p:to>
                                    </p:set>
                                    <p:animEffect transition="in" filter="fade">
                                      <p:cBhvr>
                                        <p:cTn id="82" dur="1000"/>
                                        <p:tgtEl>
                                          <p:spTgt spid="21592"/>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nodeType="afterGroup">
                            <p:stCondLst>
                              <p:cond delay="17500"/>
                            </p:stCondLst>
                            <p:childTnLst>
                              <p:par>
                                <p:cTn id="84" presetID="10" presetClass="exit" presetSubtype="0" fill="hold" nodeType="afterEffect">
                                  <p:stCondLst>
                                    <p:cond delay="0"/>
                                  </p:stCondLst>
                                  <p:childTnLst>
                                    <p:animEffect transition="out" filter="fade">
                                      <p:cBhvr>
                                        <p:cTn id="85" dur="1000"/>
                                        <p:tgtEl>
                                          <p:spTgt spid="21592"/>
                                        </p:tgtEl>
                                      </p:cBhvr>
                                    </p:animEffect>
                                    <p:set>
                                      <p:cBhvr>
                                        <p:cTn id="86" dur="1" fill="hold">
                                          <p:stCondLst>
                                            <p:cond delay="999"/>
                                          </p:stCondLst>
                                        </p:cTn>
                                        <p:tgtEl>
                                          <p:spTgt spid="21592"/>
                                        </p:tgtEl>
                                        <p:attrNameLst>
                                          <p:attrName>style.visibility</p:attrName>
                                        </p:attrNameLst>
                                      </p:cBhvr>
                                      <p:to>
                                        <p:strVal val="hidden"/>
                                      </p:to>
                                    </p:set>
                                  </p:childTnLst>
                                </p:cTn>
                              </p:par>
                            </p:childTnLst>
                          </p:cTn>
                        </p:par>
                        <p:par>
                          <p:cTn id="87" fill="hold" nodeType="afterGroup">
                            <p:stCondLst>
                              <p:cond delay="18500"/>
                            </p:stCondLst>
                            <p:childTnLst>
                              <p:par>
                                <p:cTn id="88" presetID="10" presetClass="entr" presetSubtype="0" fill="hold" nodeType="afterEffect">
                                  <p:stCondLst>
                                    <p:cond delay="0"/>
                                  </p:stCondLst>
                                  <p:childTnLst>
                                    <p:set>
                                      <p:cBhvr>
                                        <p:cTn id="89" dur="1" fill="hold">
                                          <p:stCondLst>
                                            <p:cond delay="0"/>
                                          </p:stCondLst>
                                        </p:cTn>
                                        <p:tgtEl>
                                          <p:spTgt spid="21593"/>
                                        </p:tgtEl>
                                        <p:attrNameLst>
                                          <p:attrName>style.visibility</p:attrName>
                                        </p:attrNameLst>
                                      </p:cBhvr>
                                      <p:to>
                                        <p:strVal val="visible"/>
                                      </p:to>
                                    </p:set>
                                    <p:animEffect transition="in" filter="fade">
                                      <p:cBhvr>
                                        <p:cTn id="90" dur="1000"/>
                                        <p:tgtEl>
                                          <p:spTgt spid="21593"/>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nodeType="afterGroup">
                            <p:stCondLst>
                              <p:cond delay="19500"/>
                            </p:stCondLst>
                            <p:childTnLst>
                              <p:par>
                                <p:cTn id="92" presetID="10" presetClass="exit" presetSubtype="0" fill="hold" nodeType="afterEffect">
                                  <p:stCondLst>
                                    <p:cond delay="0"/>
                                  </p:stCondLst>
                                  <p:childTnLst>
                                    <p:animEffect transition="out" filter="fade">
                                      <p:cBhvr>
                                        <p:cTn id="93" dur="1000"/>
                                        <p:tgtEl>
                                          <p:spTgt spid="21593"/>
                                        </p:tgtEl>
                                      </p:cBhvr>
                                    </p:animEffect>
                                    <p:set>
                                      <p:cBhvr>
                                        <p:cTn id="94" dur="1" fill="hold">
                                          <p:stCondLst>
                                            <p:cond delay="999"/>
                                          </p:stCondLst>
                                        </p:cTn>
                                        <p:tgtEl>
                                          <p:spTgt spid="21593"/>
                                        </p:tgtEl>
                                        <p:attrNameLst>
                                          <p:attrName>style.visibility</p:attrName>
                                        </p:attrNameLst>
                                      </p:cBhvr>
                                      <p:to>
                                        <p:strVal val="hidden"/>
                                      </p:to>
                                    </p:set>
                                  </p:childTnLst>
                                </p:cTn>
                              </p:par>
                            </p:childTnLst>
                          </p:cTn>
                        </p:par>
                        <p:par>
                          <p:cTn id="95" fill="hold" nodeType="afterGroup">
                            <p:stCondLst>
                              <p:cond delay="20500"/>
                            </p:stCondLst>
                            <p:childTnLst>
                              <p:par>
                                <p:cTn id="96" presetID="10" presetClass="entr" presetSubtype="0" fill="hold" nodeType="afterEffect">
                                  <p:stCondLst>
                                    <p:cond delay="0"/>
                                  </p:stCondLst>
                                  <p:childTnLst>
                                    <p:set>
                                      <p:cBhvr>
                                        <p:cTn id="97" dur="1" fill="hold">
                                          <p:stCondLst>
                                            <p:cond delay="0"/>
                                          </p:stCondLst>
                                        </p:cTn>
                                        <p:tgtEl>
                                          <p:spTgt spid="21594"/>
                                        </p:tgtEl>
                                        <p:attrNameLst>
                                          <p:attrName>style.visibility</p:attrName>
                                        </p:attrNameLst>
                                      </p:cBhvr>
                                      <p:to>
                                        <p:strVal val="visible"/>
                                      </p:to>
                                    </p:set>
                                    <p:animEffect transition="in" filter="fade">
                                      <p:cBhvr>
                                        <p:cTn id="98" dur="1000"/>
                                        <p:tgtEl>
                                          <p:spTgt spid="21594"/>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nodeType="afterGroup">
                            <p:stCondLst>
                              <p:cond delay="21500"/>
                            </p:stCondLst>
                            <p:childTnLst>
                              <p:par>
                                <p:cTn id="100" presetID="51" presetClass="entr" presetSubtype="0" fill="hold" nodeType="afterEffect">
                                  <p:stCondLst>
                                    <p:cond delay="0"/>
                                  </p:stCondLst>
                                  <p:childTnLst>
                                    <p:set>
                                      <p:cBhvr>
                                        <p:cTn id="101" dur="1" fill="hold">
                                          <p:stCondLst>
                                            <p:cond delay="0"/>
                                          </p:stCondLst>
                                        </p:cTn>
                                        <p:tgtEl>
                                          <p:spTgt spid="21595"/>
                                        </p:tgtEl>
                                        <p:attrNameLst>
                                          <p:attrName>style.visibility</p:attrName>
                                        </p:attrNameLst>
                                      </p:cBhvr>
                                      <p:to>
                                        <p:strVal val="visible"/>
                                      </p:to>
                                    </p:set>
                                    <p:animEffect transition="in" filter="fade">
                                      <p:cBhvr>
                                        <p:cTn id="102" dur="385" decel="100000"/>
                                        <p:tgtEl>
                                          <p:spTgt spid="21595"/>
                                        </p:tgtEl>
                                      </p:cBhvr>
                                    </p:animEffect>
                                    <p:animScale>
                                      <p:cBhvr>
                                        <p:cTn id="103" dur="385" decel="100000"/>
                                        <p:tgtEl>
                                          <p:spTgt spid="21595"/>
                                        </p:tgtEl>
                                      </p:cBhvr>
                                      <p:from x="10000" y="10000"/>
                                      <p:to x="200000" y="450000"/>
                                    </p:animScale>
                                    <p:animScale>
                                      <p:cBhvr>
                                        <p:cTn id="104" dur="615" accel="100000" fill="hold">
                                          <p:stCondLst>
                                            <p:cond delay="385"/>
                                          </p:stCondLst>
                                        </p:cTn>
                                        <p:tgtEl>
                                          <p:spTgt spid="21595"/>
                                        </p:tgtEl>
                                      </p:cBhvr>
                                      <p:from x="200000" y="450000"/>
                                      <p:to x="100000" y="100000"/>
                                    </p:animScale>
                                    <p:set>
                                      <p:cBhvr>
                                        <p:cTn id="105" dur="385" fill="hold"/>
                                        <p:tgtEl>
                                          <p:spTgt spid="21595"/>
                                        </p:tgtEl>
                                        <p:attrNameLst>
                                          <p:attrName>ppt_x</p:attrName>
                                        </p:attrNameLst>
                                      </p:cBhvr>
                                      <p:to>
                                        <p:strVal val="(0.5)"/>
                                      </p:to>
                                    </p:set>
                                    <p:anim from="(0.5)" to="(#ppt_x)" calcmode="lin" valueType="num">
                                      <p:cBhvr>
                                        <p:cTn id="106" dur="615" accel="100000" fill="hold">
                                          <p:stCondLst>
                                            <p:cond delay="385"/>
                                          </p:stCondLst>
                                        </p:cTn>
                                        <p:tgtEl>
                                          <p:spTgt spid="21595"/>
                                        </p:tgtEl>
                                        <p:attrNameLst>
                                          <p:attrName>ppt_x</p:attrName>
                                        </p:attrNameLst>
                                      </p:cBhvr>
                                    </p:anim>
                                    <p:set>
                                      <p:cBhvr>
                                        <p:cTn id="107" dur="385" fill="hold"/>
                                        <p:tgtEl>
                                          <p:spTgt spid="21595"/>
                                        </p:tgtEl>
                                        <p:attrNameLst>
                                          <p:attrName>ppt_y</p:attrName>
                                        </p:attrNameLst>
                                      </p:cBhvr>
                                      <p:to>
                                        <p:strVal val="(#ppt_y+0.4)"/>
                                      </p:to>
                                    </p:set>
                                    <p:anim from="(#ppt_y+0.4)" to="(#ppt_y)" calcmode="lin" valueType="num">
                                      <p:cBhvr>
                                        <p:cTn id="108" dur="615" accel="100000" fill="hold">
                                          <p:stCondLst>
                                            <p:cond delay="385"/>
                                          </p:stCondLst>
                                        </p:cTn>
                                        <p:tgtEl>
                                          <p:spTgt spid="21595"/>
                                        </p:tgtEl>
                                        <p:attrNameLst>
                                          <p:attrName>ppt_y</p:attrName>
                                        </p:attrNameLst>
                                      </p:cBhvr>
                                    </p:anim>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xit" presetSubtype="0" fill="hold" nodeType="clickEffect">
                                  <p:stCondLst>
                                    <p:cond delay="0"/>
                                  </p:stCondLst>
                                  <p:childTnLst>
                                    <p:animEffect transition="out" filter="fade">
                                      <p:cBhvr>
                                        <p:cTn id="112" dur="1000"/>
                                        <p:tgtEl>
                                          <p:spTgt spid="21595"/>
                                        </p:tgtEl>
                                      </p:cBhvr>
                                    </p:animEffect>
                                    <p:anim calcmode="lin" valueType="num">
                                      <p:cBhvr>
                                        <p:cTn id="113" dur="1000"/>
                                        <p:tgtEl>
                                          <p:spTgt spid="21595"/>
                                        </p:tgtEl>
                                        <p:attrNameLst>
                                          <p:attrName>style.rotation</p:attrName>
                                        </p:attrNameLst>
                                      </p:cBhvr>
                                      <p:tavLst>
                                        <p:tav tm="0">
                                          <p:val>
                                            <p:fltVal val="0"/>
                                          </p:val>
                                        </p:tav>
                                        <p:tav tm="100000">
                                          <p:val>
                                            <p:fltVal val="720"/>
                                          </p:val>
                                        </p:tav>
                                      </p:tavLst>
                                    </p:anim>
                                    <p:anim calcmode="lin" valueType="num">
                                      <p:cBhvr>
                                        <p:cTn id="114" dur="1000"/>
                                        <p:tgtEl>
                                          <p:spTgt spid="21595"/>
                                        </p:tgtEl>
                                        <p:attrNameLst>
                                          <p:attrName>ppt_h</p:attrName>
                                        </p:attrNameLst>
                                      </p:cBhvr>
                                      <p:tavLst>
                                        <p:tav tm="0">
                                          <p:val>
                                            <p:strVal val="ppt_h"/>
                                          </p:val>
                                        </p:tav>
                                        <p:tav tm="100000">
                                          <p:val>
                                            <p:fltVal val="0"/>
                                          </p:val>
                                        </p:tav>
                                      </p:tavLst>
                                    </p:anim>
                                    <p:anim calcmode="lin" valueType="num">
                                      <p:cBhvr>
                                        <p:cTn id="115" dur="1000"/>
                                        <p:tgtEl>
                                          <p:spTgt spid="21595"/>
                                        </p:tgtEl>
                                        <p:attrNameLst>
                                          <p:attrName>ppt_w</p:attrName>
                                        </p:attrNameLst>
                                      </p:cBhvr>
                                      <p:tavLst>
                                        <p:tav tm="0">
                                          <p:val>
                                            <p:strVal val="ppt_w"/>
                                          </p:val>
                                        </p:tav>
                                        <p:tav tm="100000">
                                          <p:val>
                                            <p:fltVal val="0"/>
                                          </p:val>
                                        </p:tav>
                                      </p:tavLst>
                                    </p:anim>
                                    <p:set>
                                      <p:cBhvr>
                                        <p:cTn id="116" dur="1" fill="hold">
                                          <p:stCondLst>
                                            <p:cond delay="999"/>
                                          </p:stCondLst>
                                        </p:cTn>
                                        <p:tgtEl>
                                          <p:spTgt spid="21595"/>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nodeType="clickEffect">
                                  <p:stCondLst>
                                    <p:cond delay="0"/>
                                  </p:stCondLst>
                                  <p:childTnLst>
                                    <p:set>
                                      <p:cBhvr>
                                        <p:cTn id="120" dur="1" fill="hold">
                                          <p:stCondLst>
                                            <p:cond delay="0"/>
                                          </p:stCondLst>
                                        </p:cTn>
                                        <p:tgtEl>
                                          <p:spTgt spid="21514"/>
                                        </p:tgtEl>
                                        <p:attrNameLst>
                                          <p:attrName>style.visibility</p:attrName>
                                        </p:attrNameLst>
                                      </p:cBhvr>
                                      <p:to>
                                        <p:strVal val="visible"/>
                                      </p:to>
                                    </p:set>
                                    <p:animEffect transition="in" filter="box(in)">
                                      <p:cBhvr>
                                        <p:cTn id="121" dur="500"/>
                                        <p:tgtEl>
                                          <p:spTgt spid="2151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nodeType="clickEffect">
                                  <p:stCondLst>
                                    <p:cond delay="0"/>
                                  </p:stCondLst>
                                  <p:childTnLst>
                                    <p:set>
                                      <p:cBhvr>
                                        <p:cTn id="125" dur="1" fill="hold">
                                          <p:stCondLst>
                                            <p:cond delay="0"/>
                                          </p:stCondLst>
                                        </p:cTn>
                                        <p:tgtEl>
                                          <p:spTgt spid="21512"/>
                                        </p:tgtEl>
                                        <p:attrNameLst>
                                          <p:attrName>style.visibility</p:attrName>
                                        </p:attrNameLst>
                                      </p:cBhvr>
                                      <p:to>
                                        <p:strVal val="visible"/>
                                      </p:to>
                                    </p:set>
                                    <p:animEffect transition="in" filter="box(in)">
                                      <p:cBhvr>
                                        <p:cTn id="126"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P spid="21584" grpId="0"/>
      <p:bldP spid="21584" grpId="1"/>
      <p:bldP spid="21585" grpId="0"/>
      <p:bldP spid="21585" grpId="1"/>
      <p:bldP spid="21586" grpId="0"/>
      <p:bldP spid="21586" grpId="1"/>
      <p:bldP spid="21587" grpId="0"/>
      <p:bldP spid="21587" grpId="1"/>
      <p:bldP spid="21588" grpId="0"/>
      <p:bldP spid="21588" grpId="1"/>
      <p:bldP spid="21589" grpId="0"/>
      <p:bldP spid="21589" grpId="1"/>
      <p:bldP spid="21590" grpId="0"/>
      <p:bldP spid="21590" grpId="1"/>
      <p:bldP spid="21591" grpId="0"/>
      <p:bldP spid="21591" grpId="1"/>
      <p:bldP spid="21592" grpId="0"/>
      <p:bldP spid="21592" grpId="1"/>
      <p:bldP spid="21593" grpId="0"/>
      <p:bldP spid="21593" grpId="1"/>
      <p:bldP spid="21594" grpId="0"/>
      <p:bldP spid="21595" grpId="0" animBg="1"/>
      <p:bldP spid="21595" grpId="1"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a:extLst>
              <a:ext uri="{FF2B5EF4-FFF2-40B4-BE49-F238E27FC236}">
                <a16:creationId xmlns:a16="http://schemas.microsoft.com/office/drawing/2014/main" id="{F2CB68DB-3ED3-58FD-B468-56BA1E0C0CD9}"/>
              </a:ext>
            </a:extLst>
          </p:cNvPr>
          <p:cNvSpPr txBox="1">
            <a:spLocks noChangeArrowheads="1"/>
          </p:cNvSpPr>
          <p:nvPr/>
        </p:nvSpPr>
        <p:spPr bwMode="auto">
          <a:xfrm>
            <a:off x="1981201" y="1295401"/>
            <a:ext cx="76498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3. Giải câu đố và viết đúng tên các nhân vật lịch sử</a:t>
            </a:r>
          </a:p>
          <a:p>
            <a:pPr eaLnBrk="1" hangingPunct="1">
              <a:spcBef>
                <a:spcPct val="0"/>
              </a:spcBef>
              <a:buFontTx/>
              <a:buNone/>
            </a:pPr>
            <a:r>
              <a:rPr lang="en-US" altLang="en-US" sz="2400" b="1">
                <a:solidFill>
                  <a:srgbClr val="000099"/>
                </a:solidFill>
              </a:rPr>
              <a:t> trong Câu đố sau:</a:t>
            </a:r>
          </a:p>
        </p:txBody>
      </p:sp>
      <p:sp>
        <p:nvSpPr>
          <p:cNvPr id="22536" name="Text Box 8">
            <a:extLst>
              <a:ext uri="{FF2B5EF4-FFF2-40B4-BE49-F238E27FC236}">
                <a16:creationId xmlns:a16="http://schemas.microsoft.com/office/drawing/2014/main" id="{624DC95E-9743-C931-DA3E-9C7F257840B4}"/>
              </a:ext>
            </a:extLst>
          </p:cNvPr>
          <p:cNvSpPr txBox="1">
            <a:spLocks noChangeArrowheads="1"/>
          </p:cNvSpPr>
          <p:nvPr/>
        </p:nvSpPr>
        <p:spPr bwMode="auto">
          <a:xfrm>
            <a:off x="2520950" y="5227639"/>
            <a:ext cx="2203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FF0000"/>
                </a:solidFill>
                <a:latin typeface="Arial "/>
              </a:rPr>
              <a:t>Đinh Tiên Hoàng</a:t>
            </a:r>
          </a:p>
          <a:p>
            <a:pPr algn="ctr" eaLnBrk="1" hangingPunct="1">
              <a:spcBef>
                <a:spcPct val="0"/>
              </a:spcBef>
              <a:buFontTx/>
              <a:buNone/>
            </a:pPr>
            <a:r>
              <a:rPr lang="en-US" altLang="en-US" sz="2000" b="1">
                <a:solidFill>
                  <a:srgbClr val="FF0000"/>
                </a:solidFill>
                <a:latin typeface="Arial "/>
              </a:rPr>
              <a:t>(Đinh Bộ Lĩnh)</a:t>
            </a:r>
          </a:p>
        </p:txBody>
      </p:sp>
      <p:sp>
        <p:nvSpPr>
          <p:cNvPr id="22537" name="Text Box 9">
            <a:extLst>
              <a:ext uri="{FF2B5EF4-FFF2-40B4-BE49-F238E27FC236}">
                <a16:creationId xmlns:a16="http://schemas.microsoft.com/office/drawing/2014/main" id="{F1F2E553-3EF4-CD27-C003-2A7C70C65A24}"/>
              </a:ext>
            </a:extLst>
          </p:cNvPr>
          <p:cNvSpPr txBox="1">
            <a:spLocks noChangeArrowheads="1"/>
          </p:cNvSpPr>
          <p:nvPr/>
        </p:nvSpPr>
        <p:spPr bwMode="auto">
          <a:xfrm>
            <a:off x="3922714" y="1981201"/>
            <a:ext cx="5197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	Vua nào tập trận đùa chơi</a:t>
            </a:r>
          </a:p>
          <a:p>
            <a:pPr eaLnBrk="1" hangingPunct="1">
              <a:spcBef>
                <a:spcPct val="0"/>
              </a:spcBef>
              <a:buFontTx/>
              <a:buNone/>
            </a:pPr>
            <a:r>
              <a:rPr lang="en-US" altLang="en-US" sz="2400" b="1">
                <a:solidFill>
                  <a:srgbClr val="000099"/>
                </a:solidFill>
              </a:rPr>
              <a:t>Cờ lau phất trận một thời ấu thơ ?</a:t>
            </a:r>
          </a:p>
        </p:txBody>
      </p:sp>
      <p:pic>
        <p:nvPicPr>
          <p:cNvPr id="22538" name="Picture 10" descr="dinh tien hoang">
            <a:extLst>
              <a:ext uri="{FF2B5EF4-FFF2-40B4-BE49-F238E27FC236}">
                <a16:creationId xmlns:a16="http://schemas.microsoft.com/office/drawing/2014/main" id="{C8F972FD-D8E6-F6AE-044D-BF9143A8B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819400"/>
            <a:ext cx="36099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den tho dinh tien hoang o hoa lu ninh binh">
            <a:extLst>
              <a:ext uri="{FF2B5EF4-FFF2-40B4-BE49-F238E27FC236}">
                <a16:creationId xmlns:a16="http://schemas.microsoft.com/office/drawing/2014/main" id="{7B293316-E284-543B-FCE0-4AB872739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819400"/>
            <a:ext cx="3886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12">
            <a:extLst>
              <a:ext uri="{FF2B5EF4-FFF2-40B4-BE49-F238E27FC236}">
                <a16:creationId xmlns:a16="http://schemas.microsoft.com/office/drawing/2014/main" id="{0B5A87CF-85E7-4056-DF7F-032353CE4A20}"/>
              </a:ext>
            </a:extLst>
          </p:cNvPr>
          <p:cNvSpPr txBox="1">
            <a:spLocks noChangeArrowheads="1"/>
          </p:cNvSpPr>
          <p:nvPr/>
        </p:nvSpPr>
        <p:spPr bwMode="auto">
          <a:xfrm>
            <a:off x="5715000" y="5075239"/>
            <a:ext cx="3244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en-US" sz="2000" b="1">
                <a:solidFill>
                  <a:srgbClr val="CC0000"/>
                </a:solidFill>
                <a:latin typeface="Arial "/>
              </a:rPr>
              <a:t>Đền thờ Đinh Tiên Hoàng</a:t>
            </a:r>
          </a:p>
          <a:p>
            <a:pPr algn="ctr" eaLnBrk="1" hangingPunct="1">
              <a:spcBef>
                <a:spcPct val="0"/>
              </a:spcBef>
              <a:buFontTx/>
              <a:buNone/>
            </a:pPr>
            <a:r>
              <a:rPr lang="nl-NL" altLang="en-US" sz="2000" b="1">
                <a:solidFill>
                  <a:srgbClr val="CC0000"/>
                </a:solidFill>
                <a:latin typeface="Arial "/>
              </a:rPr>
              <a:t>ở Hoa Lư Ninh Bình.</a:t>
            </a:r>
            <a:endParaRPr lang="en-US" altLang="en-US" sz="2000" b="1">
              <a:solidFill>
                <a:srgbClr val="CC0000"/>
              </a:solidFill>
              <a:latin typeface="Arial "/>
            </a:endParaRPr>
          </a:p>
        </p:txBody>
      </p:sp>
      <p:pic>
        <p:nvPicPr>
          <p:cNvPr id="14344" name="Picture 16" descr="Bellcoll">
            <a:hlinkClick r:id="" action="ppaction://hlinkshowjump?jump=firstslide"/>
            <a:extLst>
              <a:ext uri="{FF2B5EF4-FFF2-40B4-BE49-F238E27FC236}">
                <a16:creationId xmlns:a16="http://schemas.microsoft.com/office/drawing/2014/main" id="{470A4924-0599-B58E-13F2-9212F77EBCA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2286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Oval 53">
            <a:extLst>
              <a:ext uri="{FF2B5EF4-FFF2-40B4-BE49-F238E27FC236}">
                <a16:creationId xmlns:a16="http://schemas.microsoft.com/office/drawing/2014/main" id="{EC013BDB-5644-1004-6693-3A069D361783}"/>
              </a:ext>
            </a:extLst>
          </p:cNvPr>
          <p:cNvSpPr>
            <a:spLocks noChangeArrowheads="1"/>
          </p:cNvSpPr>
          <p:nvPr/>
        </p:nvSpPr>
        <p:spPr bwMode="auto">
          <a:xfrm>
            <a:off x="8839200" y="5486400"/>
            <a:ext cx="1524000" cy="1219200"/>
          </a:xfrm>
          <a:prstGeom prst="ellipse">
            <a:avLst/>
          </a:prstGeom>
          <a:gradFill rotWithShape="1">
            <a:gsLst>
              <a:gs pos="0">
                <a:srgbClr val="FFFFFF"/>
              </a:gs>
              <a:gs pos="100000">
                <a:srgbClr val="FF9933"/>
              </a:gs>
            </a:gsLst>
            <a:path path="shape">
              <a:fillToRect l="50000" t="50000" r="50000" b="50000"/>
            </a:path>
          </a:gradFill>
          <a:ln w="76200">
            <a:solidFill>
              <a:srgbClr val="CC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1584" name="Text Box 80">
            <a:extLst>
              <a:ext uri="{FF2B5EF4-FFF2-40B4-BE49-F238E27FC236}">
                <a16:creationId xmlns:a16="http://schemas.microsoft.com/office/drawing/2014/main" id="{675DD857-C732-5DA4-68B4-2795DDE40664}"/>
              </a:ext>
            </a:extLst>
          </p:cNvPr>
          <p:cNvSpPr txBox="1">
            <a:spLocks noChangeArrowheads="1"/>
          </p:cNvSpPr>
          <p:nvPr/>
        </p:nvSpPr>
        <p:spPr bwMode="auto">
          <a:xfrm>
            <a:off x="89916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10</a:t>
            </a:r>
          </a:p>
        </p:txBody>
      </p:sp>
      <p:sp>
        <p:nvSpPr>
          <p:cNvPr id="21585" name="Text Box 81">
            <a:extLst>
              <a:ext uri="{FF2B5EF4-FFF2-40B4-BE49-F238E27FC236}">
                <a16:creationId xmlns:a16="http://schemas.microsoft.com/office/drawing/2014/main" id="{67BE2467-8F3C-89AC-DE2C-BA051A7485C5}"/>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09</a:t>
            </a:r>
          </a:p>
        </p:txBody>
      </p:sp>
      <p:sp>
        <p:nvSpPr>
          <p:cNvPr id="21586" name="Text Box 82">
            <a:extLst>
              <a:ext uri="{FF2B5EF4-FFF2-40B4-BE49-F238E27FC236}">
                <a16:creationId xmlns:a16="http://schemas.microsoft.com/office/drawing/2014/main" id="{6D407ACE-8982-AE56-73D4-2E77916315FE}"/>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08</a:t>
            </a:r>
          </a:p>
        </p:txBody>
      </p:sp>
      <p:sp>
        <p:nvSpPr>
          <p:cNvPr id="21587" name="Text Box 83">
            <a:extLst>
              <a:ext uri="{FF2B5EF4-FFF2-40B4-BE49-F238E27FC236}">
                <a16:creationId xmlns:a16="http://schemas.microsoft.com/office/drawing/2014/main" id="{0B11BDF7-5D1A-4906-CD19-32F1158ED078}"/>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07</a:t>
            </a:r>
          </a:p>
        </p:txBody>
      </p:sp>
      <p:sp>
        <p:nvSpPr>
          <p:cNvPr id="21588" name="Text Box 84">
            <a:extLst>
              <a:ext uri="{FF2B5EF4-FFF2-40B4-BE49-F238E27FC236}">
                <a16:creationId xmlns:a16="http://schemas.microsoft.com/office/drawing/2014/main" id="{14AC94C5-FC70-784D-FD6E-A6ECF7FD2556}"/>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06</a:t>
            </a:r>
          </a:p>
        </p:txBody>
      </p:sp>
      <p:sp>
        <p:nvSpPr>
          <p:cNvPr id="21589" name="Text Box 85">
            <a:extLst>
              <a:ext uri="{FF2B5EF4-FFF2-40B4-BE49-F238E27FC236}">
                <a16:creationId xmlns:a16="http://schemas.microsoft.com/office/drawing/2014/main" id="{B7008DC4-0249-49AF-4DF6-D8CAA152AC70}"/>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05</a:t>
            </a:r>
          </a:p>
        </p:txBody>
      </p:sp>
      <p:sp>
        <p:nvSpPr>
          <p:cNvPr id="21590" name="Text Box 86">
            <a:extLst>
              <a:ext uri="{FF2B5EF4-FFF2-40B4-BE49-F238E27FC236}">
                <a16:creationId xmlns:a16="http://schemas.microsoft.com/office/drawing/2014/main" id="{471D7F00-E43B-C477-47D8-A960B99CA2BA}"/>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04</a:t>
            </a:r>
          </a:p>
        </p:txBody>
      </p:sp>
      <p:sp>
        <p:nvSpPr>
          <p:cNvPr id="21591" name="Text Box 87">
            <a:extLst>
              <a:ext uri="{FF2B5EF4-FFF2-40B4-BE49-F238E27FC236}">
                <a16:creationId xmlns:a16="http://schemas.microsoft.com/office/drawing/2014/main" id="{928B9AE4-A11B-35DF-BF31-BC823FEF51A9}"/>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03</a:t>
            </a:r>
          </a:p>
        </p:txBody>
      </p:sp>
      <p:sp>
        <p:nvSpPr>
          <p:cNvPr id="21592" name="Text Box 88">
            <a:extLst>
              <a:ext uri="{FF2B5EF4-FFF2-40B4-BE49-F238E27FC236}">
                <a16:creationId xmlns:a16="http://schemas.microsoft.com/office/drawing/2014/main" id="{ABF111AF-36A7-182D-6354-C7EDA48696D8}"/>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02</a:t>
            </a:r>
          </a:p>
        </p:txBody>
      </p:sp>
      <p:sp>
        <p:nvSpPr>
          <p:cNvPr id="21593" name="Text Box 89">
            <a:extLst>
              <a:ext uri="{FF2B5EF4-FFF2-40B4-BE49-F238E27FC236}">
                <a16:creationId xmlns:a16="http://schemas.microsoft.com/office/drawing/2014/main" id="{D08B9162-A007-F0F2-3C5C-880DE88B3965}"/>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01</a:t>
            </a:r>
          </a:p>
        </p:txBody>
      </p:sp>
      <p:sp>
        <p:nvSpPr>
          <p:cNvPr id="21594" name="Text Box 90">
            <a:extLst>
              <a:ext uri="{FF2B5EF4-FFF2-40B4-BE49-F238E27FC236}">
                <a16:creationId xmlns:a16="http://schemas.microsoft.com/office/drawing/2014/main" id="{897FBEA4-2277-FEEB-16C8-D868F9A45501}"/>
              </a:ext>
            </a:extLst>
          </p:cNvPr>
          <p:cNvSpPr txBox="1">
            <a:spLocks noChangeArrowheads="1"/>
          </p:cNvSpPr>
          <p:nvPr/>
        </p:nvSpPr>
        <p:spPr bwMode="auto">
          <a:xfrm>
            <a:off x="8991600" y="56388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00</a:t>
            </a:r>
          </a:p>
        </p:txBody>
      </p:sp>
      <p:sp>
        <p:nvSpPr>
          <p:cNvPr id="21595" name="AutoShape 91">
            <a:extLst>
              <a:ext uri="{FF2B5EF4-FFF2-40B4-BE49-F238E27FC236}">
                <a16:creationId xmlns:a16="http://schemas.microsoft.com/office/drawing/2014/main" id="{B352CE12-502E-10A5-F7FA-D39EB0BE339D}"/>
              </a:ext>
            </a:extLst>
          </p:cNvPr>
          <p:cNvSpPr>
            <a:spLocks noChangeArrowheads="1"/>
          </p:cNvSpPr>
          <p:nvPr/>
        </p:nvSpPr>
        <p:spPr bwMode="auto">
          <a:xfrm>
            <a:off x="8305800" y="55626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Hết giờ</a:t>
            </a:r>
          </a:p>
        </p:txBody>
      </p:sp>
      <p:sp>
        <p:nvSpPr>
          <p:cNvPr id="2" name="AutoShape 91">
            <a:extLst>
              <a:ext uri="{FF2B5EF4-FFF2-40B4-BE49-F238E27FC236}">
                <a16:creationId xmlns:a16="http://schemas.microsoft.com/office/drawing/2014/main" id="{BB4E7A06-E55F-E2D4-5A5E-1A90DC1BD75F}"/>
              </a:ext>
            </a:extLst>
          </p:cNvPr>
          <p:cNvSpPr>
            <a:spLocks noChangeArrowheads="1"/>
          </p:cNvSpPr>
          <p:nvPr/>
        </p:nvSpPr>
        <p:spPr bwMode="auto">
          <a:xfrm>
            <a:off x="8305800" y="55626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Bắt đầu</a:t>
            </a:r>
          </a:p>
        </p:txBody>
      </p:sp>
      <p:pic>
        <p:nvPicPr>
          <p:cNvPr id="14359" name="Picture 28" descr="Bellcoll">
            <a:hlinkClick r:id="" action="ppaction://hlinkshowjump?jump=firstslide"/>
            <a:extLst>
              <a:ext uri="{FF2B5EF4-FFF2-40B4-BE49-F238E27FC236}">
                <a16:creationId xmlns:a16="http://schemas.microsoft.com/office/drawing/2014/main" id="{35687132-729A-EEF7-C1D8-366E722F9ED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1000" fill="hold"/>
                                        <p:tgtEl>
                                          <p:spTgt spid="22537"/>
                                        </p:tgtEl>
                                        <p:attrNameLst>
                                          <p:attrName>ppt_w</p:attrName>
                                        </p:attrNameLst>
                                      </p:cBhvr>
                                      <p:tavLst>
                                        <p:tav tm="0">
                                          <p:val>
                                            <p:fltVal val="0"/>
                                          </p:val>
                                        </p:tav>
                                        <p:tav tm="100000">
                                          <p:val>
                                            <p:strVal val="#ppt_w"/>
                                          </p:val>
                                        </p:tav>
                                      </p:tavLst>
                                    </p:anim>
                                    <p:anim calcmode="lin" valueType="num">
                                      <p:cBhvr>
                                        <p:cTn id="8" dur="1000" fill="hold"/>
                                        <p:tgtEl>
                                          <p:spTgt spid="22537"/>
                                        </p:tgtEl>
                                        <p:attrNameLst>
                                          <p:attrName>ppt_h</p:attrName>
                                        </p:attrNameLst>
                                      </p:cBhvr>
                                      <p:tavLst>
                                        <p:tav tm="0">
                                          <p:val>
                                            <p:fltVal val="0"/>
                                          </p:val>
                                        </p:tav>
                                        <p:tav tm="100000">
                                          <p:val>
                                            <p:strVal val="#ppt_h"/>
                                          </p:val>
                                        </p:tav>
                                      </p:tavLst>
                                    </p:anim>
                                    <p:animEffect transition="in" filter="fade">
                                      <p:cBhvr>
                                        <p:cTn id="9" dur="1000"/>
                                        <p:tgtEl>
                                          <p:spTgt spid="225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xit" presetSubtype="16" fill="hold" nodeType="clickEffect">
                                  <p:stCondLst>
                                    <p:cond delay="0"/>
                                  </p:stCondLst>
                                  <p:childTnLst>
                                    <p:animEffect transition="out" filter="box(i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1584"/>
                                        </p:tgtEl>
                                        <p:attrNameLst>
                                          <p:attrName>style.visibility</p:attrName>
                                        </p:attrNameLst>
                                      </p:cBhvr>
                                      <p:to>
                                        <p:strVal val="visible"/>
                                      </p:to>
                                    </p:set>
                                    <p:animEffect transition="in" filter="fade">
                                      <p:cBhvr>
                                        <p:cTn id="18" dur="1000"/>
                                        <p:tgtEl>
                                          <p:spTgt spid="21584"/>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nodeType="afterGroup">
                            <p:stCondLst>
                              <p:cond delay="1500"/>
                            </p:stCondLst>
                            <p:childTnLst>
                              <p:par>
                                <p:cTn id="20" presetID="10" presetClass="exit" presetSubtype="0" fill="hold" nodeType="afterEffect">
                                  <p:stCondLst>
                                    <p:cond delay="0"/>
                                  </p:stCondLst>
                                  <p:childTnLst>
                                    <p:animEffect transition="out" filter="fade">
                                      <p:cBhvr>
                                        <p:cTn id="21" dur="1000"/>
                                        <p:tgtEl>
                                          <p:spTgt spid="21584"/>
                                        </p:tgtEl>
                                      </p:cBhvr>
                                    </p:animEffect>
                                    <p:set>
                                      <p:cBhvr>
                                        <p:cTn id="22" dur="1" fill="hold">
                                          <p:stCondLst>
                                            <p:cond delay="999"/>
                                          </p:stCondLst>
                                        </p:cTn>
                                        <p:tgtEl>
                                          <p:spTgt spid="21584"/>
                                        </p:tgtEl>
                                        <p:attrNameLst>
                                          <p:attrName>style.visibility</p:attrName>
                                        </p:attrNameLst>
                                      </p:cBhvr>
                                      <p:to>
                                        <p:strVal val="hidden"/>
                                      </p:to>
                                    </p:se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21585"/>
                                        </p:tgtEl>
                                        <p:attrNameLst>
                                          <p:attrName>style.visibility</p:attrName>
                                        </p:attrNameLst>
                                      </p:cBhvr>
                                      <p:to>
                                        <p:strVal val="visible"/>
                                      </p:to>
                                    </p:set>
                                    <p:animEffect transition="in" filter="fade">
                                      <p:cBhvr>
                                        <p:cTn id="26" dur="1000"/>
                                        <p:tgtEl>
                                          <p:spTgt spid="21585"/>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3500"/>
                            </p:stCondLst>
                            <p:childTnLst>
                              <p:par>
                                <p:cTn id="28" presetID="10" presetClass="exit" presetSubtype="0" fill="hold" nodeType="afterEffect">
                                  <p:stCondLst>
                                    <p:cond delay="0"/>
                                  </p:stCondLst>
                                  <p:childTnLst>
                                    <p:animEffect transition="out" filter="fade">
                                      <p:cBhvr>
                                        <p:cTn id="29" dur="1000"/>
                                        <p:tgtEl>
                                          <p:spTgt spid="21585"/>
                                        </p:tgtEl>
                                      </p:cBhvr>
                                    </p:animEffect>
                                    <p:set>
                                      <p:cBhvr>
                                        <p:cTn id="30" dur="1" fill="hold">
                                          <p:stCondLst>
                                            <p:cond delay="999"/>
                                          </p:stCondLst>
                                        </p:cTn>
                                        <p:tgtEl>
                                          <p:spTgt spid="21585"/>
                                        </p:tgtEl>
                                        <p:attrNameLst>
                                          <p:attrName>style.visibility</p:attrName>
                                        </p:attrNameLst>
                                      </p:cBhvr>
                                      <p:to>
                                        <p:strVal val="hidden"/>
                                      </p:to>
                                    </p:se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21586"/>
                                        </p:tgtEl>
                                        <p:attrNameLst>
                                          <p:attrName>style.visibility</p:attrName>
                                        </p:attrNameLst>
                                      </p:cBhvr>
                                      <p:to>
                                        <p:strVal val="visible"/>
                                      </p:to>
                                    </p:set>
                                    <p:animEffect transition="in" filter="fade">
                                      <p:cBhvr>
                                        <p:cTn id="34" dur="1000"/>
                                        <p:tgtEl>
                                          <p:spTgt spid="21586"/>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5500"/>
                            </p:stCondLst>
                            <p:childTnLst>
                              <p:par>
                                <p:cTn id="36" presetID="10" presetClass="exit" presetSubtype="0" fill="hold" nodeType="afterEffect">
                                  <p:stCondLst>
                                    <p:cond delay="0"/>
                                  </p:stCondLst>
                                  <p:childTnLst>
                                    <p:animEffect transition="out" filter="fade">
                                      <p:cBhvr>
                                        <p:cTn id="37" dur="1000"/>
                                        <p:tgtEl>
                                          <p:spTgt spid="21586"/>
                                        </p:tgtEl>
                                      </p:cBhvr>
                                    </p:animEffect>
                                    <p:set>
                                      <p:cBhvr>
                                        <p:cTn id="38" dur="1" fill="hold">
                                          <p:stCondLst>
                                            <p:cond delay="999"/>
                                          </p:stCondLst>
                                        </p:cTn>
                                        <p:tgtEl>
                                          <p:spTgt spid="21586"/>
                                        </p:tgtEl>
                                        <p:attrNameLst>
                                          <p:attrName>style.visibility</p:attrName>
                                        </p:attrNameLst>
                                      </p:cBhvr>
                                      <p:to>
                                        <p:strVal val="hidden"/>
                                      </p:to>
                                    </p:set>
                                  </p:childTnLst>
                                </p:cTn>
                              </p:par>
                            </p:childTnLst>
                          </p:cTn>
                        </p:par>
                        <p:par>
                          <p:cTn id="39" fill="hold" nodeType="afterGroup">
                            <p:stCondLst>
                              <p:cond delay="6500"/>
                            </p:stCondLst>
                            <p:childTnLst>
                              <p:par>
                                <p:cTn id="40" presetID="10" presetClass="entr" presetSubtype="0" fill="hold" nodeType="afterEffect">
                                  <p:stCondLst>
                                    <p:cond delay="0"/>
                                  </p:stCondLst>
                                  <p:childTnLst>
                                    <p:set>
                                      <p:cBhvr>
                                        <p:cTn id="41" dur="1" fill="hold">
                                          <p:stCondLst>
                                            <p:cond delay="0"/>
                                          </p:stCondLst>
                                        </p:cTn>
                                        <p:tgtEl>
                                          <p:spTgt spid="21587"/>
                                        </p:tgtEl>
                                        <p:attrNameLst>
                                          <p:attrName>style.visibility</p:attrName>
                                        </p:attrNameLst>
                                      </p:cBhvr>
                                      <p:to>
                                        <p:strVal val="visible"/>
                                      </p:to>
                                    </p:set>
                                    <p:animEffect transition="in" filter="fade">
                                      <p:cBhvr>
                                        <p:cTn id="42" dur="1000"/>
                                        <p:tgtEl>
                                          <p:spTgt spid="2158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7500"/>
                            </p:stCondLst>
                            <p:childTnLst>
                              <p:par>
                                <p:cTn id="44" presetID="10" presetClass="exit" presetSubtype="0" fill="hold" nodeType="afterEffect">
                                  <p:stCondLst>
                                    <p:cond delay="0"/>
                                  </p:stCondLst>
                                  <p:childTnLst>
                                    <p:animEffect transition="out" filter="fade">
                                      <p:cBhvr>
                                        <p:cTn id="45" dur="1000"/>
                                        <p:tgtEl>
                                          <p:spTgt spid="21587"/>
                                        </p:tgtEl>
                                      </p:cBhvr>
                                    </p:animEffect>
                                    <p:set>
                                      <p:cBhvr>
                                        <p:cTn id="46" dur="1" fill="hold">
                                          <p:stCondLst>
                                            <p:cond delay="999"/>
                                          </p:stCondLst>
                                        </p:cTn>
                                        <p:tgtEl>
                                          <p:spTgt spid="21587"/>
                                        </p:tgtEl>
                                        <p:attrNameLst>
                                          <p:attrName>style.visibility</p:attrName>
                                        </p:attrNameLst>
                                      </p:cBhvr>
                                      <p:to>
                                        <p:strVal val="hidden"/>
                                      </p:to>
                                    </p:set>
                                  </p:childTnLst>
                                </p:cTn>
                              </p:par>
                            </p:childTnLst>
                          </p:cTn>
                        </p:par>
                        <p:par>
                          <p:cTn id="47" fill="hold" nodeType="afterGroup">
                            <p:stCondLst>
                              <p:cond delay="8500"/>
                            </p:stCondLst>
                            <p:childTnLst>
                              <p:par>
                                <p:cTn id="48" presetID="10" presetClass="entr" presetSubtype="0" fill="hold" nodeType="afterEffect">
                                  <p:stCondLst>
                                    <p:cond delay="0"/>
                                  </p:stCondLst>
                                  <p:childTnLst>
                                    <p:set>
                                      <p:cBhvr>
                                        <p:cTn id="49" dur="1" fill="hold">
                                          <p:stCondLst>
                                            <p:cond delay="0"/>
                                          </p:stCondLst>
                                        </p:cTn>
                                        <p:tgtEl>
                                          <p:spTgt spid="21588"/>
                                        </p:tgtEl>
                                        <p:attrNameLst>
                                          <p:attrName>style.visibility</p:attrName>
                                        </p:attrNameLst>
                                      </p:cBhvr>
                                      <p:to>
                                        <p:strVal val="visible"/>
                                      </p:to>
                                    </p:set>
                                    <p:animEffect transition="in" filter="fade">
                                      <p:cBhvr>
                                        <p:cTn id="50" dur="1000"/>
                                        <p:tgtEl>
                                          <p:spTgt spid="21588"/>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9500"/>
                            </p:stCondLst>
                            <p:childTnLst>
                              <p:par>
                                <p:cTn id="52" presetID="10" presetClass="exit" presetSubtype="0" fill="hold" nodeType="afterEffect">
                                  <p:stCondLst>
                                    <p:cond delay="0"/>
                                  </p:stCondLst>
                                  <p:childTnLst>
                                    <p:animEffect transition="out" filter="fade">
                                      <p:cBhvr>
                                        <p:cTn id="53" dur="1000"/>
                                        <p:tgtEl>
                                          <p:spTgt spid="21588"/>
                                        </p:tgtEl>
                                      </p:cBhvr>
                                    </p:animEffect>
                                    <p:set>
                                      <p:cBhvr>
                                        <p:cTn id="54" dur="1" fill="hold">
                                          <p:stCondLst>
                                            <p:cond delay="999"/>
                                          </p:stCondLst>
                                        </p:cTn>
                                        <p:tgtEl>
                                          <p:spTgt spid="21588"/>
                                        </p:tgtEl>
                                        <p:attrNameLst>
                                          <p:attrName>style.visibility</p:attrName>
                                        </p:attrNameLst>
                                      </p:cBhvr>
                                      <p:to>
                                        <p:strVal val="hidden"/>
                                      </p:to>
                                    </p:set>
                                  </p:childTnLst>
                                </p:cTn>
                              </p:par>
                            </p:childTnLst>
                          </p:cTn>
                        </p:par>
                        <p:par>
                          <p:cTn id="55" fill="hold" nodeType="afterGroup">
                            <p:stCondLst>
                              <p:cond delay="10500"/>
                            </p:stCondLst>
                            <p:childTnLst>
                              <p:par>
                                <p:cTn id="56" presetID="10" presetClass="entr" presetSubtype="0" fill="hold" nodeType="afterEffect">
                                  <p:stCondLst>
                                    <p:cond delay="0"/>
                                  </p:stCondLst>
                                  <p:childTnLst>
                                    <p:set>
                                      <p:cBhvr>
                                        <p:cTn id="57" dur="1" fill="hold">
                                          <p:stCondLst>
                                            <p:cond delay="0"/>
                                          </p:stCondLst>
                                        </p:cTn>
                                        <p:tgtEl>
                                          <p:spTgt spid="21589"/>
                                        </p:tgtEl>
                                        <p:attrNameLst>
                                          <p:attrName>style.visibility</p:attrName>
                                        </p:attrNameLst>
                                      </p:cBhvr>
                                      <p:to>
                                        <p:strVal val="visible"/>
                                      </p:to>
                                    </p:set>
                                    <p:animEffect transition="in" filter="fade">
                                      <p:cBhvr>
                                        <p:cTn id="58" dur="1000"/>
                                        <p:tgtEl>
                                          <p:spTgt spid="21589"/>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11500"/>
                            </p:stCondLst>
                            <p:childTnLst>
                              <p:par>
                                <p:cTn id="60" presetID="10" presetClass="exit" presetSubtype="0" fill="hold" nodeType="afterEffect">
                                  <p:stCondLst>
                                    <p:cond delay="0"/>
                                  </p:stCondLst>
                                  <p:childTnLst>
                                    <p:animEffect transition="out" filter="fade">
                                      <p:cBhvr>
                                        <p:cTn id="61" dur="1000"/>
                                        <p:tgtEl>
                                          <p:spTgt spid="21589"/>
                                        </p:tgtEl>
                                      </p:cBhvr>
                                    </p:animEffect>
                                    <p:set>
                                      <p:cBhvr>
                                        <p:cTn id="62" dur="1" fill="hold">
                                          <p:stCondLst>
                                            <p:cond delay="999"/>
                                          </p:stCondLst>
                                        </p:cTn>
                                        <p:tgtEl>
                                          <p:spTgt spid="21589"/>
                                        </p:tgtEl>
                                        <p:attrNameLst>
                                          <p:attrName>style.visibility</p:attrName>
                                        </p:attrNameLst>
                                      </p:cBhvr>
                                      <p:to>
                                        <p:strVal val="hidden"/>
                                      </p:to>
                                    </p:set>
                                  </p:childTnLst>
                                </p:cTn>
                              </p:par>
                            </p:childTnLst>
                          </p:cTn>
                        </p:par>
                        <p:par>
                          <p:cTn id="63" fill="hold" nodeType="afterGroup">
                            <p:stCondLst>
                              <p:cond delay="12500"/>
                            </p:stCondLst>
                            <p:childTnLst>
                              <p:par>
                                <p:cTn id="64" presetID="10" presetClass="entr" presetSubtype="0" fill="hold" nodeType="afterEffect">
                                  <p:stCondLst>
                                    <p:cond delay="0"/>
                                  </p:stCondLst>
                                  <p:childTnLst>
                                    <p:set>
                                      <p:cBhvr>
                                        <p:cTn id="65" dur="1" fill="hold">
                                          <p:stCondLst>
                                            <p:cond delay="0"/>
                                          </p:stCondLst>
                                        </p:cTn>
                                        <p:tgtEl>
                                          <p:spTgt spid="21590"/>
                                        </p:tgtEl>
                                        <p:attrNameLst>
                                          <p:attrName>style.visibility</p:attrName>
                                        </p:attrNameLst>
                                      </p:cBhvr>
                                      <p:to>
                                        <p:strVal val="visible"/>
                                      </p:to>
                                    </p:set>
                                    <p:animEffect transition="in" filter="fade">
                                      <p:cBhvr>
                                        <p:cTn id="66" dur="1000"/>
                                        <p:tgtEl>
                                          <p:spTgt spid="21590"/>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nodeType="afterGroup">
                            <p:stCondLst>
                              <p:cond delay="13500"/>
                            </p:stCondLst>
                            <p:childTnLst>
                              <p:par>
                                <p:cTn id="68" presetID="10" presetClass="exit" presetSubtype="0" fill="hold" nodeType="afterEffect">
                                  <p:stCondLst>
                                    <p:cond delay="0"/>
                                  </p:stCondLst>
                                  <p:childTnLst>
                                    <p:animEffect transition="out" filter="fade">
                                      <p:cBhvr>
                                        <p:cTn id="69" dur="1000"/>
                                        <p:tgtEl>
                                          <p:spTgt spid="21590"/>
                                        </p:tgtEl>
                                      </p:cBhvr>
                                    </p:animEffect>
                                    <p:set>
                                      <p:cBhvr>
                                        <p:cTn id="70" dur="1" fill="hold">
                                          <p:stCondLst>
                                            <p:cond delay="999"/>
                                          </p:stCondLst>
                                        </p:cTn>
                                        <p:tgtEl>
                                          <p:spTgt spid="21590"/>
                                        </p:tgtEl>
                                        <p:attrNameLst>
                                          <p:attrName>style.visibility</p:attrName>
                                        </p:attrNameLst>
                                      </p:cBhvr>
                                      <p:to>
                                        <p:strVal val="hidden"/>
                                      </p:to>
                                    </p:set>
                                  </p:childTnLst>
                                </p:cTn>
                              </p:par>
                            </p:childTnLst>
                          </p:cTn>
                        </p:par>
                        <p:par>
                          <p:cTn id="71" fill="hold" nodeType="afterGroup">
                            <p:stCondLst>
                              <p:cond delay="14500"/>
                            </p:stCondLst>
                            <p:childTnLst>
                              <p:par>
                                <p:cTn id="72" presetID="10" presetClass="entr" presetSubtype="0" fill="hold" nodeType="afterEffect">
                                  <p:stCondLst>
                                    <p:cond delay="0"/>
                                  </p:stCondLst>
                                  <p:childTnLst>
                                    <p:set>
                                      <p:cBhvr>
                                        <p:cTn id="73" dur="1" fill="hold">
                                          <p:stCondLst>
                                            <p:cond delay="0"/>
                                          </p:stCondLst>
                                        </p:cTn>
                                        <p:tgtEl>
                                          <p:spTgt spid="21591"/>
                                        </p:tgtEl>
                                        <p:attrNameLst>
                                          <p:attrName>style.visibility</p:attrName>
                                        </p:attrNameLst>
                                      </p:cBhvr>
                                      <p:to>
                                        <p:strVal val="visible"/>
                                      </p:to>
                                    </p:set>
                                    <p:animEffect transition="in" filter="fade">
                                      <p:cBhvr>
                                        <p:cTn id="74" dur="1000"/>
                                        <p:tgtEl>
                                          <p:spTgt spid="21591"/>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nodeType="afterGroup">
                            <p:stCondLst>
                              <p:cond delay="15500"/>
                            </p:stCondLst>
                            <p:childTnLst>
                              <p:par>
                                <p:cTn id="76" presetID="10" presetClass="exit" presetSubtype="0" fill="hold" nodeType="afterEffect">
                                  <p:stCondLst>
                                    <p:cond delay="0"/>
                                  </p:stCondLst>
                                  <p:childTnLst>
                                    <p:animEffect transition="out" filter="fade">
                                      <p:cBhvr>
                                        <p:cTn id="77" dur="1000"/>
                                        <p:tgtEl>
                                          <p:spTgt spid="21591"/>
                                        </p:tgtEl>
                                      </p:cBhvr>
                                    </p:animEffect>
                                    <p:set>
                                      <p:cBhvr>
                                        <p:cTn id="78" dur="1" fill="hold">
                                          <p:stCondLst>
                                            <p:cond delay="999"/>
                                          </p:stCondLst>
                                        </p:cTn>
                                        <p:tgtEl>
                                          <p:spTgt spid="21591"/>
                                        </p:tgtEl>
                                        <p:attrNameLst>
                                          <p:attrName>style.visibility</p:attrName>
                                        </p:attrNameLst>
                                      </p:cBhvr>
                                      <p:to>
                                        <p:strVal val="hidden"/>
                                      </p:to>
                                    </p:set>
                                  </p:childTnLst>
                                </p:cTn>
                              </p:par>
                            </p:childTnLst>
                          </p:cTn>
                        </p:par>
                        <p:par>
                          <p:cTn id="79" fill="hold" nodeType="afterGroup">
                            <p:stCondLst>
                              <p:cond delay="16500"/>
                            </p:stCondLst>
                            <p:childTnLst>
                              <p:par>
                                <p:cTn id="80" presetID="10" presetClass="entr" presetSubtype="0" fill="hold" nodeType="afterEffect">
                                  <p:stCondLst>
                                    <p:cond delay="0"/>
                                  </p:stCondLst>
                                  <p:childTnLst>
                                    <p:set>
                                      <p:cBhvr>
                                        <p:cTn id="81" dur="1" fill="hold">
                                          <p:stCondLst>
                                            <p:cond delay="0"/>
                                          </p:stCondLst>
                                        </p:cTn>
                                        <p:tgtEl>
                                          <p:spTgt spid="21592"/>
                                        </p:tgtEl>
                                        <p:attrNameLst>
                                          <p:attrName>style.visibility</p:attrName>
                                        </p:attrNameLst>
                                      </p:cBhvr>
                                      <p:to>
                                        <p:strVal val="visible"/>
                                      </p:to>
                                    </p:set>
                                    <p:animEffect transition="in" filter="fade">
                                      <p:cBhvr>
                                        <p:cTn id="82" dur="1000"/>
                                        <p:tgtEl>
                                          <p:spTgt spid="21592"/>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nodeType="afterGroup">
                            <p:stCondLst>
                              <p:cond delay="17500"/>
                            </p:stCondLst>
                            <p:childTnLst>
                              <p:par>
                                <p:cTn id="84" presetID="10" presetClass="exit" presetSubtype="0" fill="hold" nodeType="afterEffect">
                                  <p:stCondLst>
                                    <p:cond delay="0"/>
                                  </p:stCondLst>
                                  <p:childTnLst>
                                    <p:animEffect transition="out" filter="fade">
                                      <p:cBhvr>
                                        <p:cTn id="85" dur="1000"/>
                                        <p:tgtEl>
                                          <p:spTgt spid="21592"/>
                                        </p:tgtEl>
                                      </p:cBhvr>
                                    </p:animEffect>
                                    <p:set>
                                      <p:cBhvr>
                                        <p:cTn id="86" dur="1" fill="hold">
                                          <p:stCondLst>
                                            <p:cond delay="999"/>
                                          </p:stCondLst>
                                        </p:cTn>
                                        <p:tgtEl>
                                          <p:spTgt spid="21592"/>
                                        </p:tgtEl>
                                        <p:attrNameLst>
                                          <p:attrName>style.visibility</p:attrName>
                                        </p:attrNameLst>
                                      </p:cBhvr>
                                      <p:to>
                                        <p:strVal val="hidden"/>
                                      </p:to>
                                    </p:set>
                                  </p:childTnLst>
                                </p:cTn>
                              </p:par>
                            </p:childTnLst>
                          </p:cTn>
                        </p:par>
                        <p:par>
                          <p:cTn id="87" fill="hold" nodeType="afterGroup">
                            <p:stCondLst>
                              <p:cond delay="18500"/>
                            </p:stCondLst>
                            <p:childTnLst>
                              <p:par>
                                <p:cTn id="88" presetID="10" presetClass="entr" presetSubtype="0" fill="hold" nodeType="afterEffect">
                                  <p:stCondLst>
                                    <p:cond delay="0"/>
                                  </p:stCondLst>
                                  <p:childTnLst>
                                    <p:set>
                                      <p:cBhvr>
                                        <p:cTn id="89" dur="1" fill="hold">
                                          <p:stCondLst>
                                            <p:cond delay="0"/>
                                          </p:stCondLst>
                                        </p:cTn>
                                        <p:tgtEl>
                                          <p:spTgt spid="21593"/>
                                        </p:tgtEl>
                                        <p:attrNameLst>
                                          <p:attrName>style.visibility</p:attrName>
                                        </p:attrNameLst>
                                      </p:cBhvr>
                                      <p:to>
                                        <p:strVal val="visible"/>
                                      </p:to>
                                    </p:set>
                                    <p:animEffect transition="in" filter="fade">
                                      <p:cBhvr>
                                        <p:cTn id="90" dur="1000"/>
                                        <p:tgtEl>
                                          <p:spTgt spid="21593"/>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nodeType="afterGroup">
                            <p:stCondLst>
                              <p:cond delay="19500"/>
                            </p:stCondLst>
                            <p:childTnLst>
                              <p:par>
                                <p:cTn id="92" presetID="10" presetClass="exit" presetSubtype="0" fill="hold" nodeType="afterEffect">
                                  <p:stCondLst>
                                    <p:cond delay="0"/>
                                  </p:stCondLst>
                                  <p:childTnLst>
                                    <p:animEffect transition="out" filter="fade">
                                      <p:cBhvr>
                                        <p:cTn id="93" dur="1000"/>
                                        <p:tgtEl>
                                          <p:spTgt spid="21593"/>
                                        </p:tgtEl>
                                      </p:cBhvr>
                                    </p:animEffect>
                                    <p:set>
                                      <p:cBhvr>
                                        <p:cTn id="94" dur="1" fill="hold">
                                          <p:stCondLst>
                                            <p:cond delay="999"/>
                                          </p:stCondLst>
                                        </p:cTn>
                                        <p:tgtEl>
                                          <p:spTgt spid="21593"/>
                                        </p:tgtEl>
                                        <p:attrNameLst>
                                          <p:attrName>style.visibility</p:attrName>
                                        </p:attrNameLst>
                                      </p:cBhvr>
                                      <p:to>
                                        <p:strVal val="hidden"/>
                                      </p:to>
                                    </p:set>
                                  </p:childTnLst>
                                </p:cTn>
                              </p:par>
                            </p:childTnLst>
                          </p:cTn>
                        </p:par>
                        <p:par>
                          <p:cTn id="95" fill="hold" nodeType="afterGroup">
                            <p:stCondLst>
                              <p:cond delay="20500"/>
                            </p:stCondLst>
                            <p:childTnLst>
                              <p:par>
                                <p:cTn id="96" presetID="10" presetClass="entr" presetSubtype="0" fill="hold" nodeType="afterEffect">
                                  <p:stCondLst>
                                    <p:cond delay="0"/>
                                  </p:stCondLst>
                                  <p:childTnLst>
                                    <p:set>
                                      <p:cBhvr>
                                        <p:cTn id="97" dur="1" fill="hold">
                                          <p:stCondLst>
                                            <p:cond delay="0"/>
                                          </p:stCondLst>
                                        </p:cTn>
                                        <p:tgtEl>
                                          <p:spTgt spid="21594"/>
                                        </p:tgtEl>
                                        <p:attrNameLst>
                                          <p:attrName>style.visibility</p:attrName>
                                        </p:attrNameLst>
                                      </p:cBhvr>
                                      <p:to>
                                        <p:strVal val="visible"/>
                                      </p:to>
                                    </p:set>
                                    <p:animEffect transition="in" filter="fade">
                                      <p:cBhvr>
                                        <p:cTn id="98" dur="1000"/>
                                        <p:tgtEl>
                                          <p:spTgt spid="21594"/>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nodeType="afterGroup">
                            <p:stCondLst>
                              <p:cond delay="21500"/>
                            </p:stCondLst>
                            <p:childTnLst>
                              <p:par>
                                <p:cTn id="100" presetID="51" presetClass="entr" presetSubtype="0" fill="hold" nodeType="afterEffect">
                                  <p:stCondLst>
                                    <p:cond delay="0"/>
                                  </p:stCondLst>
                                  <p:childTnLst>
                                    <p:set>
                                      <p:cBhvr>
                                        <p:cTn id="101" dur="1" fill="hold">
                                          <p:stCondLst>
                                            <p:cond delay="0"/>
                                          </p:stCondLst>
                                        </p:cTn>
                                        <p:tgtEl>
                                          <p:spTgt spid="21595"/>
                                        </p:tgtEl>
                                        <p:attrNameLst>
                                          <p:attrName>style.visibility</p:attrName>
                                        </p:attrNameLst>
                                      </p:cBhvr>
                                      <p:to>
                                        <p:strVal val="visible"/>
                                      </p:to>
                                    </p:set>
                                    <p:animEffect transition="in" filter="fade">
                                      <p:cBhvr>
                                        <p:cTn id="102" dur="385" decel="100000"/>
                                        <p:tgtEl>
                                          <p:spTgt spid="21595"/>
                                        </p:tgtEl>
                                      </p:cBhvr>
                                    </p:animEffect>
                                    <p:animScale>
                                      <p:cBhvr>
                                        <p:cTn id="103" dur="385" decel="100000"/>
                                        <p:tgtEl>
                                          <p:spTgt spid="21595"/>
                                        </p:tgtEl>
                                      </p:cBhvr>
                                      <p:from x="10000" y="10000"/>
                                      <p:to x="200000" y="450000"/>
                                    </p:animScale>
                                    <p:animScale>
                                      <p:cBhvr>
                                        <p:cTn id="104" dur="615" accel="100000" fill="hold">
                                          <p:stCondLst>
                                            <p:cond delay="385"/>
                                          </p:stCondLst>
                                        </p:cTn>
                                        <p:tgtEl>
                                          <p:spTgt spid="21595"/>
                                        </p:tgtEl>
                                      </p:cBhvr>
                                      <p:from x="200000" y="450000"/>
                                      <p:to x="100000" y="100000"/>
                                    </p:animScale>
                                    <p:set>
                                      <p:cBhvr>
                                        <p:cTn id="105" dur="385" fill="hold"/>
                                        <p:tgtEl>
                                          <p:spTgt spid="21595"/>
                                        </p:tgtEl>
                                        <p:attrNameLst>
                                          <p:attrName>ppt_x</p:attrName>
                                        </p:attrNameLst>
                                      </p:cBhvr>
                                      <p:to>
                                        <p:strVal val="(0.5)"/>
                                      </p:to>
                                    </p:set>
                                    <p:anim from="(0.5)" to="(#ppt_x)" calcmode="lin" valueType="num">
                                      <p:cBhvr>
                                        <p:cTn id="106" dur="615" accel="100000" fill="hold">
                                          <p:stCondLst>
                                            <p:cond delay="385"/>
                                          </p:stCondLst>
                                        </p:cTn>
                                        <p:tgtEl>
                                          <p:spTgt spid="21595"/>
                                        </p:tgtEl>
                                        <p:attrNameLst>
                                          <p:attrName>ppt_x</p:attrName>
                                        </p:attrNameLst>
                                      </p:cBhvr>
                                    </p:anim>
                                    <p:set>
                                      <p:cBhvr>
                                        <p:cTn id="107" dur="385" fill="hold"/>
                                        <p:tgtEl>
                                          <p:spTgt spid="21595"/>
                                        </p:tgtEl>
                                        <p:attrNameLst>
                                          <p:attrName>ppt_y</p:attrName>
                                        </p:attrNameLst>
                                      </p:cBhvr>
                                      <p:to>
                                        <p:strVal val="(#ppt_y+0.4)"/>
                                      </p:to>
                                    </p:set>
                                    <p:anim from="(#ppt_y+0.4)" to="(#ppt_y)" calcmode="lin" valueType="num">
                                      <p:cBhvr>
                                        <p:cTn id="108" dur="615" accel="100000" fill="hold">
                                          <p:stCondLst>
                                            <p:cond delay="385"/>
                                          </p:stCondLst>
                                        </p:cTn>
                                        <p:tgtEl>
                                          <p:spTgt spid="21595"/>
                                        </p:tgtEl>
                                        <p:attrNameLst>
                                          <p:attrName>ppt_y</p:attrName>
                                        </p:attrNameLst>
                                      </p:cBhvr>
                                    </p:anim>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xit" presetSubtype="0" fill="hold" nodeType="clickEffect">
                                  <p:stCondLst>
                                    <p:cond delay="0"/>
                                  </p:stCondLst>
                                  <p:childTnLst>
                                    <p:animEffect transition="out" filter="fade">
                                      <p:cBhvr>
                                        <p:cTn id="112" dur="1000"/>
                                        <p:tgtEl>
                                          <p:spTgt spid="21595"/>
                                        </p:tgtEl>
                                      </p:cBhvr>
                                    </p:animEffect>
                                    <p:anim calcmode="lin" valueType="num">
                                      <p:cBhvr>
                                        <p:cTn id="113" dur="1000"/>
                                        <p:tgtEl>
                                          <p:spTgt spid="21595"/>
                                        </p:tgtEl>
                                        <p:attrNameLst>
                                          <p:attrName>style.rotation</p:attrName>
                                        </p:attrNameLst>
                                      </p:cBhvr>
                                      <p:tavLst>
                                        <p:tav tm="0">
                                          <p:val>
                                            <p:fltVal val="0"/>
                                          </p:val>
                                        </p:tav>
                                        <p:tav tm="100000">
                                          <p:val>
                                            <p:fltVal val="720"/>
                                          </p:val>
                                        </p:tav>
                                      </p:tavLst>
                                    </p:anim>
                                    <p:anim calcmode="lin" valueType="num">
                                      <p:cBhvr>
                                        <p:cTn id="114" dur="1000"/>
                                        <p:tgtEl>
                                          <p:spTgt spid="21595"/>
                                        </p:tgtEl>
                                        <p:attrNameLst>
                                          <p:attrName>ppt_h</p:attrName>
                                        </p:attrNameLst>
                                      </p:cBhvr>
                                      <p:tavLst>
                                        <p:tav tm="0">
                                          <p:val>
                                            <p:strVal val="ppt_h"/>
                                          </p:val>
                                        </p:tav>
                                        <p:tav tm="100000">
                                          <p:val>
                                            <p:fltVal val="0"/>
                                          </p:val>
                                        </p:tav>
                                      </p:tavLst>
                                    </p:anim>
                                    <p:anim calcmode="lin" valueType="num">
                                      <p:cBhvr>
                                        <p:cTn id="115" dur="1000"/>
                                        <p:tgtEl>
                                          <p:spTgt spid="21595"/>
                                        </p:tgtEl>
                                        <p:attrNameLst>
                                          <p:attrName>ppt_w</p:attrName>
                                        </p:attrNameLst>
                                      </p:cBhvr>
                                      <p:tavLst>
                                        <p:tav tm="0">
                                          <p:val>
                                            <p:strVal val="ppt_w"/>
                                          </p:val>
                                        </p:tav>
                                        <p:tav tm="100000">
                                          <p:val>
                                            <p:fltVal val="0"/>
                                          </p:val>
                                        </p:tav>
                                      </p:tavLst>
                                    </p:anim>
                                    <p:set>
                                      <p:cBhvr>
                                        <p:cTn id="116" dur="1" fill="hold">
                                          <p:stCondLst>
                                            <p:cond delay="999"/>
                                          </p:stCondLst>
                                        </p:cTn>
                                        <p:tgtEl>
                                          <p:spTgt spid="21595"/>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nodeType="clickEffect">
                                  <p:stCondLst>
                                    <p:cond delay="0"/>
                                  </p:stCondLst>
                                  <p:childTnLst>
                                    <p:set>
                                      <p:cBhvr>
                                        <p:cTn id="120" dur="1" fill="hold">
                                          <p:stCondLst>
                                            <p:cond delay="0"/>
                                          </p:stCondLst>
                                        </p:cTn>
                                        <p:tgtEl>
                                          <p:spTgt spid="22538"/>
                                        </p:tgtEl>
                                        <p:attrNameLst>
                                          <p:attrName>style.visibility</p:attrName>
                                        </p:attrNameLst>
                                      </p:cBhvr>
                                      <p:to>
                                        <p:strVal val="visible"/>
                                      </p:to>
                                    </p:set>
                                    <p:animEffect transition="in" filter="box(in)">
                                      <p:cBhvr>
                                        <p:cTn id="121" dur="500"/>
                                        <p:tgtEl>
                                          <p:spTgt spid="22538"/>
                                        </p:tgtEl>
                                      </p:cBhvr>
                                    </p:animEffect>
                                  </p:childTnLst>
                                </p:cTn>
                              </p:par>
                              <p:par>
                                <p:cTn id="122" presetID="4" presetClass="entr" presetSubtype="16" fill="hold" nodeType="withEffect">
                                  <p:stCondLst>
                                    <p:cond delay="0"/>
                                  </p:stCondLst>
                                  <p:childTnLst>
                                    <p:set>
                                      <p:cBhvr>
                                        <p:cTn id="123" dur="1" fill="hold">
                                          <p:stCondLst>
                                            <p:cond delay="0"/>
                                          </p:stCondLst>
                                        </p:cTn>
                                        <p:tgtEl>
                                          <p:spTgt spid="22539"/>
                                        </p:tgtEl>
                                        <p:attrNameLst>
                                          <p:attrName>style.visibility</p:attrName>
                                        </p:attrNameLst>
                                      </p:cBhvr>
                                      <p:to>
                                        <p:strVal val="visible"/>
                                      </p:to>
                                    </p:set>
                                    <p:animEffect transition="in" filter="box(in)">
                                      <p:cBhvr>
                                        <p:cTn id="124" dur="500"/>
                                        <p:tgtEl>
                                          <p:spTgt spid="2253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nodeType="clickEffect">
                                  <p:stCondLst>
                                    <p:cond delay="0"/>
                                  </p:stCondLst>
                                  <p:childTnLst>
                                    <p:set>
                                      <p:cBhvr>
                                        <p:cTn id="128" dur="1" fill="hold">
                                          <p:stCondLst>
                                            <p:cond delay="0"/>
                                          </p:stCondLst>
                                        </p:cTn>
                                        <p:tgtEl>
                                          <p:spTgt spid="22536"/>
                                        </p:tgtEl>
                                        <p:attrNameLst>
                                          <p:attrName>style.visibility</p:attrName>
                                        </p:attrNameLst>
                                      </p:cBhvr>
                                      <p:to>
                                        <p:strVal val="visible"/>
                                      </p:to>
                                    </p:set>
                                    <p:animEffect transition="in" filter="box(in)">
                                      <p:cBhvr>
                                        <p:cTn id="129" dur="500"/>
                                        <p:tgtEl>
                                          <p:spTgt spid="2253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16" fill="hold" nodeType="clickEffect">
                                  <p:stCondLst>
                                    <p:cond delay="0"/>
                                  </p:stCondLst>
                                  <p:childTnLst>
                                    <p:set>
                                      <p:cBhvr>
                                        <p:cTn id="133" dur="1" fill="hold">
                                          <p:stCondLst>
                                            <p:cond delay="0"/>
                                          </p:stCondLst>
                                        </p:cTn>
                                        <p:tgtEl>
                                          <p:spTgt spid="22540"/>
                                        </p:tgtEl>
                                        <p:attrNameLst>
                                          <p:attrName>style.visibility</p:attrName>
                                        </p:attrNameLst>
                                      </p:cBhvr>
                                      <p:to>
                                        <p:strVal val="visible"/>
                                      </p:to>
                                    </p:set>
                                    <p:animEffect transition="in" filter="box(in)">
                                      <p:cBhvr>
                                        <p:cTn id="134"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22537" grpId="0"/>
      <p:bldP spid="22540" grpId="0"/>
      <p:bldP spid="21584" grpId="0"/>
      <p:bldP spid="21584" grpId="1"/>
      <p:bldP spid="21585" grpId="0"/>
      <p:bldP spid="21585" grpId="1"/>
      <p:bldP spid="21586" grpId="0"/>
      <p:bldP spid="21586" grpId="1"/>
      <p:bldP spid="21587" grpId="0"/>
      <p:bldP spid="21587" grpId="1"/>
      <p:bldP spid="21588" grpId="0"/>
      <p:bldP spid="21588" grpId="1"/>
      <p:bldP spid="21589" grpId="0"/>
      <p:bldP spid="21589" grpId="1"/>
      <p:bldP spid="21590" grpId="0"/>
      <p:bldP spid="21590" grpId="1"/>
      <p:bldP spid="21591" grpId="0"/>
      <p:bldP spid="21591" grpId="1"/>
      <p:bldP spid="21592" grpId="0"/>
      <p:bldP spid="21592" grpId="1"/>
      <p:bldP spid="21593" grpId="0"/>
      <p:bldP spid="21593" grpId="1"/>
      <p:bldP spid="21594" grpId="0"/>
      <p:bldP spid="21595" grpId="0" animBg="1"/>
      <p:bldP spid="21595" grpId="1"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01A8EBEA-73FD-9BAD-45AF-CEAA5668E50D}"/>
              </a:ext>
            </a:extLst>
          </p:cNvPr>
          <p:cNvSpPr txBox="1">
            <a:spLocks noChangeArrowheads="1"/>
          </p:cNvSpPr>
          <p:nvPr/>
        </p:nvSpPr>
        <p:spPr bwMode="auto">
          <a:xfrm>
            <a:off x="1752601" y="1751014"/>
            <a:ext cx="86052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latin typeface="Arial "/>
              </a:rPr>
              <a:t>3. Giải câu đố và viết đúng tên các nhân vật lịch sử trong </a:t>
            </a:r>
          </a:p>
          <a:p>
            <a:pPr eaLnBrk="1" hangingPunct="1">
              <a:spcBef>
                <a:spcPct val="0"/>
              </a:spcBef>
              <a:buFontTx/>
              <a:buNone/>
            </a:pPr>
            <a:r>
              <a:rPr lang="en-US" altLang="en-US" sz="2400" b="1">
                <a:solidFill>
                  <a:srgbClr val="000099"/>
                </a:solidFill>
                <a:latin typeface="Arial "/>
              </a:rPr>
              <a:t>Câu đố sau:</a:t>
            </a:r>
          </a:p>
        </p:txBody>
      </p:sp>
      <p:sp>
        <p:nvSpPr>
          <p:cNvPr id="23560" name="Text Box 8">
            <a:extLst>
              <a:ext uri="{FF2B5EF4-FFF2-40B4-BE49-F238E27FC236}">
                <a16:creationId xmlns:a16="http://schemas.microsoft.com/office/drawing/2014/main" id="{9613EF34-24FF-2D8B-DEF0-741AAAA5490F}"/>
              </a:ext>
            </a:extLst>
          </p:cNvPr>
          <p:cNvSpPr txBox="1">
            <a:spLocks noChangeArrowheads="1"/>
          </p:cNvSpPr>
          <p:nvPr/>
        </p:nvSpPr>
        <p:spPr bwMode="auto">
          <a:xfrm>
            <a:off x="4885431" y="6034089"/>
            <a:ext cx="22862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0000"/>
                </a:solidFill>
                <a:latin typeface="Arial "/>
              </a:rPr>
              <a:t>Lý Thái Tổ</a:t>
            </a:r>
          </a:p>
          <a:p>
            <a:pPr algn="ctr" eaLnBrk="1" hangingPunct="1">
              <a:spcBef>
                <a:spcPct val="0"/>
              </a:spcBef>
              <a:buFontTx/>
              <a:buNone/>
            </a:pPr>
            <a:r>
              <a:rPr lang="en-US" altLang="en-US" sz="2400" b="1">
                <a:solidFill>
                  <a:srgbClr val="FF0000"/>
                </a:solidFill>
                <a:latin typeface="Arial "/>
              </a:rPr>
              <a:t>(Lý Công Uẩn)</a:t>
            </a:r>
          </a:p>
        </p:txBody>
      </p:sp>
      <p:sp>
        <p:nvSpPr>
          <p:cNvPr id="23561" name="Text Box 9">
            <a:extLst>
              <a:ext uri="{FF2B5EF4-FFF2-40B4-BE49-F238E27FC236}">
                <a16:creationId xmlns:a16="http://schemas.microsoft.com/office/drawing/2014/main" id="{A600C2D1-3863-1B5A-9FF2-928D3AD95C47}"/>
              </a:ext>
            </a:extLst>
          </p:cNvPr>
          <p:cNvSpPr txBox="1">
            <a:spLocks noChangeArrowheads="1"/>
          </p:cNvSpPr>
          <p:nvPr/>
        </p:nvSpPr>
        <p:spPr bwMode="auto">
          <a:xfrm>
            <a:off x="3657601" y="2436813"/>
            <a:ext cx="522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		</a:t>
            </a:r>
            <a:r>
              <a:rPr lang="en-US" altLang="en-US" sz="2400" b="1"/>
              <a:t>Vua nào thảo </a:t>
            </a:r>
            <a:r>
              <a:rPr lang="en-US" altLang="en-US" sz="2400" b="1" i="1"/>
              <a:t>Chiếu dời đô</a:t>
            </a:r>
            <a:r>
              <a:rPr lang="en-US" altLang="en-US" sz="2400" b="1"/>
              <a:t> ?</a:t>
            </a:r>
          </a:p>
        </p:txBody>
      </p:sp>
      <p:pic>
        <p:nvPicPr>
          <p:cNvPr id="23562" name="Picture 10" descr="ly thai to">
            <a:extLst>
              <a:ext uri="{FF2B5EF4-FFF2-40B4-BE49-F238E27FC236}">
                <a16:creationId xmlns:a16="http://schemas.microsoft.com/office/drawing/2014/main" id="{B80350F6-063E-6C5B-B48B-AC0867663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138" y="2971801"/>
            <a:ext cx="35433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ly cong uan">
            <a:extLst>
              <a:ext uri="{FF2B5EF4-FFF2-40B4-BE49-F238E27FC236}">
                <a16:creationId xmlns:a16="http://schemas.microsoft.com/office/drawing/2014/main" id="{25C4AE9E-B796-853D-18C2-44E916405F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48000"/>
            <a:ext cx="3124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descr="Bellcoll">
            <a:hlinkClick r:id="" action="ppaction://hlinkshowjump?jump=firstslide"/>
            <a:extLst>
              <a:ext uri="{FF2B5EF4-FFF2-40B4-BE49-F238E27FC236}">
                <a16:creationId xmlns:a16="http://schemas.microsoft.com/office/drawing/2014/main" id="{48284EBE-66A3-A870-B9EA-68041A9593B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2286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Oval 53">
            <a:extLst>
              <a:ext uri="{FF2B5EF4-FFF2-40B4-BE49-F238E27FC236}">
                <a16:creationId xmlns:a16="http://schemas.microsoft.com/office/drawing/2014/main" id="{EDFA264B-A3EC-14CA-0B14-8F5405FAA847}"/>
              </a:ext>
            </a:extLst>
          </p:cNvPr>
          <p:cNvSpPr>
            <a:spLocks noChangeArrowheads="1"/>
          </p:cNvSpPr>
          <p:nvPr/>
        </p:nvSpPr>
        <p:spPr bwMode="auto">
          <a:xfrm>
            <a:off x="8839200" y="5486400"/>
            <a:ext cx="1524000" cy="1219200"/>
          </a:xfrm>
          <a:prstGeom prst="ellipse">
            <a:avLst/>
          </a:prstGeom>
          <a:gradFill rotWithShape="1">
            <a:gsLst>
              <a:gs pos="0">
                <a:srgbClr val="FFFFFF"/>
              </a:gs>
              <a:gs pos="100000">
                <a:srgbClr val="FF9933"/>
              </a:gs>
            </a:gsLst>
            <a:path path="shape">
              <a:fillToRect l="50000" t="50000" r="50000" b="50000"/>
            </a:path>
          </a:gradFill>
          <a:ln w="76200">
            <a:solidFill>
              <a:srgbClr val="CC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1584" name="Text Box 80">
            <a:extLst>
              <a:ext uri="{FF2B5EF4-FFF2-40B4-BE49-F238E27FC236}">
                <a16:creationId xmlns:a16="http://schemas.microsoft.com/office/drawing/2014/main" id="{E8FE483A-3464-7A46-1587-BFE223AE75AD}"/>
              </a:ext>
            </a:extLst>
          </p:cNvPr>
          <p:cNvSpPr txBox="1">
            <a:spLocks noChangeArrowheads="1"/>
          </p:cNvSpPr>
          <p:nvPr/>
        </p:nvSpPr>
        <p:spPr bwMode="auto">
          <a:xfrm>
            <a:off x="89916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10</a:t>
            </a:r>
          </a:p>
        </p:txBody>
      </p:sp>
      <p:sp>
        <p:nvSpPr>
          <p:cNvPr id="21585" name="Text Box 81">
            <a:extLst>
              <a:ext uri="{FF2B5EF4-FFF2-40B4-BE49-F238E27FC236}">
                <a16:creationId xmlns:a16="http://schemas.microsoft.com/office/drawing/2014/main" id="{F6B6318C-155D-94BF-FB2B-BD41763F15C1}"/>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09</a:t>
            </a:r>
          </a:p>
        </p:txBody>
      </p:sp>
      <p:sp>
        <p:nvSpPr>
          <p:cNvPr id="21586" name="Text Box 82">
            <a:extLst>
              <a:ext uri="{FF2B5EF4-FFF2-40B4-BE49-F238E27FC236}">
                <a16:creationId xmlns:a16="http://schemas.microsoft.com/office/drawing/2014/main" id="{D751EF78-4AB5-A38C-4712-3135BCC7FF46}"/>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08</a:t>
            </a:r>
          </a:p>
        </p:txBody>
      </p:sp>
      <p:sp>
        <p:nvSpPr>
          <p:cNvPr id="21587" name="Text Box 83">
            <a:extLst>
              <a:ext uri="{FF2B5EF4-FFF2-40B4-BE49-F238E27FC236}">
                <a16:creationId xmlns:a16="http://schemas.microsoft.com/office/drawing/2014/main" id="{57036717-BD96-569A-684E-77E6A493F05D}"/>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07</a:t>
            </a:r>
          </a:p>
        </p:txBody>
      </p:sp>
      <p:sp>
        <p:nvSpPr>
          <p:cNvPr id="21588" name="Text Box 84">
            <a:extLst>
              <a:ext uri="{FF2B5EF4-FFF2-40B4-BE49-F238E27FC236}">
                <a16:creationId xmlns:a16="http://schemas.microsoft.com/office/drawing/2014/main" id="{9FAD8211-F43A-C42E-BE73-A1B691639B14}"/>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06</a:t>
            </a:r>
          </a:p>
        </p:txBody>
      </p:sp>
      <p:sp>
        <p:nvSpPr>
          <p:cNvPr id="21589" name="Text Box 85">
            <a:extLst>
              <a:ext uri="{FF2B5EF4-FFF2-40B4-BE49-F238E27FC236}">
                <a16:creationId xmlns:a16="http://schemas.microsoft.com/office/drawing/2014/main" id="{C23328C2-BD85-739D-EDB4-930B0F7CA4C9}"/>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05</a:t>
            </a:r>
          </a:p>
        </p:txBody>
      </p:sp>
      <p:sp>
        <p:nvSpPr>
          <p:cNvPr id="21590" name="Text Box 86">
            <a:extLst>
              <a:ext uri="{FF2B5EF4-FFF2-40B4-BE49-F238E27FC236}">
                <a16:creationId xmlns:a16="http://schemas.microsoft.com/office/drawing/2014/main" id="{EB6C39BA-F26A-723C-9CAE-17C1318D2857}"/>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04</a:t>
            </a:r>
          </a:p>
        </p:txBody>
      </p:sp>
      <p:sp>
        <p:nvSpPr>
          <p:cNvPr id="21591" name="Text Box 87">
            <a:extLst>
              <a:ext uri="{FF2B5EF4-FFF2-40B4-BE49-F238E27FC236}">
                <a16:creationId xmlns:a16="http://schemas.microsoft.com/office/drawing/2014/main" id="{8D8C0BF1-69CA-B008-7C64-F1DA8BB30FE3}"/>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03</a:t>
            </a:r>
          </a:p>
        </p:txBody>
      </p:sp>
      <p:sp>
        <p:nvSpPr>
          <p:cNvPr id="21592" name="Text Box 88">
            <a:extLst>
              <a:ext uri="{FF2B5EF4-FFF2-40B4-BE49-F238E27FC236}">
                <a16:creationId xmlns:a16="http://schemas.microsoft.com/office/drawing/2014/main" id="{CC4C2FA4-8339-6075-DE85-600CF2E17B43}"/>
              </a:ext>
            </a:extLst>
          </p:cNvPr>
          <p:cNvSpPr txBox="1">
            <a:spLocks noChangeArrowheads="1"/>
          </p:cNvSpPr>
          <p:nvPr/>
        </p:nvSpPr>
        <p:spPr bwMode="auto">
          <a:xfrm>
            <a:off x="89154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02</a:t>
            </a:r>
          </a:p>
        </p:txBody>
      </p:sp>
      <p:sp>
        <p:nvSpPr>
          <p:cNvPr id="21593" name="Text Box 89">
            <a:extLst>
              <a:ext uri="{FF2B5EF4-FFF2-40B4-BE49-F238E27FC236}">
                <a16:creationId xmlns:a16="http://schemas.microsoft.com/office/drawing/2014/main" id="{C6A7A6FF-3A67-4617-F0B8-E3D5D3451FE2}"/>
              </a:ext>
            </a:extLst>
          </p:cNvPr>
          <p:cNvSpPr txBox="1">
            <a:spLocks noChangeArrowheads="1"/>
          </p:cNvSpPr>
          <p:nvPr/>
        </p:nvSpPr>
        <p:spPr bwMode="auto">
          <a:xfrm>
            <a:off x="8839200" y="5668964"/>
            <a:ext cx="1371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01</a:t>
            </a:r>
          </a:p>
        </p:txBody>
      </p:sp>
      <p:sp>
        <p:nvSpPr>
          <p:cNvPr id="21594" name="Text Box 90">
            <a:extLst>
              <a:ext uri="{FF2B5EF4-FFF2-40B4-BE49-F238E27FC236}">
                <a16:creationId xmlns:a16="http://schemas.microsoft.com/office/drawing/2014/main" id="{C477D9F9-D77E-3A05-24E2-ECD50A553275}"/>
              </a:ext>
            </a:extLst>
          </p:cNvPr>
          <p:cNvSpPr txBox="1">
            <a:spLocks noChangeArrowheads="1"/>
          </p:cNvSpPr>
          <p:nvPr/>
        </p:nvSpPr>
        <p:spPr bwMode="auto">
          <a:xfrm>
            <a:off x="8915400" y="57150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00</a:t>
            </a:r>
          </a:p>
        </p:txBody>
      </p:sp>
      <p:sp>
        <p:nvSpPr>
          <p:cNvPr id="21595" name="AutoShape 91">
            <a:extLst>
              <a:ext uri="{FF2B5EF4-FFF2-40B4-BE49-F238E27FC236}">
                <a16:creationId xmlns:a16="http://schemas.microsoft.com/office/drawing/2014/main" id="{A9FBB949-9CBF-7628-B32A-F85DB034C9C8}"/>
              </a:ext>
            </a:extLst>
          </p:cNvPr>
          <p:cNvSpPr>
            <a:spLocks noChangeArrowheads="1"/>
          </p:cNvSpPr>
          <p:nvPr/>
        </p:nvSpPr>
        <p:spPr bwMode="auto">
          <a:xfrm>
            <a:off x="8153400" y="56388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Hết giờ</a:t>
            </a:r>
          </a:p>
        </p:txBody>
      </p:sp>
      <p:sp>
        <p:nvSpPr>
          <p:cNvPr id="2" name="AutoShape 91">
            <a:extLst>
              <a:ext uri="{FF2B5EF4-FFF2-40B4-BE49-F238E27FC236}">
                <a16:creationId xmlns:a16="http://schemas.microsoft.com/office/drawing/2014/main" id="{AB2E1705-48F0-CB44-9812-BF3F239CC771}"/>
              </a:ext>
            </a:extLst>
          </p:cNvPr>
          <p:cNvSpPr>
            <a:spLocks noChangeArrowheads="1"/>
          </p:cNvSpPr>
          <p:nvPr/>
        </p:nvSpPr>
        <p:spPr bwMode="auto">
          <a:xfrm>
            <a:off x="8153400" y="56388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Bắt đầu</a:t>
            </a:r>
          </a:p>
        </p:txBody>
      </p:sp>
      <p:pic>
        <p:nvPicPr>
          <p:cNvPr id="15382" name="Picture 28" descr="Bellcoll">
            <a:hlinkClick r:id="" action="ppaction://hlinkshowjump?jump=firstslide"/>
            <a:extLst>
              <a:ext uri="{FF2B5EF4-FFF2-40B4-BE49-F238E27FC236}">
                <a16:creationId xmlns:a16="http://schemas.microsoft.com/office/drawing/2014/main" id="{9A73015C-09FA-27DC-2EF9-6AE88C78CE7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p:cTn id="7" dur="1000" fill="hold"/>
                                        <p:tgtEl>
                                          <p:spTgt spid="23561"/>
                                        </p:tgtEl>
                                        <p:attrNameLst>
                                          <p:attrName>ppt_w</p:attrName>
                                        </p:attrNameLst>
                                      </p:cBhvr>
                                      <p:tavLst>
                                        <p:tav tm="0">
                                          <p:val>
                                            <p:fltVal val="0"/>
                                          </p:val>
                                        </p:tav>
                                        <p:tav tm="100000">
                                          <p:val>
                                            <p:strVal val="#ppt_w"/>
                                          </p:val>
                                        </p:tav>
                                      </p:tavLst>
                                    </p:anim>
                                    <p:anim calcmode="lin" valueType="num">
                                      <p:cBhvr>
                                        <p:cTn id="8" dur="1000" fill="hold"/>
                                        <p:tgtEl>
                                          <p:spTgt spid="23561"/>
                                        </p:tgtEl>
                                        <p:attrNameLst>
                                          <p:attrName>ppt_h</p:attrName>
                                        </p:attrNameLst>
                                      </p:cBhvr>
                                      <p:tavLst>
                                        <p:tav tm="0">
                                          <p:val>
                                            <p:fltVal val="0"/>
                                          </p:val>
                                        </p:tav>
                                        <p:tav tm="100000">
                                          <p:val>
                                            <p:strVal val="#ppt_h"/>
                                          </p:val>
                                        </p:tav>
                                      </p:tavLst>
                                    </p:anim>
                                    <p:animEffect transition="in" filter="fade">
                                      <p:cBhvr>
                                        <p:cTn id="9" dur="1000"/>
                                        <p:tgtEl>
                                          <p:spTgt spid="235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xit" presetSubtype="16" fill="hold" nodeType="clickEffect">
                                  <p:stCondLst>
                                    <p:cond delay="0"/>
                                  </p:stCondLst>
                                  <p:childTnLst>
                                    <p:animEffect transition="out" filter="box(i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1584"/>
                                        </p:tgtEl>
                                        <p:attrNameLst>
                                          <p:attrName>style.visibility</p:attrName>
                                        </p:attrNameLst>
                                      </p:cBhvr>
                                      <p:to>
                                        <p:strVal val="visible"/>
                                      </p:to>
                                    </p:set>
                                    <p:animEffect transition="in" filter="fade">
                                      <p:cBhvr>
                                        <p:cTn id="18" dur="1000"/>
                                        <p:tgtEl>
                                          <p:spTgt spid="21584"/>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nodeType="afterGroup">
                            <p:stCondLst>
                              <p:cond delay="1500"/>
                            </p:stCondLst>
                            <p:childTnLst>
                              <p:par>
                                <p:cTn id="20" presetID="10" presetClass="exit" presetSubtype="0" fill="hold" nodeType="afterEffect">
                                  <p:stCondLst>
                                    <p:cond delay="0"/>
                                  </p:stCondLst>
                                  <p:childTnLst>
                                    <p:animEffect transition="out" filter="fade">
                                      <p:cBhvr>
                                        <p:cTn id="21" dur="1000"/>
                                        <p:tgtEl>
                                          <p:spTgt spid="21584"/>
                                        </p:tgtEl>
                                      </p:cBhvr>
                                    </p:animEffect>
                                    <p:set>
                                      <p:cBhvr>
                                        <p:cTn id="22" dur="1" fill="hold">
                                          <p:stCondLst>
                                            <p:cond delay="999"/>
                                          </p:stCondLst>
                                        </p:cTn>
                                        <p:tgtEl>
                                          <p:spTgt spid="21584"/>
                                        </p:tgtEl>
                                        <p:attrNameLst>
                                          <p:attrName>style.visibility</p:attrName>
                                        </p:attrNameLst>
                                      </p:cBhvr>
                                      <p:to>
                                        <p:strVal val="hidden"/>
                                      </p:to>
                                    </p:se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21585"/>
                                        </p:tgtEl>
                                        <p:attrNameLst>
                                          <p:attrName>style.visibility</p:attrName>
                                        </p:attrNameLst>
                                      </p:cBhvr>
                                      <p:to>
                                        <p:strVal val="visible"/>
                                      </p:to>
                                    </p:set>
                                    <p:animEffect transition="in" filter="fade">
                                      <p:cBhvr>
                                        <p:cTn id="26" dur="1000"/>
                                        <p:tgtEl>
                                          <p:spTgt spid="21585"/>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3500"/>
                            </p:stCondLst>
                            <p:childTnLst>
                              <p:par>
                                <p:cTn id="28" presetID="10" presetClass="exit" presetSubtype="0" fill="hold" nodeType="afterEffect">
                                  <p:stCondLst>
                                    <p:cond delay="0"/>
                                  </p:stCondLst>
                                  <p:childTnLst>
                                    <p:animEffect transition="out" filter="fade">
                                      <p:cBhvr>
                                        <p:cTn id="29" dur="1000"/>
                                        <p:tgtEl>
                                          <p:spTgt spid="21585"/>
                                        </p:tgtEl>
                                      </p:cBhvr>
                                    </p:animEffect>
                                    <p:set>
                                      <p:cBhvr>
                                        <p:cTn id="30" dur="1" fill="hold">
                                          <p:stCondLst>
                                            <p:cond delay="999"/>
                                          </p:stCondLst>
                                        </p:cTn>
                                        <p:tgtEl>
                                          <p:spTgt spid="21585"/>
                                        </p:tgtEl>
                                        <p:attrNameLst>
                                          <p:attrName>style.visibility</p:attrName>
                                        </p:attrNameLst>
                                      </p:cBhvr>
                                      <p:to>
                                        <p:strVal val="hidden"/>
                                      </p:to>
                                    </p:se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21586"/>
                                        </p:tgtEl>
                                        <p:attrNameLst>
                                          <p:attrName>style.visibility</p:attrName>
                                        </p:attrNameLst>
                                      </p:cBhvr>
                                      <p:to>
                                        <p:strVal val="visible"/>
                                      </p:to>
                                    </p:set>
                                    <p:animEffect transition="in" filter="fade">
                                      <p:cBhvr>
                                        <p:cTn id="34" dur="1000"/>
                                        <p:tgtEl>
                                          <p:spTgt spid="21586"/>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5500"/>
                            </p:stCondLst>
                            <p:childTnLst>
                              <p:par>
                                <p:cTn id="36" presetID="10" presetClass="exit" presetSubtype="0" fill="hold" nodeType="afterEffect">
                                  <p:stCondLst>
                                    <p:cond delay="0"/>
                                  </p:stCondLst>
                                  <p:childTnLst>
                                    <p:animEffect transition="out" filter="fade">
                                      <p:cBhvr>
                                        <p:cTn id="37" dur="1000"/>
                                        <p:tgtEl>
                                          <p:spTgt spid="21586"/>
                                        </p:tgtEl>
                                      </p:cBhvr>
                                    </p:animEffect>
                                    <p:set>
                                      <p:cBhvr>
                                        <p:cTn id="38" dur="1" fill="hold">
                                          <p:stCondLst>
                                            <p:cond delay="999"/>
                                          </p:stCondLst>
                                        </p:cTn>
                                        <p:tgtEl>
                                          <p:spTgt spid="21586"/>
                                        </p:tgtEl>
                                        <p:attrNameLst>
                                          <p:attrName>style.visibility</p:attrName>
                                        </p:attrNameLst>
                                      </p:cBhvr>
                                      <p:to>
                                        <p:strVal val="hidden"/>
                                      </p:to>
                                    </p:set>
                                  </p:childTnLst>
                                </p:cTn>
                              </p:par>
                            </p:childTnLst>
                          </p:cTn>
                        </p:par>
                        <p:par>
                          <p:cTn id="39" fill="hold" nodeType="afterGroup">
                            <p:stCondLst>
                              <p:cond delay="6500"/>
                            </p:stCondLst>
                            <p:childTnLst>
                              <p:par>
                                <p:cTn id="40" presetID="10" presetClass="entr" presetSubtype="0" fill="hold" nodeType="afterEffect">
                                  <p:stCondLst>
                                    <p:cond delay="0"/>
                                  </p:stCondLst>
                                  <p:childTnLst>
                                    <p:set>
                                      <p:cBhvr>
                                        <p:cTn id="41" dur="1" fill="hold">
                                          <p:stCondLst>
                                            <p:cond delay="0"/>
                                          </p:stCondLst>
                                        </p:cTn>
                                        <p:tgtEl>
                                          <p:spTgt spid="21587"/>
                                        </p:tgtEl>
                                        <p:attrNameLst>
                                          <p:attrName>style.visibility</p:attrName>
                                        </p:attrNameLst>
                                      </p:cBhvr>
                                      <p:to>
                                        <p:strVal val="visible"/>
                                      </p:to>
                                    </p:set>
                                    <p:animEffect transition="in" filter="fade">
                                      <p:cBhvr>
                                        <p:cTn id="42" dur="1000"/>
                                        <p:tgtEl>
                                          <p:spTgt spid="2158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7500"/>
                            </p:stCondLst>
                            <p:childTnLst>
                              <p:par>
                                <p:cTn id="44" presetID="10" presetClass="exit" presetSubtype="0" fill="hold" nodeType="afterEffect">
                                  <p:stCondLst>
                                    <p:cond delay="0"/>
                                  </p:stCondLst>
                                  <p:childTnLst>
                                    <p:animEffect transition="out" filter="fade">
                                      <p:cBhvr>
                                        <p:cTn id="45" dur="1000"/>
                                        <p:tgtEl>
                                          <p:spTgt spid="21587"/>
                                        </p:tgtEl>
                                      </p:cBhvr>
                                    </p:animEffect>
                                    <p:set>
                                      <p:cBhvr>
                                        <p:cTn id="46" dur="1" fill="hold">
                                          <p:stCondLst>
                                            <p:cond delay="999"/>
                                          </p:stCondLst>
                                        </p:cTn>
                                        <p:tgtEl>
                                          <p:spTgt spid="21587"/>
                                        </p:tgtEl>
                                        <p:attrNameLst>
                                          <p:attrName>style.visibility</p:attrName>
                                        </p:attrNameLst>
                                      </p:cBhvr>
                                      <p:to>
                                        <p:strVal val="hidden"/>
                                      </p:to>
                                    </p:set>
                                  </p:childTnLst>
                                </p:cTn>
                              </p:par>
                            </p:childTnLst>
                          </p:cTn>
                        </p:par>
                        <p:par>
                          <p:cTn id="47" fill="hold" nodeType="afterGroup">
                            <p:stCondLst>
                              <p:cond delay="8500"/>
                            </p:stCondLst>
                            <p:childTnLst>
                              <p:par>
                                <p:cTn id="48" presetID="10" presetClass="entr" presetSubtype="0" fill="hold" nodeType="afterEffect">
                                  <p:stCondLst>
                                    <p:cond delay="0"/>
                                  </p:stCondLst>
                                  <p:childTnLst>
                                    <p:set>
                                      <p:cBhvr>
                                        <p:cTn id="49" dur="1" fill="hold">
                                          <p:stCondLst>
                                            <p:cond delay="0"/>
                                          </p:stCondLst>
                                        </p:cTn>
                                        <p:tgtEl>
                                          <p:spTgt spid="21588"/>
                                        </p:tgtEl>
                                        <p:attrNameLst>
                                          <p:attrName>style.visibility</p:attrName>
                                        </p:attrNameLst>
                                      </p:cBhvr>
                                      <p:to>
                                        <p:strVal val="visible"/>
                                      </p:to>
                                    </p:set>
                                    <p:animEffect transition="in" filter="fade">
                                      <p:cBhvr>
                                        <p:cTn id="50" dur="1000"/>
                                        <p:tgtEl>
                                          <p:spTgt spid="21588"/>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9500"/>
                            </p:stCondLst>
                            <p:childTnLst>
                              <p:par>
                                <p:cTn id="52" presetID="10" presetClass="exit" presetSubtype="0" fill="hold" nodeType="afterEffect">
                                  <p:stCondLst>
                                    <p:cond delay="0"/>
                                  </p:stCondLst>
                                  <p:childTnLst>
                                    <p:animEffect transition="out" filter="fade">
                                      <p:cBhvr>
                                        <p:cTn id="53" dur="1000"/>
                                        <p:tgtEl>
                                          <p:spTgt spid="21588"/>
                                        </p:tgtEl>
                                      </p:cBhvr>
                                    </p:animEffect>
                                    <p:set>
                                      <p:cBhvr>
                                        <p:cTn id="54" dur="1" fill="hold">
                                          <p:stCondLst>
                                            <p:cond delay="999"/>
                                          </p:stCondLst>
                                        </p:cTn>
                                        <p:tgtEl>
                                          <p:spTgt spid="21588"/>
                                        </p:tgtEl>
                                        <p:attrNameLst>
                                          <p:attrName>style.visibility</p:attrName>
                                        </p:attrNameLst>
                                      </p:cBhvr>
                                      <p:to>
                                        <p:strVal val="hidden"/>
                                      </p:to>
                                    </p:set>
                                  </p:childTnLst>
                                </p:cTn>
                              </p:par>
                            </p:childTnLst>
                          </p:cTn>
                        </p:par>
                        <p:par>
                          <p:cTn id="55" fill="hold" nodeType="afterGroup">
                            <p:stCondLst>
                              <p:cond delay="10500"/>
                            </p:stCondLst>
                            <p:childTnLst>
                              <p:par>
                                <p:cTn id="56" presetID="10" presetClass="entr" presetSubtype="0" fill="hold" nodeType="afterEffect">
                                  <p:stCondLst>
                                    <p:cond delay="0"/>
                                  </p:stCondLst>
                                  <p:childTnLst>
                                    <p:set>
                                      <p:cBhvr>
                                        <p:cTn id="57" dur="1" fill="hold">
                                          <p:stCondLst>
                                            <p:cond delay="0"/>
                                          </p:stCondLst>
                                        </p:cTn>
                                        <p:tgtEl>
                                          <p:spTgt spid="21589"/>
                                        </p:tgtEl>
                                        <p:attrNameLst>
                                          <p:attrName>style.visibility</p:attrName>
                                        </p:attrNameLst>
                                      </p:cBhvr>
                                      <p:to>
                                        <p:strVal val="visible"/>
                                      </p:to>
                                    </p:set>
                                    <p:animEffect transition="in" filter="fade">
                                      <p:cBhvr>
                                        <p:cTn id="58" dur="1000"/>
                                        <p:tgtEl>
                                          <p:spTgt spid="21589"/>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11500"/>
                            </p:stCondLst>
                            <p:childTnLst>
                              <p:par>
                                <p:cTn id="60" presetID="10" presetClass="exit" presetSubtype="0" fill="hold" nodeType="afterEffect">
                                  <p:stCondLst>
                                    <p:cond delay="0"/>
                                  </p:stCondLst>
                                  <p:childTnLst>
                                    <p:animEffect transition="out" filter="fade">
                                      <p:cBhvr>
                                        <p:cTn id="61" dur="1000"/>
                                        <p:tgtEl>
                                          <p:spTgt spid="21589"/>
                                        </p:tgtEl>
                                      </p:cBhvr>
                                    </p:animEffect>
                                    <p:set>
                                      <p:cBhvr>
                                        <p:cTn id="62" dur="1" fill="hold">
                                          <p:stCondLst>
                                            <p:cond delay="999"/>
                                          </p:stCondLst>
                                        </p:cTn>
                                        <p:tgtEl>
                                          <p:spTgt spid="21589"/>
                                        </p:tgtEl>
                                        <p:attrNameLst>
                                          <p:attrName>style.visibility</p:attrName>
                                        </p:attrNameLst>
                                      </p:cBhvr>
                                      <p:to>
                                        <p:strVal val="hidden"/>
                                      </p:to>
                                    </p:set>
                                  </p:childTnLst>
                                </p:cTn>
                              </p:par>
                            </p:childTnLst>
                          </p:cTn>
                        </p:par>
                        <p:par>
                          <p:cTn id="63" fill="hold" nodeType="afterGroup">
                            <p:stCondLst>
                              <p:cond delay="12500"/>
                            </p:stCondLst>
                            <p:childTnLst>
                              <p:par>
                                <p:cTn id="64" presetID="10" presetClass="entr" presetSubtype="0" fill="hold" nodeType="afterEffect">
                                  <p:stCondLst>
                                    <p:cond delay="0"/>
                                  </p:stCondLst>
                                  <p:childTnLst>
                                    <p:set>
                                      <p:cBhvr>
                                        <p:cTn id="65" dur="1" fill="hold">
                                          <p:stCondLst>
                                            <p:cond delay="0"/>
                                          </p:stCondLst>
                                        </p:cTn>
                                        <p:tgtEl>
                                          <p:spTgt spid="21590"/>
                                        </p:tgtEl>
                                        <p:attrNameLst>
                                          <p:attrName>style.visibility</p:attrName>
                                        </p:attrNameLst>
                                      </p:cBhvr>
                                      <p:to>
                                        <p:strVal val="visible"/>
                                      </p:to>
                                    </p:set>
                                    <p:animEffect transition="in" filter="fade">
                                      <p:cBhvr>
                                        <p:cTn id="66" dur="1000"/>
                                        <p:tgtEl>
                                          <p:spTgt spid="21590"/>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nodeType="afterGroup">
                            <p:stCondLst>
                              <p:cond delay="13500"/>
                            </p:stCondLst>
                            <p:childTnLst>
                              <p:par>
                                <p:cTn id="68" presetID="10" presetClass="exit" presetSubtype="0" fill="hold" nodeType="afterEffect">
                                  <p:stCondLst>
                                    <p:cond delay="0"/>
                                  </p:stCondLst>
                                  <p:childTnLst>
                                    <p:animEffect transition="out" filter="fade">
                                      <p:cBhvr>
                                        <p:cTn id="69" dur="1000"/>
                                        <p:tgtEl>
                                          <p:spTgt spid="21590"/>
                                        </p:tgtEl>
                                      </p:cBhvr>
                                    </p:animEffect>
                                    <p:set>
                                      <p:cBhvr>
                                        <p:cTn id="70" dur="1" fill="hold">
                                          <p:stCondLst>
                                            <p:cond delay="999"/>
                                          </p:stCondLst>
                                        </p:cTn>
                                        <p:tgtEl>
                                          <p:spTgt spid="21590"/>
                                        </p:tgtEl>
                                        <p:attrNameLst>
                                          <p:attrName>style.visibility</p:attrName>
                                        </p:attrNameLst>
                                      </p:cBhvr>
                                      <p:to>
                                        <p:strVal val="hidden"/>
                                      </p:to>
                                    </p:set>
                                  </p:childTnLst>
                                </p:cTn>
                              </p:par>
                            </p:childTnLst>
                          </p:cTn>
                        </p:par>
                        <p:par>
                          <p:cTn id="71" fill="hold" nodeType="afterGroup">
                            <p:stCondLst>
                              <p:cond delay="14500"/>
                            </p:stCondLst>
                            <p:childTnLst>
                              <p:par>
                                <p:cTn id="72" presetID="10" presetClass="entr" presetSubtype="0" fill="hold" nodeType="afterEffect">
                                  <p:stCondLst>
                                    <p:cond delay="0"/>
                                  </p:stCondLst>
                                  <p:childTnLst>
                                    <p:set>
                                      <p:cBhvr>
                                        <p:cTn id="73" dur="1" fill="hold">
                                          <p:stCondLst>
                                            <p:cond delay="0"/>
                                          </p:stCondLst>
                                        </p:cTn>
                                        <p:tgtEl>
                                          <p:spTgt spid="21591"/>
                                        </p:tgtEl>
                                        <p:attrNameLst>
                                          <p:attrName>style.visibility</p:attrName>
                                        </p:attrNameLst>
                                      </p:cBhvr>
                                      <p:to>
                                        <p:strVal val="visible"/>
                                      </p:to>
                                    </p:set>
                                    <p:animEffect transition="in" filter="fade">
                                      <p:cBhvr>
                                        <p:cTn id="74" dur="1000"/>
                                        <p:tgtEl>
                                          <p:spTgt spid="21591"/>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nodeType="afterGroup">
                            <p:stCondLst>
                              <p:cond delay="15500"/>
                            </p:stCondLst>
                            <p:childTnLst>
                              <p:par>
                                <p:cTn id="76" presetID="10" presetClass="exit" presetSubtype="0" fill="hold" nodeType="afterEffect">
                                  <p:stCondLst>
                                    <p:cond delay="0"/>
                                  </p:stCondLst>
                                  <p:childTnLst>
                                    <p:animEffect transition="out" filter="fade">
                                      <p:cBhvr>
                                        <p:cTn id="77" dur="1000"/>
                                        <p:tgtEl>
                                          <p:spTgt spid="21591"/>
                                        </p:tgtEl>
                                      </p:cBhvr>
                                    </p:animEffect>
                                    <p:set>
                                      <p:cBhvr>
                                        <p:cTn id="78" dur="1" fill="hold">
                                          <p:stCondLst>
                                            <p:cond delay="999"/>
                                          </p:stCondLst>
                                        </p:cTn>
                                        <p:tgtEl>
                                          <p:spTgt spid="21591"/>
                                        </p:tgtEl>
                                        <p:attrNameLst>
                                          <p:attrName>style.visibility</p:attrName>
                                        </p:attrNameLst>
                                      </p:cBhvr>
                                      <p:to>
                                        <p:strVal val="hidden"/>
                                      </p:to>
                                    </p:set>
                                  </p:childTnLst>
                                </p:cTn>
                              </p:par>
                            </p:childTnLst>
                          </p:cTn>
                        </p:par>
                        <p:par>
                          <p:cTn id="79" fill="hold" nodeType="afterGroup">
                            <p:stCondLst>
                              <p:cond delay="16500"/>
                            </p:stCondLst>
                            <p:childTnLst>
                              <p:par>
                                <p:cTn id="80" presetID="10" presetClass="entr" presetSubtype="0" fill="hold" nodeType="afterEffect">
                                  <p:stCondLst>
                                    <p:cond delay="0"/>
                                  </p:stCondLst>
                                  <p:childTnLst>
                                    <p:set>
                                      <p:cBhvr>
                                        <p:cTn id="81" dur="1" fill="hold">
                                          <p:stCondLst>
                                            <p:cond delay="0"/>
                                          </p:stCondLst>
                                        </p:cTn>
                                        <p:tgtEl>
                                          <p:spTgt spid="21592"/>
                                        </p:tgtEl>
                                        <p:attrNameLst>
                                          <p:attrName>style.visibility</p:attrName>
                                        </p:attrNameLst>
                                      </p:cBhvr>
                                      <p:to>
                                        <p:strVal val="visible"/>
                                      </p:to>
                                    </p:set>
                                    <p:animEffect transition="in" filter="fade">
                                      <p:cBhvr>
                                        <p:cTn id="82" dur="1000"/>
                                        <p:tgtEl>
                                          <p:spTgt spid="21592"/>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nodeType="afterGroup">
                            <p:stCondLst>
                              <p:cond delay="17500"/>
                            </p:stCondLst>
                            <p:childTnLst>
                              <p:par>
                                <p:cTn id="84" presetID="10" presetClass="exit" presetSubtype="0" fill="hold" nodeType="afterEffect">
                                  <p:stCondLst>
                                    <p:cond delay="0"/>
                                  </p:stCondLst>
                                  <p:childTnLst>
                                    <p:animEffect transition="out" filter="fade">
                                      <p:cBhvr>
                                        <p:cTn id="85" dur="1000"/>
                                        <p:tgtEl>
                                          <p:spTgt spid="21592"/>
                                        </p:tgtEl>
                                      </p:cBhvr>
                                    </p:animEffect>
                                    <p:set>
                                      <p:cBhvr>
                                        <p:cTn id="86" dur="1" fill="hold">
                                          <p:stCondLst>
                                            <p:cond delay="999"/>
                                          </p:stCondLst>
                                        </p:cTn>
                                        <p:tgtEl>
                                          <p:spTgt spid="21592"/>
                                        </p:tgtEl>
                                        <p:attrNameLst>
                                          <p:attrName>style.visibility</p:attrName>
                                        </p:attrNameLst>
                                      </p:cBhvr>
                                      <p:to>
                                        <p:strVal val="hidden"/>
                                      </p:to>
                                    </p:set>
                                  </p:childTnLst>
                                </p:cTn>
                              </p:par>
                            </p:childTnLst>
                          </p:cTn>
                        </p:par>
                        <p:par>
                          <p:cTn id="87" fill="hold" nodeType="afterGroup">
                            <p:stCondLst>
                              <p:cond delay="18500"/>
                            </p:stCondLst>
                            <p:childTnLst>
                              <p:par>
                                <p:cTn id="88" presetID="10" presetClass="entr" presetSubtype="0" fill="hold" nodeType="afterEffect">
                                  <p:stCondLst>
                                    <p:cond delay="0"/>
                                  </p:stCondLst>
                                  <p:childTnLst>
                                    <p:set>
                                      <p:cBhvr>
                                        <p:cTn id="89" dur="1" fill="hold">
                                          <p:stCondLst>
                                            <p:cond delay="0"/>
                                          </p:stCondLst>
                                        </p:cTn>
                                        <p:tgtEl>
                                          <p:spTgt spid="21593"/>
                                        </p:tgtEl>
                                        <p:attrNameLst>
                                          <p:attrName>style.visibility</p:attrName>
                                        </p:attrNameLst>
                                      </p:cBhvr>
                                      <p:to>
                                        <p:strVal val="visible"/>
                                      </p:to>
                                    </p:set>
                                    <p:animEffect transition="in" filter="fade">
                                      <p:cBhvr>
                                        <p:cTn id="90" dur="1000"/>
                                        <p:tgtEl>
                                          <p:spTgt spid="21593"/>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nodeType="afterGroup">
                            <p:stCondLst>
                              <p:cond delay="19500"/>
                            </p:stCondLst>
                            <p:childTnLst>
                              <p:par>
                                <p:cTn id="92" presetID="10" presetClass="exit" presetSubtype="0" fill="hold" nodeType="afterEffect">
                                  <p:stCondLst>
                                    <p:cond delay="0"/>
                                  </p:stCondLst>
                                  <p:childTnLst>
                                    <p:animEffect transition="out" filter="fade">
                                      <p:cBhvr>
                                        <p:cTn id="93" dur="1000"/>
                                        <p:tgtEl>
                                          <p:spTgt spid="21593"/>
                                        </p:tgtEl>
                                      </p:cBhvr>
                                    </p:animEffect>
                                    <p:set>
                                      <p:cBhvr>
                                        <p:cTn id="94" dur="1" fill="hold">
                                          <p:stCondLst>
                                            <p:cond delay="999"/>
                                          </p:stCondLst>
                                        </p:cTn>
                                        <p:tgtEl>
                                          <p:spTgt spid="21593"/>
                                        </p:tgtEl>
                                        <p:attrNameLst>
                                          <p:attrName>style.visibility</p:attrName>
                                        </p:attrNameLst>
                                      </p:cBhvr>
                                      <p:to>
                                        <p:strVal val="hidden"/>
                                      </p:to>
                                    </p:set>
                                  </p:childTnLst>
                                </p:cTn>
                              </p:par>
                            </p:childTnLst>
                          </p:cTn>
                        </p:par>
                        <p:par>
                          <p:cTn id="95" fill="hold" nodeType="afterGroup">
                            <p:stCondLst>
                              <p:cond delay="20500"/>
                            </p:stCondLst>
                            <p:childTnLst>
                              <p:par>
                                <p:cTn id="96" presetID="10" presetClass="entr" presetSubtype="0" fill="hold" nodeType="afterEffect">
                                  <p:stCondLst>
                                    <p:cond delay="0"/>
                                  </p:stCondLst>
                                  <p:childTnLst>
                                    <p:set>
                                      <p:cBhvr>
                                        <p:cTn id="97" dur="1" fill="hold">
                                          <p:stCondLst>
                                            <p:cond delay="0"/>
                                          </p:stCondLst>
                                        </p:cTn>
                                        <p:tgtEl>
                                          <p:spTgt spid="21594"/>
                                        </p:tgtEl>
                                        <p:attrNameLst>
                                          <p:attrName>style.visibility</p:attrName>
                                        </p:attrNameLst>
                                      </p:cBhvr>
                                      <p:to>
                                        <p:strVal val="visible"/>
                                      </p:to>
                                    </p:set>
                                    <p:animEffect transition="in" filter="fade">
                                      <p:cBhvr>
                                        <p:cTn id="98" dur="1000"/>
                                        <p:tgtEl>
                                          <p:spTgt spid="21594"/>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nodeType="afterGroup">
                            <p:stCondLst>
                              <p:cond delay="21500"/>
                            </p:stCondLst>
                            <p:childTnLst>
                              <p:par>
                                <p:cTn id="100" presetID="51" presetClass="entr" presetSubtype="0" fill="hold" nodeType="afterEffect">
                                  <p:stCondLst>
                                    <p:cond delay="0"/>
                                  </p:stCondLst>
                                  <p:childTnLst>
                                    <p:set>
                                      <p:cBhvr>
                                        <p:cTn id="101" dur="1" fill="hold">
                                          <p:stCondLst>
                                            <p:cond delay="0"/>
                                          </p:stCondLst>
                                        </p:cTn>
                                        <p:tgtEl>
                                          <p:spTgt spid="21595"/>
                                        </p:tgtEl>
                                        <p:attrNameLst>
                                          <p:attrName>style.visibility</p:attrName>
                                        </p:attrNameLst>
                                      </p:cBhvr>
                                      <p:to>
                                        <p:strVal val="visible"/>
                                      </p:to>
                                    </p:set>
                                    <p:animEffect transition="in" filter="fade">
                                      <p:cBhvr>
                                        <p:cTn id="102" dur="385" decel="100000"/>
                                        <p:tgtEl>
                                          <p:spTgt spid="21595"/>
                                        </p:tgtEl>
                                      </p:cBhvr>
                                    </p:animEffect>
                                    <p:animScale>
                                      <p:cBhvr>
                                        <p:cTn id="103" dur="385" decel="100000"/>
                                        <p:tgtEl>
                                          <p:spTgt spid="21595"/>
                                        </p:tgtEl>
                                      </p:cBhvr>
                                      <p:from x="10000" y="10000"/>
                                      <p:to x="200000" y="450000"/>
                                    </p:animScale>
                                    <p:animScale>
                                      <p:cBhvr>
                                        <p:cTn id="104" dur="615" accel="100000" fill="hold">
                                          <p:stCondLst>
                                            <p:cond delay="385"/>
                                          </p:stCondLst>
                                        </p:cTn>
                                        <p:tgtEl>
                                          <p:spTgt spid="21595"/>
                                        </p:tgtEl>
                                      </p:cBhvr>
                                      <p:from x="200000" y="450000"/>
                                      <p:to x="100000" y="100000"/>
                                    </p:animScale>
                                    <p:set>
                                      <p:cBhvr>
                                        <p:cTn id="105" dur="385" fill="hold"/>
                                        <p:tgtEl>
                                          <p:spTgt spid="21595"/>
                                        </p:tgtEl>
                                        <p:attrNameLst>
                                          <p:attrName>ppt_x</p:attrName>
                                        </p:attrNameLst>
                                      </p:cBhvr>
                                      <p:to>
                                        <p:strVal val="(0.5)"/>
                                      </p:to>
                                    </p:set>
                                    <p:anim from="(0.5)" to="(#ppt_x)" calcmode="lin" valueType="num">
                                      <p:cBhvr>
                                        <p:cTn id="106" dur="615" accel="100000" fill="hold">
                                          <p:stCondLst>
                                            <p:cond delay="385"/>
                                          </p:stCondLst>
                                        </p:cTn>
                                        <p:tgtEl>
                                          <p:spTgt spid="21595"/>
                                        </p:tgtEl>
                                        <p:attrNameLst>
                                          <p:attrName>ppt_x</p:attrName>
                                        </p:attrNameLst>
                                      </p:cBhvr>
                                    </p:anim>
                                    <p:set>
                                      <p:cBhvr>
                                        <p:cTn id="107" dur="385" fill="hold"/>
                                        <p:tgtEl>
                                          <p:spTgt spid="21595"/>
                                        </p:tgtEl>
                                        <p:attrNameLst>
                                          <p:attrName>ppt_y</p:attrName>
                                        </p:attrNameLst>
                                      </p:cBhvr>
                                      <p:to>
                                        <p:strVal val="(#ppt_y+0.4)"/>
                                      </p:to>
                                    </p:set>
                                    <p:anim from="(#ppt_y+0.4)" to="(#ppt_y)" calcmode="lin" valueType="num">
                                      <p:cBhvr>
                                        <p:cTn id="108" dur="615" accel="100000" fill="hold">
                                          <p:stCondLst>
                                            <p:cond delay="385"/>
                                          </p:stCondLst>
                                        </p:cTn>
                                        <p:tgtEl>
                                          <p:spTgt spid="21595"/>
                                        </p:tgtEl>
                                        <p:attrNameLst>
                                          <p:attrName>ppt_y</p:attrName>
                                        </p:attrNameLst>
                                      </p:cBhvr>
                                    </p:anim>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xit" presetSubtype="0" fill="hold" nodeType="clickEffect">
                                  <p:stCondLst>
                                    <p:cond delay="0"/>
                                  </p:stCondLst>
                                  <p:childTnLst>
                                    <p:animEffect transition="out" filter="fade">
                                      <p:cBhvr>
                                        <p:cTn id="112" dur="1000"/>
                                        <p:tgtEl>
                                          <p:spTgt spid="21595"/>
                                        </p:tgtEl>
                                      </p:cBhvr>
                                    </p:animEffect>
                                    <p:anim calcmode="lin" valueType="num">
                                      <p:cBhvr>
                                        <p:cTn id="113" dur="1000"/>
                                        <p:tgtEl>
                                          <p:spTgt spid="21595"/>
                                        </p:tgtEl>
                                        <p:attrNameLst>
                                          <p:attrName>style.rotation</p:attrName>
                                        </p:attrNameLst>
                                      </p:cBhvr>
                                      <p:tavLst>
                                        <p:tav tm="0">
                                          <p:val>
                                            <p:fltVal val="0"/>
                                          </p:val>
                                        </p:tav>
                                        <p:tav tm="100000">
                                          <p:val>
                                            <p:fltVal val="720"/>
                                          </p:val>
                                        </p:tav>
                                      </p:tavLst>
                                    </p:anim>
                                    <p:anim calcmode="lin" valueType="num">
                                      <p:cBhvr>
                                        <p:cTn id="114" dur="1000"/>
                                        <p:tgtEl>
                                          <p:spTgt spid="21595"/>
                                        </p:tgtEl>
                                        <p:attrNameLst>
                                          <p:attrName>ppt_h</p:attrName>
                                        </p:attrNameLst>
                                      </p:cBhvr>
                                      <p:tavLst>
                                        <p:tav tm="0">
                                          <p:val>
                                            <p:strVal val="ppt_h"/>
                                          </p:val>
                                        </p:tav>
                                        <p:tav tm="100000">
                                          <p:val>
                                            <p:fltVal val="0"/>
                                          </p:val>
                                        </p:tav>
                                      </p:tavLst>
                                    </p:anim>
                                    <p:anim calcmode="lin" valueType="num">
                                      <p:cBhvr>
                                        <p:cTn id="115" dur="1000"/>
                                        <p:tgtEl>
                                          <p:spTgt spid="21595"/>
                                        </p:tgtEl>
                                        <p:attrNameLst>
                                          <p:attrName>ppt_w</p:attrName>
                                        </p:attrNameLst>
                                      </p:cBhvr>
                                      <p:tavLst>
                                        <p:tav tm="0">
                                          <p:val>
                                            <p:strVal val="ppt_w"/>
                                          </p:val>
                                        </p:tav>
                                        <p:tav tm="100000">
                                          <p:val>
                                            <p:fltVal val="0"/>
                                          </p:val>
                                        </p:tav>
                                      </p:tavLst>
                                    </p:anim>
                                    <p:set>
                                      <p:cBhvr>
                                        <p:cTn id="116" dur="1" fill="hold">
                                          <p:stCondLst>
                                            <p:cond delay="999"/>
                                          </p:stCondLst>
                                        </p:cTn>
                                        <p:tgtEl>
                                          <p:spTgt spid="21595"/>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nodeType="clickEffect">
                                  <p:stCondLst>
                                    <p:cond delay="0"/>
                                  </p:stCondLst>
                                  <p:childTnLst>
                                    <p:set>
                                      <p:cBhvr>
                                        <p:cTn id="120" dur="1" fill="hold">
                                          <p:stCondLst>
                                            <p:cond delay="0"/>
                                          </p:stCondLst>
                                        </p:cTn>
                                        <p:tgtEl>
                                          <p:spTgt spid="23562"/>
                                        </p:tgtEl>
                                        <p:attrNameLst>
                                          <p:attrName>style.visibility</p:attrName>
                                        </p:attrNameLst>
                                      </p:cBhvr>
                                      <p:to>
                                        <p:strVal val="visible"/>
                                      </p:to>
                                    </p:set>
                                    <p:animEffect transition="in" filter="box(in)">
                                      <p:cBhvr>
                                        <p:cTn id="121" dur="500"/>
                                        <p:tgtEl>
                                          <p:spTgt spid="23562"/>
                                        </p:tgtEl>
                                      </p:cBhvr>
                                    </p:animEffect>
                                  </p:childTnLst>
                                </p:cTn>
                              </p:par>
                              <p:par>
                                <p:cTn id="122" presetID="4" presetClass="entr" presetSubtype="16" fill="hold" nodeType="withEffect">
                                  <p:stCondLst>
                                    <p:cond delay="0"/>
                                  </p:stCondLst>
                                  <p:childTnLst>
                                    <p:set>
                                      <p:cBhvr>
                                        <p:cTn id="123" dur="1" fill="hold">
                                          <p:stCondLst>
                                            <p:cond delay="0"/>
                                          </p:stCondLst>
                                        </p:cTn>
                                        <p:tgtEl>
                                          <p:spTgt spid="23563"/>
                                        </p:tgtEl>
                                        <p:attrNameLst>
                                          <p:attrName>style.visibility</p:attrName>
                                        </p:attrNameLst>
                                      </p:cBhvr>
                                      <p:to>
                                        <p:strVal val="visible"/>
                                      </p:to>
                                    </p:set>
                                    <p:animEffect transition="in" filter="box(in)">
                                      <p:cBhvr>
                                        <p:cTn id="124" dur="500"/>
                                        <p:tgtEl>
                                          <p:spTgt spid="2356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nodeType="clickEffect">
                                  <p:stCondLst>
                                    <p:cond delay="0"/>
                                  </p:stCondLst>
                                  <p:childTnLst>
                                    <p:set>
                                      <p:cBhvr>
                                        <p:cTn id="128" dur="1" fill="hold">
                                          <p:stCondLst>
                                            <p:cond delay="0"/>
                                          </p:stCondLst>
                                        </p:cTn>
                                        <p:tgtEl>
                                          <p:spTgt spid="23560"/>
                                        </p:tgtEl>
                                        <p:attrNameLst>
                                          <p:attrName>style.visibility</p:attrName>
                                        </p:attrNameLst>
                                      </p:cBhvr>
                                      <p:to>
                                        <p:strVal val="visible"/>
                                      </p:to>
                                    </p:set>
                                    <p:animEffect transition="in" filter="box(in)">
                                      <p:cBhvr>
                                        <p:cTn id="129"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1" grpId="0"/>
      <p:bldP spid="21584" grpId="0"/>
      <p:bldP spid="21584" grpId="1"/>
      <p:bldP spid="21585" grpId="0"/>
      <p:bldP spid="21585" grpId="1"/>
      <p:bldP spid="21586" grpId="0"/>
      <p:bldP spid="21586" grpId="1"/>
      <p:bldP spid="21587" grpId="0"/>
      <p:bldP spid="21587" grpId="1"/>
      <p:bldP spid="21588" grpId="0"/>
      <p:bldP spid="21588" grpId="1"/>
      <p:bldP spid="21589" grpId="0"/>
      <p:bldP spid="21589" grpId="1"/>
      <p:bldP spid="21590" grpId="0"/>
      <p:bldP spid="21590" grpId="1"/>
      <p:bldP spid="21591" grpId="0"/>
      <p:bldP spid="21591" grpId="1"/>
      <p:bldP spid="21592" grpId="0"/>
      <p:bldP spid="21592" grpId="1"/>
      <p:bldP spid="21593" grpId="0"/>
      <p:bldP spid="21593" grpId="1"/>
      <p:bldP spid="21594" grpId="0"/>
      <p:bldP spid="21595" grpId="0" animBg="1"/>
      <p:bldP spid="21595" grpId="1"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C1095B1C-9CA7-599E-D569-FA0FA50F0F63}"/>
              </a:ext>
            </a:extLst>
          </p:cNvPr>
          <p:cNvSpPr txBox="1">
            <a:spLocks noChangeArrowheads="1"/>
          </p:cNvSpPr>
          <p:nvPr/>
        </p:nvSpPr>
        <p:spPr bwMode="auto">
          <a:xfrm>
            <a:off x="2144714" y="1752601"/>
            <a:ext cx="86052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3. Giải câu đố và viết đúng tên các nhân vật lịch sử trong </a:t>
            </a:r>
          </a:p>
          <a:p>
            <a:pPr eaLnBrk="1" hangingPunct="1">
              <a:spcBef>
                <a:spcPct val="0"/>
              </a:spcBef>
              <a:buFontTx/>
              <a:buNone/>
            </a:pPr>
            <a:r>
              <a:rPr lang="en-US" altLang="en-US" sz="2400" b="1">
                <a:solidFill>
                  <a:srgbClr val="000099"/>
                </a:solidFill>
              </a:rPr>
              <a:t>Câu đố sau:</a:t>
            </a:r>
          </a:p>
        </p:txBody>
      </p:sp>
      <p:sp>
        <p:nvSpPr>
          <p:cNvPr id="24584" name="Text Box 8">
            <a:extLst>
              <a:ext uri="{FF2B5EF4-FFF2-40B4-BE49-F238E27FC236}">
                <a16:creationId xmlns:a16="http://schemas.microsoft.com/office/drawing/2014/main" id="{86D4846B-F9B5-E7DF-04B6-E7E42000042F}"/>
              </a:ext>
            </a:extLst>
          </p:cNvPr>
          <p:cNvSpPr txBox="1">
            <a:spLocks noChangeArrowheads="1"/>
          </p:cNvSpPr>
          <p:nvPr/>
        </p:nvSpPr>
        <p:spPr bwMode="auto">
          <a:xfrm>
            <a:off x="4942101" y="6035676"/>
            <a:ext cx="23855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0000"/>
                </a:solidFill>
              </a:rPr>
              <a:t>Lê Thánh Tông</a:t>
            </a:r>
          </a:p>
          <a:p>
            <a:pPr algn="ctr" eaLnBrk="1" hangingPunct="1">
              <a:spcBef>
                <a:spcPct val="0"/>
              </a:spcBef>
              <a:buFontTx/>
              <a:buNone/>
            </a:pPr>
            <a:r>
              <a:rPr lang="en-US" altLang="en-US" sz="2400" b="1">
                <a:solidFill>
                  <a:srgbClr val="FF0000"/>
                </a:solidFill>
              </a:rPr>
              <a:t>(Lê Tư Thành)</a:t>
            </a:r>
          </a:p>
        </p:txBody>
      </p:sp>
      <p:sp>
        <p:nvSpPr>
          <p:cNvPr id="24585" name="Text Box 9">
            <a:extLst>
              <a:ext uri="{FF2B5EF4-FFF2-40B4-BE49-F238E27FC236}">
                <a16:creationId xmlns:a16="http://schemas.microsoft.com/office/drawing/2014/main" id="{8BB56EE2-4EA7-6B3C-65F7-72F752075F37}"/>
              </a:ext>
            </a:extLst>
          </p:cNvPr>
          <p:cNvSpPr txBox="1">
            <a:spLocks noChangeArrowheads="1"/>
          </p:cNvSpPr>
          <p:nvPr/>
        </p:nvSpPr>
        <p:spPr bwMode="auto">
          <a:xfrm>
            <a:off x="2590801" y="2589213"/>
            <a:ext cx="6678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t>		Vua nào chủ xướng </a:t>
            </a:r>
            <a:r>
              <a:rPr lang="en-US" altLang="en-US" sz="2400" b="1" i="1"/>
              <a:t>Hội thơ Tao Đàn</a:t>
            </a:r>
            <a:r>
              <a:rPr lang="en-US" altLang="en-US" sz="2400" b="1"/>
              <a:t> ?</a:t>
            </a:r>
          </a:p>
        </p:txBody>
      </p:sp>
      <p:pic>
        <p:nvPicPr>
          <p:cNvPr id="24586" name="Picture 10" descr="le thanh tong">
            <a:extLst>
              <a:ext uri="{FF2B5EF4-FFF2-40B4-BE49-F238E27FC236}">
                <a16:creationId xmlns:a16="http://schemas.microsoft.com/office/drawing/2014/main" id="{84BE7B86-7439-87B8-13FD-418985CAD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01988"/>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4" descr="Bellcoll">
            <a:hlinkClick r:id="" action="ppaction://hlinkshowjump?jump=firstslide"/>
            <a:extLst>
              <a:ext uri="{FF2B5EF4-FFF2-40B4-BE49-F238E27FC236}">
                <a16:creationId xmlns:a16="http://schemas.microsoft.com/office/drawing/2014/main" id="{5590E25D-E3A3-B6E3-D4E1-5CD245290DF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2286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Oval 53">
            <a:extLst>
              <a:ext uri="{FF2B5EF4-FFF2-40B4-BE49-F238E27FC236}">
                <a16:creationId xmlns:a16="http://schemas.microsoft.com/office/drawing/2014/main" id="{D64A0BDF-07E6-EDB7-2C43-2A58DA8E84A2}"/>
              </a:ext>
            </a:extLst>
          </p:cNvPr>
          <p:cNvSpPr>
            <a:spLocks noChangeArrowheads="1"/>
          </p:cNvSpPr>
          <p:nvPr/>
        </p:nvSpPr>
        <p:spPr bwMode="auto">
          <a:xfrm>
            <a:off x="8610600" y="5380038"/>
            <a:ext cx="1524000" cy="1219200"/>
          </a:xfrm>
          <a:prstGeom prst="ellipse">
            <a:avLst/>
          </a:prstGeom>
          <a:gradFill rotWithShape="1">
            <a:gsLst>
              <a:gs pos="0">
                <a:srgbClr val="FFFFFF"/>
              </a:gs>
              <a:gs pos="100000">
                <a:srgbClr val="FF9933"/>
              </a:gs>
            </a:gsLst>
            <a:path path="shape">
              <a:fillToRect l="50000" t="50000" r="50000" b="50000"/>
            </a:path>
          </a:gradFill>
          <a:ln w="76200">
            <a:solidFill>
              <a:srgbClr val="CC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1584" name="Text Box 80">
            <a:extLst>
              <a:ext uri="{FF2B5EF4-FFF2-40B4-BE49-F238E27FC236}">
                <a16:creationId xmlns:a16="http://schemas.microsoft.com/office/drawing/2014/main" id="{DA4714E1-3B55-AA18-BDBD-C5334D1C353E}"/>
              </a:ext>
            </a:extLst>
          </p:cNvPr>
          <p:cNvSpPr txBox="1">
            <a:spLocks noChangeArrowheads="1"/>
          </p:cNvSpPr>
          <p:nvPr/>
        </p:nvSpPr>
        <p:spPr bwMode="auto">
          <a:xfrm>
            <a:off x="87630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10</a:t>
            </a:r>
          </a:p>
        </p:txBody>
      </p:sp>
      <p:sp>
        <p:nvSpPr>
          <p:cNvPr id="21585" name="Text Box 81">
            <a:extLst>
              <a:ext uri="{FF2B5EF4-FFF2-40B4-BE49-F238E27FC236}">
                <a16:creationId xmlns:a16="http://schemas.microsoft.com/office/drawing/2014/main" id="{D62DFD5B-6869-7B3E-F484-60EE74445B25}"/>
              </a:ext>
            </a:extLst>
          </p:cNvPr>
          <p:cNvSpPr txBox="1">
            <a:spLocks noChangeArrowheads="1"/>
          </p:cNvSpPr>
          <p:nvPr/>
        </p:nvSpPr>
        <p:spPr bwMode="auto">
          <a:xfrm>
            <a:off x="86868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09</a:t>
            </a:r>
          </a:p>
        </p:txBody>
      </p:sp>
      <p:sp>
        <p:nvSpPr>
          <p:cNvPr id="21586" name="Text Box 82">
            <a:extLst>
              <a:ext uri="{FF2B5EF4-FFF2-40B4-BE49-F238E27FC236}">
                <a16:creationId xmlns:a16="http://schemas.microsoft.com/office/drawing/2014/main" id="{16E594F0-87AA-799E-AAA9-93353738176E}"/>
              </a:ext>
            </a:extLst>
          </p:cNvPr>
          <p:cNvSpPr txBox="1">
            <a:spLocks noChangeArrowheads="1"/>
          </p:cNvSpPr>
          <p:nvPr/>
        </p:nvSpPr>
        <p:spPr bwMode="auto">
          <a:xfrm>
            <a:off x="86868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08</a:t>
            </a:r>
          </a:p>
        </p:txBody>
      </p:sp>
      <p:sp>
        <p:nvSpPr>
          <p:cNvPr id="21587" name="Text Box 83">
            <a:extLst>
              <a:ext uri="{FF2B5EF4-FFF2-40B4-BE49-F238E27FC236}">
                <a16:creationId xmlns:a16="http://schemas.microsoft.com/office/drawing/2014/main" id="{EF9A6E9A-3577-6BDF-C808-1C7C8AE90ED7}"/>
              </a:ext>
            </a:extLst>
          </p:cNvPr>
          <p:cNvSpPr txBox="1">
            <a:spLocks noChangeArrowheads="1"/>
          </p:cNvSpPr>
          <p:nvPr/>
        </p:nvSpPr>
        <p:spPr bwMode="auto">
          <a:xfrm>
            <a:off x="86106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07</a:t>
            </a:r>
          </a:p>
        </p:txBody>
      </p:sp>
      <p:sp>
        <p:nvSpPr>
          <p:cNvPr id="21588" name="Text Box 84">
            <a:extLst>
              <a:ext uri="{FF2B5EF4-FFF2-40B4-BE49-F238E27FC236}">
                <a16:creationId xmlns:a16="http://schemas.microsoft.com/office/drawing/2014/main" id="{6D5ED7C2-EE3A-5A5B-24EC-3D86A2E29F5A}"/>
              </a:ext>
            </a:extLst>
          </p:cNvPr>
          <p:cNvSpPr txBox="1">
            <a:spLocks noChangeArrowheads="1"/>
          </p:cNvSpPr>
          <p:nvPr/>
        </p:nvSpPr>
        <p:spPr bwMode="auto">
          <a:xfrm>
            <a:off x="86106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06</a:t>
            </a:r>
          </a:p>
        </p:txBody>
      </p:sp>
      <p:sp>
        <p:nvSpPr>
          <p:cNvPr id="21589" name="Text Box 85">
            <a:extLst>
              <a:ext uri="{FF2B5EF4-FFF2-40B4-BE49-F238E27FC236}">
                <a16:creationId xmlns:a16="http://schemas.microsoft.com/office/drawing/2014/main" id="{854486D7-6F00-42BA-1CB9-F5369EBA3787}"/>
              </a:ext>
            </a:extLst>
          </p:cNvPr>
          <p:cNvSpPr txBox="1">
            <a:spLocks noChangeArrowheads="1"/>
          </p:cNvSpPr>
          <p:nvPr/>
        </p:nvSpPr>
        <p:spPr bwMode="auto">
          <a:xfrm>
            <a:off x="86106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05</a:t>
            </a:r>
          </a:p>
        </p:txBody>
      </p:sp>
      <p:sp>
        <p:nvSpPr>
          <p:cNvPr id="21590" name="Text Box 86">
            <a:extLst>
              <a:ext uri="{FF2B5EF4-FFF2-40B4-BE49-F238E27FC236}">
                <a16:creationId xmlns:a16="http://schemas.microsoft.com/office/drawing/2014/main" id="{58E6CBD3-206E-02CA-1D0A-557875280772}"/>
              </a:ext>
            </a:extLst>
          </p:cNvPr>
          <p:cNvSpPr txBox="1">
            <a:spLocks noChangeArrowheads="1"/>
          </p:cNvSpPr>
          <p:nvPr/>
        </p:nvSpPr>
        <p:spPr bwMode="auto">
          <a:xfrm>
            <a:off x="86106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04</a:t>
            </a:r>
          </a:p>
        </p:txBody>
      </p:sp>
      <p:sp>
        <p:nvSpPr>
          <p:cNvPr id="21591" name="Text Box 87">
            <a:extLst>
              <a:ext uri="{FF2B5EF4-FFF2-40B4-BE49-F238E27FC236}">
                <a16:creationId xmlns:a16="http://schemas.microsoft.com/office/drawing/2014/main" id="{3FB153F4-08CB-149F-2448-DFC344003559}"/>
              </a:ext>
            </a:extLst>
          </p:cNvPr>
          <p:cNvSpPr txBox="1">
            <a:spLocks noChangeArrowheads="1"/>
          </p:cNvSpPr>
          <p:nvPr/>
        </p:nvSpPr>
        <p:spPr bwMode="auto">
          <a:xfrm>
            <a:off x="86868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03</a:t>
            </a:r>
          </a:p>
        </p:txBody>
      </p:sp>
      <p:sp>
        <p:nvSpPr>
          <p:cNvPr id="21592" name="Text Box 88">
            <a:extLst>
              <a:ext uri="{FF2B5EF4-FFF2-40B4-BE49-F238E27FC236}">
                <a16:creationId xmlns:a16="http://schemas.microsoft.com/office/drawing/2014/main" id="{F9B2CF3D-F8CF-4FFC-9334-9F449D1CD31C}"/>
              </a:ext>
            </a:extLst>
          </p:cNvPr>
          <p:cNvSpPr txBox="1">
            <a:spLocks noChangeArrowheads="1"/>
          </p:cNvSpPr>
          <p:nvPr/>
        </p:nvSpPr>
        <p:spPr bwMode="auto">
          <a:xfrm>
            <a:off x="86868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02</a:t>
            </a:r>
          </a:p>
        </p:txBody>
      </p:sp>
      <p:sp>
        <p:nvSpPr>
          <p:cNvPr id="21593" name="Text Box 89">
            <a:extLst>
              <a:ext uri="{FF2B5EF4-FFF2-40B4-BE49-F238E27FC236}">
                <a16:creationId xmlns:a16="http://schemas.microsoft.com/office/drawing/2014/main" id="{CD7968F6-F930-DBBC-B7CC-F9FD0F12A8CD}"/>
              </a:ext>
            </a:extLst>
          </p:cNvPr>
          <p:cNvSpPr txBox="1">
            <a:spLocks noChangeArrowheads="1"/>
          </p:cNvSpPr>
          <p:nvPr/>
        </p:nvSpPr>
        <p:spPr bwMode="auto">
          <a:xfrm>
            <a:off x="86106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01</a:t>
            </a:r>
          </a:p>
        </p:txBody>
      </p:sp>
      <p:sp>
        <p:nvSpPr>
          <p:cNvPr id="21594" name="Text Box 90">
            <a:extLst>
              <a:ext uri="{FF2B5EF4-FFF2-40B4-BE49-F238E27FC236}">
                <a16:creationId xmlns:a16="http://schemas.microsoft.com/office/drawing/2014/main" id="{AB9E53FE-1148-BB9A-2694-DC780512CF67}"/>
              </a:ext>
            </a:extLst>
          </p:cNvPr>
          <p:cNvSpPr txBox="1">
            <a:spLocks noChangeArrowheads="1"/>
          </p:cNvSpPr>
          <p:nvPr/>
        </p:nvSpPr>
        <p:spPr bwMode="auto">
          <a:xfrm>
            <a:off x="8686800" y="5562600"/>
            <a:ext cx="1371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6200">
                <a:solidFill>
                  <a:srgbClr val="FF0000"/>
                </a:solidFill>
                <a:latin typeface=".VnTifani HeavyH" pitchFamily="34" charset="0"/>
              </a:rPr>
              <a:t>00</a:t>
            </a:r>
          </a:p>
        </p:txBody>
      </p:sp>
      <p:sp>
        <p:nvSpPr>
          <p:cNvPr id="21595" name="AutoShape 91">
            <a:extLst>
              <a:ext uri="{FF2B5EF4-FFF2-40B4-BE49-F238E27FC236}">
                <a16:creationId xmlns:a16="http://schemas.microsoft.com/office/drawing/2014/main" id="{8519A84E-CAC9-972C-C6E5-4E17A0820538}"/>
              </a:ext>
            </a:extLst>
          </p:cNvPr>
          <p:cNvSpPr>
            <a:spLocks noChangeArrowheads="1"/>
          </p:cNvSpPr>
          <p:nvPr/>
        </p:nvSpPr>
        <p:spPr bwMode="auto">
          <a:xfrm>
            <a:off x="8077200" y="54864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Hết giờ</a:t>
            </a:r>
          </a:p>
        </p:txBody>
      </p:sp>
      <p:sp>
        <p:nvSpPr>
          <p:cNvPr id="2" name="AutoShape 91">
            <a:extLst>
              <a:ext uri="{FF2B5EF4-FFF2-40B4-BE49-F238E27FC236}">
                <a16:creationId xmlns:a16="http://schemas.microsoft.com/office/drawing/2014/main" id="{39887EFD-E41E-814D-37B1-04D8EC564133}"/>
              </a:ext>
            </a:extLst>
          </p:cNvPr>
          <p:cNvSpPr>
            <a:spLocks noChangeArrowheads="1"/>
          </p:cNvSpPr>
          <p:nvPr/>
        </p:nvSpPr>
        <p:spPr bwMode="auto">
          <a:xfrm>
            <a:off x="8077200" y="5486400"/>
            <a:ext cx="2514600" cy="1219200"/>
          </a:xfrm>
          <a:prstGeom prst="sun">
            <a:avLst>
              <a:gd name="adj" fmla="val 25000"/>
            </a:avLst>
          </a:prstGeom>
          <a:solidFill>
            <a:srgbClr val="FFFFCC"/>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a:solidFill>
                  <a:srgbClr val="FF0000"/>
                </a:solidFill>
                <a:latin typeface=".VnArial" panose="020B7200000000000000" pitchFamily="34" charset="0"/>
              </a:rPr>
              <a:t>Bắt đầu</a:t>
            </a:r>
          </a:p>
        </p:txBody>
      </p:sp>
      <p:pic>
        <p:nvPicPr>
          <p:cNvPr id="16405" name="Picture 28" descr="Bellcoll">
            <a:hlinkClick r:id="" action="ppaction://hlinkshowjump?jump=firstslide"/>
            <a:extLst>
              <a:ext uri="{FF2B5EF4-FFF2-40B4-BE49-F238E27FC236}">
                <a16:creationId xmlns:a16="http://schemas.microsoft.com/office/drawing/2014/main" id="{CC5B5D7A-E4B4-CD51-EF80-18D67B297C7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p:cTn id="7" dur="1000" fill="hold"/>
                                        <p:tgtEl>
                                          <p:spTgt spid="24585"/>
                                        </p:tgtEl>
                                        <p:attrNameLst>
                                          <p:attrName>ppt_w</p:attrName>
                                        </p:attrNameLst>
                                      </p:cBhvr>
                                      <p:tavLst>
                                        <p:tav tm="0">
                                          <p:val>
                                            <p:fltVal val="0"/>
                                          </p:val>
                                        </p:tav>
                                        <p:tav tm="100000">
                                          <p:val>
                                            <p:strVal val="#ppt_w"/>
                                          </p:val>
                                        </p:tav>
                                      </p:tavLst>
                                    </p:anim>
                                    <p:anim calcmode="lin" valueType="num">
                                      <p:cBhvr>
                                        <p:cTn id="8" dur="1000" fill="hold"/>
                                        <p:tgtEl>
                                          <p:spTgt spid="24585"/>
                                        </p:tgtEl>
                                        <p:attrNameLst>
                                          <p:attrName>ppt_h</p:attrName>
                                        </p:attrNameLst>
                                      </p:cBhvr>
                                      <p:tavLst>
                                        <p:tav tm="0">
                                          <p:val>
                                            <p:fltVal val="0"/>
                                          </p:val>
                                        </p:tav>
                                        <p:tav tm="100000">
                                          <p:val>
                                            <p:strVal val="#ppt_h"/>
                                          </p:val>
                                        </p:tav>
                                      </p:tavLst>
                                    </p:anim>
                                    <p:animEffect transition="in" filter="fade">
                                      <p:cBhvr>
                                        <p:cTn id="9" dur="1000"/>
                                        <p:tgtEl>
                                          <p:spTgt spid="245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xit" presetSubtype="16" fill="hold" nodeType="clickEffect">
                                  <p:stCondLst>
                                    <p:cond delay="0"/>
                                  </p:stCondLst>
                                  <p:childTnLst>
                                    <p:animEffect transition="out" filter="box(i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1584"/>
                                        </p:tgtEl>
                                        <p:attrNameLst>
                                          <p:attrName>style.visibility</p:attrName>
                                        </p:attrNameLst>
                                      </p:cBhvr>
                                      <p:to>
                                        <p:strVal val="visible"/>
                                      </p:to>
                                    </p:set>
                                    <p:animEffect transition="in" filter="fade">
                                      <p:cBhvr>
                                        <p:cTn id="18" dur="1000"/>
                                        <p:tgtEl>
                                          <p:spTgt spid="21584"/>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nodeType="afterGroup">
                            <p:stCondLst>
                              <p:cond delay="1500"/>
                            </p:stCondLst>
                            <p:childTnLst>
                              <p:par>
                                <p:cTn id="20" presetID="10" presetClass="exit" presetSubtype="0" fill="hold" nodeType="afterEffect">
                                  <p:stCondLst>
                                    <p:cond delay="0"/>
                                  </p:stCondLst>
                                  <p:childTnLst>
                                    <p:animEffect transition="out" filter="fade">
                                      <p:cBhvr>
                                        <p:cTn id="21" dur="1000"/>
                                        <p:tgtEl>
                                          <p:spTgt spid="21584"/>
                                        </p:tgtEl>
                                      </p:cBhvr>
                                    </p:animEffect>
                                    <p:set>
                                      <p:cBhvr>
                                        <p:cTn id="22" dur="1" fill="hold">
                                          <p:stCondLst>
                                            <p:cond delay="999"/>
                                          </p:stCondLst>
                                        </p:cTn>
                                        <p:tgtEl>
                                          <p:spTgt spid="21584"/>
                                        </p:tgtEl>
                                        <p:attrNameLst>
                                          <p:attrName>style.visibility</p:attrName>
                                        </p:attrNameLst>
                                      </p:cBhvr>
                                      <p:to>
                                        <p:strVal val="hidden"/>
                                      </p:to>
                                    </p:set>
                                  </p:child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21585"/>
                                        </p:tgtEl>
                                        <p:attrNameLst>
                                          <p:attrName>style.visibility</p:attrName>
                                        </p:attrNameLst>
                                      </p:cBhvr>
                                      <p:to>
                                        <p:strVal val="visible"/>
                                      </p:to>
                                    </p:set>
                                    <p:animEffect transition="in" filter="fade">
                                      <p:cBhvr>
                                        <p:cTn id="26" dur="1000"/>
                                        <p:tgtEl>
                                          <p:spTgt spid="21585"/>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3500"/>
                            </p:stCondLst>
                            <p:childTnLst>
                              <p:par>
                                <p:cTn id="28" presetID="10" presetClass="exit" presetSubtype="0" fill="hold" nodeType="afterEffect">
                                  <p:stCondLst>
                                    <p:cond delay="0"/>
                                  </p:stCondLst>
                                  <p:childTnLst>
                                    <p:animEffect transition="out" filter="fade">
                                      <p:cBhvr>
                                        <p:cTn id="29" dur="1000"/>
                                        <p:tgtEl>
                                          <p:spTgt spid="21585"/>
                                        </p:tgtEl>
                                      </p:cBhvr>
                                    </p:animEffect>
                                    <p:set>
                                      <p:cBhvr>
                                        <p:cTn id="30" dur="1" fill="hold">
                                          <p:stCondLst>
                                            <p:cond delay="999"/>
                                          </p:stCondLst>
                                        </p:cTn>
                                        <p:tgtEl>
                                          <p:spTgt spid="21585"/>
                                        </p:tgtEl>
                                        <p:attrNameLst>
                                          <p:attrName>style.visibility</p:attrName>
                                        </p:attrNameLst>
                                      </p:cBhvr>
                                      <p:to>
                                        <p:strVal val="hidden"/>
                                      </p:to>
                                    </p:se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21586"/>
                                        </p:tgtEl>
                                        <p:attrNameLst>
                                          <p:attrName>style.visibility</p:attrName>
                                        </p:attrNameLst>
                                      </p:cBhvr>
                                      <p:to>
                                        <p:strVal val="visible"/>
                                      </p:to>
                                    </p:set>
                                    <p:animEffect transition="in" filter="fade">
                                      <p:cBhvr>
                                        <p:cTn id="34" dur="1000"/>
                                        <p:tgtEl>
                                          <p:spTgt spid="21586"/>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5500"/>
                            </p:stCondLst>
                            <p:childTnLst>
                              <p:par>
                                <p:cTn id="36" presetID="10" presetClass="exit" presetSubtype="0" fill="hold" nodeType="afterEffect">
                                  <p:stCondLst>
                                    <p:cond delay="0"/>
                                  </p:stCondLst>
                                  <p:childTnLst>
                                    <p:animEffect transition="out" filter="fade">
                                      <p:cBhvr>
                                        <p:cTn id="37" dur="1000"/>
                                        <p:tgtEl>
                                          <p:spTgt spid="21586"/>
                                        </p:tgtEl>
                                      </p:cBhvr>
                                    </p:animEffect>
                                    <p:set>
                                      <p:cBhvr>
                                        <p:cTn id="38" dur="1" fill="hold">
                                          <p:stCondLst>
                                            <p:cond delay="999"/>
                                          </p:stCondLst>
                                        </p:cTn>
                                        <p:tgtEl>
                                          <p:spTgt spid="21586"/>
                                        </p:tgtEl>
                                        <p:attrNameLst>
                                          <p:attrName>style.visibility</p:attrName>
                                        </p:attrNameLst>
                                      </p:cBhvr>
                                      <p:to>
                                        <p:strVal val="hidden"/>
                                      </p:to>
                                    </p:set>
                                  </p:childTnLst>
                                </p:cTn>
                              </p:par>
                            </p:childTnLst>
                          </p:cTn>
                        </p:par>
                        <p:par>
                          <p:cTn id="39" fill="hold" nodeType="afterGroup">
                            <p:stCondLst>
                              <p:cond delay="6500"/>
                            </p:stCondLst>
                            <p:childTnLst>
                              <p:par>
                                <p:cTn id="40" presetID="10" presetClass="entr" presetSubtype="0" fill="hold" nodeType="afterEffect">
                                  <p:stCondLst>
                                    <p:cond delay="0"/>
                                  </p:stCondLst>
                                  <p:childTnLst>
                                    <p:set>
                                      <p:cBhvr>
                                        <p:cTn id="41" dur="1" fill="hold">
                                          <p:stCondLst>
                                            <p:cond delay="0"/>
                                          </p:stCondLst>
                                        </p:cTn>
                                        <p:tgtEl>
                                          <p:spTgt spid="21587"/>
                                        </p:tgtEl>
                                        <p:attrNameLst>
                                          <p:attrName>style.visibility</p:attrName>
                                        </p:attrNameLst>
                                      </p:cBhvr>
                                      <p:to>
                                        <p:strVal val="visible"/>
                                      </p:to>
                                    </p:set>
                                    <p:animEffect transition="in" filter="fade">
                                      <p:cBhvr>
                                        <p:cTn id="42" dur="1000"/>
                                        <p:tgtEl>
                                          <p:spTgt spid="2158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7500"/>
                            </p:stCondLst>
                            <p:childTnLst>
                              <p:par>
                                <p:cTn id="44" presetID="10" presetClass="exit" presetSubtype="0" fill="hold" nodeType="afterEffect">
                                  <p:stCondLst>
                                    <p:cond delay="0"/>
                                  </p:stCondLst>
                                  <p:childTnLst>
                                    <p:animEffect transition="out" filter="fade">
                                      <p:cBhvr>
                                        <p:cTn id="45" dur="1000"/>
                                        <p:tgtEl>
                                          <p:spTgt spid="21587"/>
                                        </p:tgtEl>
                                      </p:cBhvr>
                                    </p:animEffect>
                                    <p:set>
                                      <p:cBhvr>
                                        <p:cTn id="46" dur="1" fill="hold">
                                          <p:stCondLst>
                                            <p:cond delay="999"/>
                                          </p:stCondLst>
                                        </p:cTn>
                                        <p:tgtEl>
                                          <p:spTgt spid="21587"/>
                                        </p:tgtEl>
                                        <p:attrNameLst>
                                          <p:attrName>style.visibility</p:attrName>
                                        </p:attrNameLst>
                                      </p:cBhvr>
                                      <p:to>
                                        <p:strVal val="hidden"/>
                                      </p:to>
                                    </p:set>
                                  </p:childTnLst>
                                </p:cTn>
                              </p:par>
                            </p:childTnLst>
                          </p:cTn>
                        </p:par>
                        <p:par>
                          <p:cTn id="47" fill="hold" nodeType="afterGroup">
                            <p:stCondLst>
                              <p:cond delay="8500"/>
                            </p:stCondLst>
                            <p:childTnLst>
                              <p:par>
                                <p:cTn id="48" presetID="10" presetClass="entr" presetSubtype="0" fill="hold" nodeType="afterEffect">
                                  <p:stCondLst>
                                    <p:cond delay="0"/>
                                  </p:stCondLst>
                                  <p:childTnLst>
                                    <p:set>
                                      <p:cBhvr>
                                        <p:cTn id="49" dur="1" fill="hold">
                                          <p:stCondLst>
                                            <p:cond delay="0"/>
                                          </p:stCondLst>
                                        </p:cTn>
                                        <p:tgtEl>
                                          <p:spTgt spid="21588"/>
                                        </p:tgtEl>
                                        <p:attrNameLst>
                                          <p:attrName>style.visibility</p:attrName>
                                        </p:attrNameLst>
                                      </p:cBhvr>
                                      <p:to>
                                        <p:strVal val="visible"/>
                                      </p:to>
                                    </p:set>
                                    <p:animEffect transition="in" filter="fade">
                                      <p:cBhvr>
                                        <p:cTn id="50" dur="1000"/>
                                        <p:tgtEl>
                                          <p:spTgt spid="21588"/>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9500"/>
                            </p:stCondLst>
                            <p:childTnLst>
                              <p:par>
                                <p:cTn id="52" presetID="10" presetClass="exit" presetSubtype="0" fill="hold" nodeType="afterEffect">
                                  <p:stCondLst>
                                    <p:cond delay="0"/>
                                  </p:stCondLst>
                                  <p:childTnLst>
                                    <p:animEffect transition="out" filter="fade">
                                      <p:cBhvr>
                                        <p:cTn id="53" dur="1000"/>
                                        <p:tgtEl>
                                          <p:spTgt spid="21588"/>
                                        </p:tgtEl>
                                      </p:cBhvr>
                                    </p:animEffect>
                                    <p:set>
                                      <p:cBhvr>
                                        <p:cTn id="54" dur="1" fill="hold">
                                          <p:stCondLst>
                                            <p:cond delay="999"/>
                                          </p:stCondLst>
                                        </p:cTn>
                                        <p:tgtEl>
                                          <p:spTgt spid="21588"/>
                                        </p:tgtEl>
                                        <p:attrNameLst>
                                          <p:attrName>style.visibility</p:attrName>
                                        </p:attrNameLst>
                                      </p:cBhvr>
                                      <p:to>
                                        <p:strVal val="hidden"/>
                                      </p:to>
                                    </p:set>
                                  </p:childTnLst>
                                </p:cTn>
                              </p:par>
                            </p:childTnLst>
                          </p:cTn>
                        </p:par>
                        <p:par>
                          <p:cTn id="55" fill="hold" nodeType="afterGroup">
                            <p:stCondLst>
                              <p:cond delay="10500"/>
                            </p:stCondLst>
                            <p:childTnLst>
                              <p:par>
                                <p:cTn id="56" presetID="10" presetClass="entr" presetSubtype="0" fill="hold" nodeType="afterEffect">
                                  <p:stCondLst>
                                    <p:cond delay="0"/>
                                  </p:stCondLst>
                                  <p:childTnLst>
                                    <p:set>
                                      <p:cBhvr>
                                        <p:cTn id="57" dur="1" fill="hold">
                                          <p:stCondLst>
                                            <p:cond delay="0"/>
                                          </p:stCondLst>
                                        </p:cTn>
                                        <p:tgtEl>
                                          <p:spTgt spid="21589"/>
                                        </p:tgtEl>
                                        <p:attrNameLst>
                                          <p:attrName>style.visibility</p:attrName>
                                        </p:attrNameLst>
                                      </p:cBhvr>
                                      <p:to>
                                        <p:strVal val="visible"/>
                                      </p:to>
                                    </p:set>
                                    <p:animEffect transition="in" filter="fade">
                                      <p:cBhvr>
                                        <p:cTn id="58" dur="1000"/>
                                        <p:tgtEl>
                                          <p:spTgt spid="21589"/>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11500"/>
                            </p:stCondLst>
                            <p:childTnLst>
                              <p:par>
                                <p:cTn id="60" presetID="10" presetClass="exit" presetSubtype="0" fill="hold" nodeType="afterEffect">
                                  <p:stCondLst>
                                    <p:cond delay="0"/>
                                  </p:stCondLst>
                                  <p:childTnLst>
                                    <p:animEffect transition="out" filter="fade">
                                      <p:cBhvr>
                                        <p:cTn id="61" dur="1000"/>
                                        <p:tgtEl>
                                          <p:spTgt spid="21589"/>
                                        </p:tgtEl>
                                      </p:cBhvr>
                                    </p:animEffect>
                                    <p:set>
                                      <p:cBhvr>
                                        <p:cTn id="62" dur="1" fill="hold">
                                          <p:stCondLst>
                                            <p:cond delay="999"/>
                                          </p:stCondLst>
                                        </p:cTn>
                                        <p:tgtEl>
                                          <p:spTgt spid="21589"/>
                                        </p:tgtEl>
                                        <p:attrNameLst>
                                          <p:attrName>style.visibility</p:attrName>
                                        </p:attrNameLst>
                                      </p:cBhvr>
                                      <p:to>
                                        <p:strVal val="hidden"/>
                                      </p:to>
                                    </p:set>
                                  </p:childTnLst>
                                </p:cTn>
                              </p:par>
                            </p:childTnLst>
                          </p:cTn>
                        </p:par>
                        <p:par>
                          <p:cTn id="63" fill="hold" nodeType="afterGroup">
                            <p:stCondLst>
                              <p:cond delay="12500"/>
                            </p:stCondLst>
                            <p:childTnLst>
                              <p:par>
                                <p:cTn id="64" presetID="10" presetClass="entr" presetSubtype="0" fill="hold" nodeType="afterEffect">
                                  <p:stCondLst>
                                    <p:cond delay="0"/>
                                  </p:stCondLst>
                                  <p:childTnLst>
                                    <p:set>
                                      <p:cBhvr>
                                        <p:cTn id="65" dur="1" fill="hold">
                                          <p:stCondLst>
                                            <p:cond delay="0"/>
                                          </p:stCondLst>
                                        </p:cTn>
                                        <p:tgtEl>
                                          <p:spTgt spid="21590"/>
                                        </p:tgtEl>
                                        <p:attrNameLst>
                                          <p:attrName>style.visibility</p:attrName>
                                        </p:attrNameLst>
                                      </p:cBhvr>
                                      <p:to>
                                        <p:strVal val="visible"/>
                                      </p:to>
                                    </p:set>
                                    <p:animEffect transition="in" filter="fade">
                                      <p:cBhvr>
                                        <p:cTn id="66" dur="1000"/>
                                        <p:tgtEl>
                                          <p:spTgt spid="21590"/>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nodeType="afterGroup">
                            <p:stCondLst>
                              <p:cond delay="13500"/>
                            </p:stCondLst>
                            <p:childTnLst>
                              <p:par>
                                <p:cTn id="68" presetID="10" presetClass="exit" presetSubtype="0" fill="hold" nodeType="afterEffect">
                                  <p:stCondLst>
                                    <p:cond delay="0"/>
                                  </p:stCondLst>
                                  <p:childTnLst>
                                    <p:animEffect transition="out" filter="fade">
                                      <p:cBhvr>
                                        <p:cTn id="69" dur="1000"/>
                                        <p:tgtEl>
                                          <p:spTgt spid="21590"/>
                                        </p:tgtEl>
                                      </p:cBhvr>
                                    </p:animEffect>
                                    <p:set>
                                      <p:cBhvr>
                                        <p:cTn id="70" dur="1" fill="hold">
                                          <p:stCondLst>
                                            <p:cond delay="999"/>
                                          </p:stCondLst>
                                        </p:cTn>
                                        <p:tgtEl>
                                          <p:spTgt spid="21590"/>
                                        </p:tgtEl>
                                        <p:attrNameLst>
                                          <p:attrName>style.visibility</p:attrName>
                                        </p:attrNameLst>
                                      </p:cBhvr>
                                      <p:to>
                                        <p:strVal val="hidden"/>
                                      </p:to>
                                    </p:set>
                                  </p:childTnLst>
                                </p:cTn>
                              </p:par>
                            </p:childTnLst>
                          </p:cTn>
                        </p:par>
                        <p:par>
                          <p:cTn id="71" fill="hold" nodeType="afterGroup">
                            <p:stCondLst>
                              <p:cond delay="14500"/>
                            </p:stCondLst>
                            <p:childTnLst>
                              <p:par>
                                <p:cTn id="72" presetID="10" presetClass="entr" presetSubtype="0" fill="hold" nodeType="afterEffect">
                                  <p:stCondLst>
                                    <p:cond delay="0"/>
                                  </p:stCondLst>
                                  <p:childTnLst>
                                    <p:set>
                                      <p:cBhvr>
                                        <p:cTn id="73" dur="1" fill="hold">
                                          <p:stCondLst>
                                            <p:cond delay="0"/>
                                          </p:stCondLst>
                                        </p:cTn>
                                        <p:tgtEl>
                                          <p:spTgt spid="21591"/>
                                        </p:tgtEl>
                                        <p:attrNameLst>
                                          <p:attrName>style.visibility</p:attrName>
                                        </p:attrNameLst>
                                      </p:cBhvr>
                                      <p:to>
                                        <p:strVal val="visible"/>
                                      </p:to>
                                    </p:set>
                                    <p:animEffect transition="in" filter="fade">
                                      <p:cBhvr>
                                        <p:cTn id="74" dur="1000"/>
                                        <p:tgtEl>
                                          <p:spTgt spid="21591"/>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nodeType="afterGroup">
                            <p:stCondLst>
                              <p:cond delay="15500"/>
                            </p:stCondLst>
                            <p:childTnLst>
                              <p:par>
                                <p:cTn id="76" presetID="10" presetClass="exit" presetSubtype="0" fill="hold" nodeType="afterEffect">
                                  <p:stCondLst>
                                    <p:cond delay="0"/>
                                  </p:stCondLst>
                                  <p:childTnLst>
                                    <p:animEffect transition="out" filter="fade">
                                      <p:cBhvr>
                                        <p:cTn id="77" dur="1000"/>
                                        <p:tgtEl>
                                          <p:spTgt spid="21591"/>
                                        </p:tgtEl>
                                      </p:cBhvr>
                                    </p:animEffect>
                                    <p:set>
                                      <p:cBhvr>
                                        <p:cTn id="78" dur="1" fill="hold">
                                          <p:stCondLst>
                                            <p:cond delay="999"/>
                                          </p:stCondLst>
                                        </p:cTn>
                                        <p:tgtEl>
                                          <p:spTgt spid="21591"/>
                                        </p:tgtEl>
                                        <p:attrNameLst>
                                          <p:attrName>style.visibility</p:attrName>
                                        </p:attrNameLst>
                                      </p:cBhvr>
                                      <p:to>
                                        <p:strVal val="hidden"/>
                                      </p:to>
                                    </p:set>
                                  </p:childTnLst>
                                </p:cTn>
                              </p:par>
                            </p:childTnLst>
                          </p:cTn>
                        </p:par>
                        <p:par>
                          <p:cTn id="79" fill="hold" nodeType="afterGroup">
                            <p:stCondLst>
                              <p:cond delay="16500"/>
                            </p:stCondLst>
                            <p:childTnLst>
                              <p:par>
                                <p:cTn id="80" presetID="10" presetClass="entr" presetSubtype="0" fill="hold" nodeType="afterEffect">
                                  <p:stCondLst>
                                    <p:cond delay="0"/>
                                  </p:stCondLst>
                                  <p:childTnLst>
                                    <p:set>
                                      <p:cBhvr>
                                        <p:cTn id="81" dur="1" fill="hold">
                                          <p:stCondLst>
                                            <p:cond delay="0"/>
                                          </p:stCondLst>
                                        </p:cTn>
                                        <p:tgtEl>
                                          <p:spTgt spid="21592"/>
                                        </p:tgtEl>
                                        <p:attrNameLst>
                                          <p:attrName>style.visibility</p:attrName>
                                        </p:attrNameLst>
                                      </p:cBhvr>
                                      <p:to>
                                        <p:strVal val="visible"/>
                                      </p:to>
                                    </p:set>
                                    <p:animEffect transition="in" filter="fade">
                                      <p:cBhvr>
                                        <p:cTn id="82" dur="1000"/>
                                        <p:tgtEl>
                                          <p:spTgt spid="21592"/>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nodeType="afterGroup">
                            <p:stCondLst>
                              <p:cond delay="17500"/>
                            </p:stCondLst>
                            <p:childTnLst>
                              <p:par>
                                <p:cTn id="84" presetID="10" presetClass="exit" presetSubtype="0" fill="hold" nodeType="afterEffect">
                                  <p:stCondLst>
                                    <p:cond delay="0"/>
                                  </p:stCondLst>
                                  <p:childTnLst>
                                    <p:animEffect transition="out" filter="fade">
                                      <p:cBhvr>
                                        <p:cTn id="85" dur="1000"/>
                                        <p:tgtEl>
                                          <p:spTgt spid="21592"/>
                                        </p:tgtEl>
                                      </p:cBhvr>
                                    </p:animEffect>
                                    <p:set>
                                      <p:cBhvr>
                                        <p:cTn id="86" dur="1" fill="hold">
                                          <p:stCondLst>
                                            <p:cond delay="999"/>
                                          </p:stCondLst>
                                        </p:cTn>
                                        <p:tgtEl>
                                          <p:spTgt spid="21592"/>
                                        </p:tgtEl>
                                        <p:attrNameLst>
                                          <p:attrName>style.visibility</p:attrName>
                                        </p:attrNameLst>
                                      </p:cBhvr>
                                      <p:to>
                                        <p:strVal val="hidden"/>
                                      </p:to>
                                    </p:set>
                                  </p:childTnLst>
                                </p:cTn>
                              </p:par>
                            </p:childTnLst>
                          </p:cTn>
                        </p:par>
                        <p:par>
                          <p:cTn id="87" fill="hold" nodeType="afterGroup">
                            <p:stCondLst>
                              <p:cond delay="18500"/>
                            </p:stCondLst>
                            <p:childTnLst>
                              <p:par>
                                <p:cTn id="88" presetID="10" presetClass="entr" presetSubtype="0" fill="hold" nodeType="afterEffect">
                                  <p:stCondLst>
                                    <p:cond delay="0"/>
                                  </p:stCondLst>
                                  <p:childTnLst>
                                    <p:set>
                                      <p:cBhvr>
                                        <p:cTn id="89" dur="1" fill="hold">
                                          <p:stCondLst>
                                            <p:cond delay="0"/>
                                          </p:stCondLst>
                                        </p:cTn>
                                        <p:tgtEl>
                                          <p:spTgt spid="21593"/>
                                        </p:tgtEl>
                                        <p:attrNameLst>
                                          <p:attrName>style.visibility</p:attrName>
                                        </p:attrNameLst>
                                      </p:cBhvr>
                                      <p:to>
                                        <p:strVal val="visible"/>
                                      </p:to>
                                    </p:set>
                                    <p:animEffect transition="in" filter="fade">
                                      <p:cBhvr>
                                        <p:cTn id="90" dur="1000"/>
                                        <p:tgtEl>
                                          <p:spTgt spid="21593"/>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nodeType="afterGroup">
                            <p:stCondLst>
                              <p:cond delay="19500"/>
                            </p:stCondLst>
                            <p:childTnLst>
                              <p:par>
                                <p:cTn id="92" presetID="10" presetClass="exit" presetSubtype="0" fill="hold" nodeType="afterEffect">
                                  <p:stCondLst>
                                    <p:cond delay="0"/>
                                  </p:stCondLst>
                                  <p:childTnLst>
                                    <p:animEffect transition="out" filter="fade">
                                      <p:cBhvr>
                                        <p:cTn id="93" dur="1000"/>
                                        <p:tgtEl>
                                          <p:spTgt spid="21593"/>
                                        </p:tgtEl>
                                      </p:cBhvr>
                                    </p:animEffect>
                                    <p:set>
                                      <p:cBhvr>
                                        <p:cTn id="94" dur="1" fill="hold">
                                          <p:stCondLst>
                                            <p:cond delay="999"/>
                                          </p:stCondLst>
                                        </p:cTn>
                                        <p:tgtEl>
                                          <p:spTgt spid="21593"/>
                                        </p:tgtEl>
                                        <p:attrNameLst>
                                          <p:attrName>style.visibility</p:attrName>
                                        </p:attrNameLst>
                                      </p:cBhvr>
                                      <p:to>
                                        <p:strVal val="hidden"/>
                                      </p:to>
                                    </p:set>
                                  </p:childTnLst>
                                </p:cTn>
                              </p:par>
                            </p:childTnLst>
                          </p:cTn>
                        </p:par>
                        <p:par>
                          <p:cTn id="95" fill="hold" nodeType="afterGroup">
                            <p:stCondLst>
                              <p:cond delay="20500"/>
                            </p:stCondLst>
                            <p:childTnLst>
                              <p:par>
                                <p:cTn id="96" presetID="10" presetClass="entr" presetSubtype="0" fill="hold" nodeType="afterEffect">
                                  <p:stCondLst>
                                    <p:cond delay="0"/>
                                  </p:stCondLst>
                                  <p:childTnLst>
                                    <p:set>
                                      <p:cBhvr>
                                        <p:cTn id="97" dur="1" fill="hold">
                                          <p:stCondLst>
                                            <p:cond delay="0"/>
                                          </p:stCondLst>
                                        </p:cTn>
                                        <p:tgtEl>
                                          <p:spTgt spid="21594"/>
                                        </p:tgtEl>
                                        <p:attrNameLst>
                                          <p:attrName>style.visibility</p:attrName>
                                        </p:attrNameLst>
                                      </p:cBhvr>
                                      <p:to>
                                        <p:strVal val="visible"/>
                                      </p:to>
                                    </p:set>
                                    <p:animEffect transition="in" filter="fade">
                                      <p:cBhvr>
                                        <p:cTn id="98" dur="1000"/>
                                        <p:tgtEl>
                                          <p:spTgt spid="21594"/>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nodeType="afterGroup">
                            <p:stCondLst>
                              <p:cond delay="21500"/>
                            </p:stCondLst>
                            <p:childTnLst>
                              <p:par>
                                <p:cTn id="100" presetID="51" presetClass="entr" presetSubtype="0" fill="hold" nodeType="afterEffect">
                                  <p:stCondLst>
                                    <p:cond delay="0"/>
                                  </p:stCondLst>
                                  <p:childTnLst>
                                    <p:set>
                                      <p:cBhvr>
                                        <p:cTn id="101" dur="1" fill="hold">
                                          <p:stCondLst>
                                            <p:cond delay="0"/>
                                          </p:stCondLst>
                                        </p:cTn>
                                        <p:tgtEl>
                                          <p:spTgt spid="21595"/>
                                        </p:tgtEl>
                                        <p:attrNameLst>
                                          <p:attrName>style.visibility</p:attrName>
                                        </p:attrNameLst>
                                      </p:cBhvr>
                                      <p:to>
                                        <p:strVal val="visible"/>
                                      </p:to>
                                    </p:set>
                                    <p:animEffect transition="in" filter="fade">
                                      <p:cBhvr>
                                        <p:cTn id="102" dur="385" decel="100000"/>
                                        <p:tgtEl>
                                          <p:spTgt spid="21595"/>
                                        </p:tgtEl>
                                      </p:cBhvr>
                                    </p:animEffect>
                                    <p:animScale>
                                      <p:cBhvr>
                                        <p:cTn id="103" dur="385" decel="100000"/>
                                        <p:tgtEl>
                                          <p:spTgt spid="21595"/>
                                        </p:tgtEl>
                                      </p:cBhvr>
                                      <p:from x="10000" y="10000"/>
                                      <p:to x="200000" y="450000"/>
                                    </p:animScale>
                                    <p:animScale>
                                      <p:cBhvr>
                                        <p:cTn id="104" dur="615" accel="100000" fill="hold">
                                          <p:stCondLst>
                                            <p:cond delay="385"/>
                                          </p:stCondLst>
                                        </p:cTn>
                                        <p:tgtEl>
                                          <p:spTgt spid="21595"/>
                                        </p:tgtEl>
                                      </p:cBhvr>
                                      <p:from x="200000" y="450000"/>
                                      <p:to x="100000" y="100000"/>
                                    </p:animScale>
                                    <p:set>
                                      <p:cBhvr>
                                        <p:cTn id="105" dur="385" fill="hold"/>
                                        <p:tgtEl>
                                          <p:spTgt spid="21595"/>
                                        </p:tgtEl>
                                        <p:attrNameLst>
                                          <p:attrName>ppt_x</p:attrName>
                                        </p:attrNameLst>
                                      </p:cBhvr>
                                      <p:to>
                                        <p:strVal val="(0.5)"/>
                                      </p:to>
                                    </p:set>
                                    <p:anim from="(0.5)" to="(#ppt_x)" calcmode="lin" valueType="num">
                                      <p:cBhvr>
                                        <p:cTn id="106" dur="615" accel="100000" fill="hold">
                                          <p:stCondLst>
                                            <p:cond delay="385"/>
                                          </p:stCondLst>
                                        </p:cTn>
                                        <p:tgtEl>
                                          <p:spTgt spid="21595"/>
                                        </p:tgtEl>
                                        <p:attrNameLst>
                                          <p:attrName>ppt_x</p:attrName>
                                        </p:attrNameLst>
                                      </p:cBhvr>
                                    </p:anim>
                                    <p:set>
                                      <p:cBhvr>
                                        <p:cTn id="107" dur="385" fill="hold"/>
                                        <p:tgtEl>
                                          <p:spTgt spid="21595"/>
                                        </p:tgtEl>
                                        <p:attrNameLst>
                                          <p:attrName>ppt_y</p:attrName>
                                        </p:attrNameLst>
                                      </p:cBhvr>
                                      <p:to>
                                        <p:strVal val="(#ppt_y+0.4)"/>
                                      </p:to>
                                    </p:set>
                                    <p:anim from="(#ppt_y+0.4)" to="(#ppt_y)" calcmode="lin" valueType="num">
                                      <p:cBhvr>
                                        <p:cTn id="108" dur="615" accel="100000" fill="hold">
                                          <p:stCondLst>
                                            <p:cond delay="385"/>
                                          </p:stCondLst>
                                        </p:cTn>
                                        <p:tgtEl>
                                          <p:spTgt spid="21595"/>
                                        </p:tgtEl>
                                        <p:attrNameLst>
                                          <p:attrName>ppt_y</p:attrName>
                                        </p:attrNameLst>
                                      </p:cBhvr>
                                    </p:anim>
                                  </p:childTnLst>
                                  <p:subTnLst>
                                    <p:audio>
                                      <p:cMediaNode>
                                        <p:cTn display="0"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5" presetClass="exit" presetSubtype="0" fill="hold" nodeType="clickEffect">
                                  <p:stCondLst>
                                    <p:cond delay="0"/>
                                  </p:stCondLst>
                                  <p:childTnLst>
                                    <p:animEffect transition="out" filter="fade">
                                      <p:cBhvr>
                                        <p:cTn id="112" dur="1000"/>
                                        <p:tgtEl>
                                          <p:spTgt spid="21595"/>
                                        </p:tgtEl>
                                      </p:cBhvr>
                                    </p:animEffect>
                                    <p:anim calcmode="lin" valueType="num">
                                      <p:cBhvr>
                                        <p:cTn id="113" dur="1000"/>
                                        <p:tgtEl>
                                          <p:spTgt spid="21595"/>
                                        </p:tgtEl>
                                        <p:attrNameLst>
                                          <p:attrName>style.rotation</p:attrName>
                                        </p:attrNameLst>
                                      </p:cBhvr>
                                      <p:tavLst>
                                        <p:tav tm="0">
                                          <p:val>
                                            <p:fltVal val="0"/>
                                          </p:val>
                                        </p:tav>
                                        <p:tav tm="100000">
                                          <p:val>
                                            <p:fltVal val="720"/>
                                          </p:val>
                                        </p:tav>
                                      </p:tavLst>
                                    </p:anim>
                                    <p:anim calcmode="lin" valueType="num">
                                      <p:cBhvr>
                                        <p:cTn id="114" dur="1000"/>
                                        <p:tgtEl>
                                          <p:spTgt spid="21595"/>
                                        </p:tgtEl>
                                        <p:attrNameLst>
                                          <p:attrName>ppt_h</p:attrName>
                                        </p:attrNameLst>
                                      </p:cBhvr>
                                      <p:tavLst>
                                        <p:tav tm="0">
                                          <p:val>
                                            <p:strVal val="ppt_h"/>
                                          </p:val>
                                        </p:tav>
                                        <p:tav tm="100000">
                                          <p:val>
                                            <p:fltVal val="0"/>
                                          </p:val>
                                        </p:tav>
                                      </p:tavLst>
                                    </p:anim>
                                    <p:anim calcmode="lin" valueType="num">
                                      <p:cBhvr>
                                        <p:cTn id="115" dur="1000"/>
                                        <p:tgtEl>
                                          <p:spTgt spid="21595"/>
                                        </p:tgtEl>
                                        <p:attrNameLst>
                                          <p:attrName>ppt_w</p:attrName>
                                        </p:attrNameLst>
                                      </p:cBhvr>
                                      <p:tavLst>
                                        <p:tav tm="0">
                                          <p:val>
                                            <p:strVal val="ppt_w"/>
                                          </p:val>
                                        </p:tav>
                                        <p:tav tm="100000">
                                          <p:val>
                                            <p:fltVal val="0"/>
                                          </p:val>
                                        </p:tav>
                                      </p:tavLst>
                                    </p:anim>
                                    <p:set>
                                      <p:cBhvr>
                                        <p:cTn id="116" dur="1" fill="hold">
                                          <p:stCondLst>
                                            <p:cond delay="999"/>
                                          </p:stCondLst>
                                        </p:cTn>
                                        <p:tgtEl>
                                          <p:spTgt spid="21595"/>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nodeType="clickEffect">
                                  <p:stCondLst>
                                    <p:cond delay="0"/>
                                  </p:stCondLst>
                                  <p:childTnLst>
                                    <p:set>
                                      <p:cBhvr>
                                        <p:cTn id="120" dur="1" fill="hold">
                                          <p:stCondLst>
                                            <p:cond delay="0"/>
                                          </p:stCondLst>
                                        </p:cTn>
                                        <p:tgtEl>
                                          <p:spTgt spid="24586"/>
                                        </p:tgtEl>
                                        <p:attrNameLst>
                                          <p:attrName>style.visibility</p:attrName>
                                        </p:attrNameLst>
                                      </p:cBhvr>
                                      <p:to>
                                        <p:strVal val="visible"/>
                                      </p:to>
                                    </p:set>
                                    <p:animEffect transition="in" filter="box(in)">
                                      <p:cBhvr>
                                        <p:cTn id="121" dur="500"/>
                                        <p:tgtEl>
                                          <p:spTgt spid="24586"/>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nodeType="clickEffect">
                                  <p:stCondLst>
                                    <p:cond delay="0"/>
                                  </p:stCondLst>
                                  <p:childTnLst>
                                    <p:set>
                                      <p:cBhvr>
                                        <p:cTn id="125" dur="1" fill="hold">
                                          <p:stCondLst>
                                            <p:cond delay="0"/>
                                          </p:stCondLst>
                                        </p:cTn>
                                        <p:tgtEl>
                                          <p:spTgt spid="24584"/>
                                        </p:tgtEl>
                                        <p:attrNameLst>
                                          <p:attrName>style.visibility</p:attrName>
                                        </p:attrNameLst>
                                      </p:cBhvr>
                                      <p:to>
                                        <p:strVal val="visible"/>
                                      </p:to>
                                    </p:set>
                                    <p:animEffect transition="in" filter="box(in)">
                                      <p:cBhvr>
                                        <p:cTn id="126"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5" grpId="0"/>
      <p:bldP spid="21584" grpId="0"/>
      <p:bldP spid="21584" grpId="1"/>
      <p:bldP spid="21585" grpId="0"/>
      <p:bldP spid="21585" grpId="1"/>
      <p:bldP spid="21586" grpId="0"/>
      <p:bldP spid="21586" grpId="1"/>
      <p:bldP spid="21587" grpId="0"/>
      <p:bldP spid="21587" grpId="1"/>
      <p:bldP spid="21588" grpId="0"/>
      <p:bldP spid="21588" grpId="1"/>
      <p:bldP spid="21589" grpId="0"/>
      <p:bldP spid="21589" grpId="1"/>
      <p:bldP spid="21590" grpId="0"/>
      <p:bldP spid="21590" grpId="1"/>
      <p:bldP spid="21591" grpId="0"/>
      <p:bldP spid="21591" grpId="1"/>
      <p:bldP spid="21592" grpId="0"/>
      <p:bldP spid="21592" grpId="1"/>
      <p:bldP spid="21593" grpId="0"/>
      <p:bldP spid="21593" grpId="1"/>
      <p:bldP spid="21594" grpId="0"/>
      <p:bldP spid="21595" grpId="0" animBg="1"/>
      <p:bldP spid="21595" grpId="1"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F66B6B-1700-E814-AECB-58C6A7FF2E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976" y="593726"/>
            <a:ext cx="363537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5">
            <a:extLst>
              <a:ext uri="{FF2B5EF4-FFF2-40B4-BE49-F238E27FC236}">
                <a16:creationId xmlns:a16="http://schemas.microsoft.com/office/drawing/2014/main" id="{141CA809-116E-146E-2E9F-B67A82582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8" y="4435475"/>
            <a:ext cx="13462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3732" descr="PPT素材-12">
            <a:extLst>
              <a:ext uri="{FF2B5EF4-FFF2-40B4-BE49-F238E27FC236}">
                <a16:creationId xmlns:a16="http://schemas.microsoft.com/office/drawing/2014/main" id="{A28A6D1D-F45C-0D87-79D9-05179FD2E9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857251"/>
            <a:ext cx="6802438"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3">
            <a:extLst>
              <a:ext uri="{FF2B5EF4-FFF2-40B4-BE49-F238E27FC236}">
                <a16:creationId xmlns:a16="http://schemas.microsoft.com/office/drawing/2014/main" id="{FA7AD2CC-E274-822A-7D54-8CB29491909D}"/>
              </a:ext>
            </a:extLst>
          </p:cNvPr>
          <p:cNvSpPr>
            <a:spLocks noChangeArrowheads="1" noChangeShapeType="1" noTextEdit="1"/>
          </p:cNvSpPr>
          <p:nvPr/>
        </p:nvSpPr>
        <p:spPr bwMode="auto">
          <a:xfrm>
            <a:off x="4800600" y="2458671"/>
            <a:ext cx="4724400" cy="1845641"/>
          </a:xfrm>
          <a:prstGeom prst="rect">
            <a:avLst/>
          </a:prstGeom>
        </p:spPr>
        <p:txBody>
          <a:bodyPr wrap="none" fromWordArt="1">
            <a:prstTxWarp prst="textPlain">
              <a:avLst>
                <a:gd name="adj" fmla="val 50642"/>
              </a:avLst>
            </a:prstTxWarp>
          </a:bodyPr>
          <a:lstStyle/>
          <a:p>
            <a:pPr algn="ctr" eaLnBrk="1" hangingPunct="1">
              <a:defRPr/>
            </a:pPr>
            <a:r>
              <a:rPr lang="en-US" altLang="en-US" sz="4400" b="1" dirty="0" err="1">
                <a:solidFill>
                  <a:srgbClr val="000099"/>
                </a:solidFill>
                <a:latin typeface="Arial" panose="020B0604020202020204" pitchFamily="34" charset="0"/>
              </a:rPr>
              <a:t>Nhớ</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cách</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viết</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hoa</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tên</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người</a:t>
            </a:r>
            <a:r>
              <a:rPr lang="en-US" altLang="en-US" sz="4400" b="1" dirty="0">
                <a:solidFill>
                  <a:srgbClr val="000099"/>
                </a:solidFill>
                <a:latin typeface="Arial" panose="020B0604020202020204" pitchFamily="34" charset="0"/>
              </a:rPr>
              <a:t>, </a:t>
            </a:r>
          </a:p>
          <a:p>
            <a:pPr algn="ctr" eaLnBrk="1" hangingPunct="1">
              <a:defRPr/>
            </a:pPr>
            <a:r>
              <a:rPr lang="en-US" altLang="en-US" sz="4400" b="1" dirty="0" err="1">
                <a:solidFill>
                  <a:srgbClr val="000099"/>
                </a:solidFill>
                <a:latin typeface="Arial" panose="020B0604020202020204" pitchFamily="34" charset="0"/>
              </a:rPr>
              <a:t>tên</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địa</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lí</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Việt</a:t>
            </a:r>
            <a:r>
              <a:rPr lang="en-US" altLang="en-US" sz="4400" b="1">
                <a:solidFill>
                  <a:srgbClr val="000099"/>
                </a:solidFill>
                <a:latin typeface="Arial" panose="020B0604020202020204" pitchFamily="34" charset="0"/>
              </a:rPr>
              <a:t> Nam</a:t>
            </a:r>
            <a:r>
              <a:rPr lang="en-US" sz="3000" b="1">
                <a:ln>
                  <a:solidFill>
                    <a:srgbClr val="002060"/>
                  </a:solidFill>
                </a:ln>
                <a:solidFill>
                  <a:srgbClr val="3410B8"/>
                </a:solidFill>
                <a:cs typeface="Times New Roman" panose="02020603050405020304" pitchFamily="18" charset="0"/>
              </a:rPr>
              <a:t>.</a:t>
            </a:r>
            <a:endParaRPr lang="en-US" sz="3300" b="1" kern="10" dirty="0">
              <a:ln>
                <a:solidFill>
                  <a:srgbClr val="002060"/>
                </a:solidFill>
              </a:ln>
              <a:solidFill>
                <a:srgbClr val="3410B8"/>
              </a:solidFill>
              <a:effectLst>
                <a:outerShdw dist="107763" dir="2700000" algn="ctr" rotWithShape="0">
                  <a:srgbClr val="C0C0C0">
                    <a:alpha val="50000"/>
                  </a:srgbClr>
                </a:outerShdw>
              </a:effectLst>
              <a:ea typeface="Tahoma" panose="020B0604030504040204" pitchFamily="34" charset="0"/>
              <a:cs typeface="Times New Roman" panose="02020603050405020304" pitchFamily="18" charset="0"/>
            </a:endParaRPr>
          </a:p>
          <a:p>
            <a:pPr algn="ctr" eaLnBrk="1" hangingPunct="1">
              <a:defRPr/>
            </a:pPr>
            <a:endParaRPr lang="en-US" sz="3300" b="1" kern="10" dirty="0">
              <a:solidFill>
                <a:srgbClr val="FF0000"/>
              </a:solidFill>
              <a:effectLst>
                <a:outerShdw dist="107763" dir="2700000" algn="ctr" rotWithShape="0">
                  <a:srgbClr val="C0C0C0">
                    <a:alpha val="50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a:extLst>
              <a:ext uri="{FF2B5EF4-FFF2-40B4-BE49-F238E27FC236}">
                <a16:creationId xmlns:a16="http://schemas.microsoft.com/office/drawing/2014/main" id="{D5660930-375B-C8DC-530B-9CB91E12EA28}"/>
              </a:ext>
            </a:extLst>
          </p:cNvPr>
          <p:cNvSpPr txBox="1">
            <a:spLocks noChangeArrowheads="1"/>
          </p:cNvSpPr>
          <p:nvPr/>
        </p:nvSpPr>
        <p:spPr bwMode="auto">
          <a:xfrm>
            <a:off x="2921000" y="1085851"/>
            <a:ext cx="629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TRƯỜNG TIỂU HỌC &amp; THCS TRIỆU ĐẠI</a:t>
            </a:r>
          </a:p>
        </p:txBody>
      </p:sp>
      <p:sp>
        <p:nvSpPr>
          <p:cNvPr id="6" name="TextBox 5">
            <a:extLst>
              <a:ext uri="{FF2B5EF4-FFF2-40B4-BE49-F238E27FC236}">
                <a16:creationId xmlns:a16="http://schemas.microsoft.com/office/drawing/2014/main" id="{0EAED368-0459-D9FA-04B5-CB033FBC7ED8}"/>
              </a:ext>
            </a:extLst>
          </p:cNvPr>
          <p:cNvSpPr txBox="1"/>
          <p:nvPr/>
        </p:nvSpPr>
        <p:spPr>
          <a:xfrm>
            <a:off x="2176691" y="1709372"/>
            <a:ext cx="7743854" cy="1231168"/>
          </a:xfrm>
          <a:prstGeom prst="rect">
            <a:avLst/>
          </a:prstGeom>
          <a:noFill/>
        </p:spPr>
        <p:txBody>
          <a:bodyPr spcFirstLastPara="1">
            <a:prstTxWarp prst="textArchUp">
              <a:avLst>
                <a:gd name="adj" fmla="val 11293846"/>
              </a:avLst>
            </a:prstTxWarp>
            <a:spAutoFit/>
            <a:scene3d>
              <a:camera prst="obliqueTopRight"/>
              <a:lightRig rig="threePt" dir="t"/>
            </a:scene3d>
          </a:bodyPr>
          <a:lstStyle/>
          <a:p>
            <a:pPr eaLnBrk="1" hangingPunct="1">
              <a:defRPr/>
            </a:pPr>
            <a:r>
              <a:rPr lang="en-US" sz="2700" b="1" dirty="0">
                <a:ln w="38100"/>
                <a:solidFill>
                  <a:srgbClr val="339933"/>
                </a:solidFill>
                <a:cs typeface="Times New Roman" panose="02020603050405020304" pitchFamily="18" charset="0"/>
              </a:rPr>
              <a:t>CHÀO MỪNG QUÝ THẦY, CÔ GIÁO VỀ DỰ GIỜ LỚP 3A</a:t>
            </a:r>
          </a:p>
        </p:txBody>
      </p:sp>
      <p:pic>
        <p:nvPicPr>
          <p:cNvPr id="2052" name="Picture 8">
            <a:extLst>
              <a:ext uri="{FF2B5EF4-FFF2-40B4-BE49-F238E27FC236}">
                <a16:creationId xmlns:a16="http://schemas.microsoft.com/office/drawing/2014/main" id="{5E77BF8C-BC91-6DD6-51C3-17AB55B4B4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370139"/>
            <a:ext cx="8002588"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5D9353D0-695A-78C3-FBCE-8DF71B4A5082}"/>
                  </a:ext>
                </a:extLst>
              </p14:cNvPr>
              <p14:cNvContentPartPr/>
              <p14:nvPr/>
            </p14:nvContentPartPr>
            <p14:xfrm>
              <a:off x="6048619" y="3842848"/>
              <a:ext cx="19440" cy="270"/>
            </p14:xfrm>
          </p:contentPart>
        </mc:Choice>
        <mc:Fallback>
          <p:pic>
            <p:nvPicPr>
              <p:cNvPr id="19" name="Ink 18">
                <a:extLst>
                  <a:ext uri="{FF2B5EF4-FFF2-40B4-BE49-F238E27FC236}">
                    <a16:creationId xmlns:a16="http://schemas.microsoft.com/office/drawing/2014/main" id="{5D9353D0-695A-78C3-FBCE-8DF71B4A5082}"/>
                  </a:ext>
                </a:extLst>
              </p:cNvPr>
              <p:cNvPicPr/>
              <p:nvPr/>
            </p:nvPicPr>
            <p:blipFill>
              <a:blip r:embed="rId4"/>
              <a:stretch>
                <a:fillRect/>
              </a:stretch>
            </p:blipFill>
            <p:spPr>
              <a:xfrm>
                <a:off x="5994619" y="3761848"/>
                <a:ext cx="127080" cy="162000"/>
              </a:xfrm>
              <a:prstGeom prst="rect">
                <a:avLst/>
              </a:prstGeom>
            </p:spPr>
          </p:pic>
        </mc:Fallback>
      </mc:AlternateContent>
      <p:sp>
        <p:nvSpPr>
          <p:cNvPr id="20" name="Rectangle 19">
            <a:extLst>
              <a:ext uri="{FF2B5EF4-FFF2-40B4-BE49-F238E27FC236}">
                <a16:creationId xmlns:a16="http://schemas.microsoft.com/office/drawing/2014/main" id="{2494B324-24E1-762A-0963-B00ECD2B2824}"/>
              </a:ext>
            </a:extLst>
          </p:cNvPr>
          <p:cNvSpPr/>
          <p:nvPr/>
        </p:nvSpPr>
        <p:spPr>
          <a:xfrm>
            <a:off x="3044825" y="2895600"/>
            <a:ext cx="6046788" cy="2393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TextBox 22">
            <a:extLst>
              <a:ext uri="{FF2B5EF4-FFF2-40B4-BE49-F238E27FC236}">
                <a16:creationId xmlns:a16="http://schemas.microsoft.com/office/drawing/2014/main" id="{0D5D5102-C201-D1F1-C553-65E2FDF52670}"/>
              </a:ext>
            </a:extLst>
          </p:cNvPr>
          <p:cNvSpPr txBox="1"/>
          <p:nvPr/>
        </p:nvSpPr>
        <p:spPr>
          <a:xfrm>
            <a:off x="2630489" y="2984500"/>
            <a:ext cx="6364287" cy="1809750"/>
          </a:xfrm>
          <a:prstGeom prst="rect">
            <a:avLst/>
          </a:prstGeom>
          <a:noFill/>
        </p:spPr>
        <p:txBody>
          <a:bodyPr>
            <a:spAutoFit/>
          </a:bodyPr>
          <a:lstStyle/>
          <a:p>
            <a:pPr algn="ctr">
              <a:lnSpc>
                <a:spcPct val="130000"/>
              </a:lnSpc>
              <a:defRPr/>
            </a:pPr>
            <a:r>
              <a:rPr lang="en-US" altLang="en-US" dirty="0">
                <a:cs typeface="Times New Roman" panose="02020603050405020304" pitchFamily="18" charset="0"/>
              </a:rPr>
              <a:t>   </a:t>
            </a:r>
            <a:r>
              <a:rPr lang="en-US" altLang="en-US" sz="3600" b="1" u="sng" dirty="0" err="1">
                <a:solidFill>
                  <a:srgbClr val="0070C0"/>
                </a:solidFill>
                <a:cs typeface="Times New Roman" panose="02020603050405020304" pitchFamily="18" charset="0"/>
              </a:rPr>
              <a:t>Chuyên</a:t>
            </a:r>
            <a:r>
              <a:rPr lang="en-US" altLang="en-US" sz="3600" b="1" u="sng" dirty="0">
                <a:solidFill>
                  <a:srgbClr val="0070C0"/>
                </a:solidFill>
                <a:cs typeface="Times New Roman" panose="02020603050405020304" pitchFamily="18" charset="0"/>
              </a:rPr>
              <a:t> </a:t>
            </a:r>
            <a:r>
              <a:rPr lang="en-US" altLang="en-US" sz="3600" b="1" u="sng" dirty="0" err="1">
                <a:solidFill>
                  <a:srgbClr val="0070C0"/>
                </a:solidFill>
                <a:cs typeface="Times New Roman" panose="02020603050405020304" pitchFamily="18" charset="0"/>
              </a:rPr>
              <a:t>đề</a:t>
            </a:r>
            <a:endParaRPr lang="en-US" altLang="en-US" sz="3600" b="1" u="sng" dirty="0">
              <a:solidFill>
                <a:srgbClr val="0070C0"/>
              </a:solidFill>
              <a:cs typeface="Times New Roman" panose="02020603050405020304" pitchFamily="18" charset="0"/>
            </a:endParaRPr>
          </a:p>
          <a:p>
            <a:pPr algn="ctr">
              <a:lnSpc>
                <a:spcPct val="130000"/>
              </a:lnSpc>
              <a:defRPr/>
            </a:pPr>
            <a:endParaRPr lang="en-US" altLang="en-US" sz="600" b="1" u="sng" dirty="0">
              <a:solidFill>
                <a:srgbClr val="0070C0"/>
              </a:solidFill>
              <a:cs typeface="Times New Roman" panose="02020603050405020304" pitchFamily="18" charset="0"/>
            </a:endParaRPr>
          </a:p>
          <a:p>
            <a:pPr algn="ctr">
              <a:lnSpc>
                <a:spcPct val="130000"/>
              </a:lnSpc>
              <a:defRPr/>
            </a:pPr>
            <a:r>
              <a:rPr lang="en-US" altLang="en-US" sz="3000" b="1" dirty="0">
                <a:solidFill>
                  <a:srgbClr val="FF0000"/>
                </a:solidFill>
                <a:cs typeface="Times New Roman" panose="02020603050405020304" pitchFamily="18" charset="0"/>
              </a:rPr>
              <a:t> </a:t>
            </a:r>
            <a:endParaRPr lang="en-US" altLang="en-US" sz="4050" dirty="0">
              <a:cs typeface="Times New Roman" panose="02020603050405020304" pitchFamily="18" charset="0"/>
            </a:endParaRPr>
          </a:p>
          <a:p>
            <a:pPr eaLnBrk="1" hangingPunct="1">
              <a:defRPr/>
            </a:pPr>
            <a:endParaRPr lang="en-US" dirty="0"/>
          </a:p>
        </p:txBody>
      </p:sp>
      <p:sp>
        <p:nvSpPr>
          <p:cNvPr id="2056" name="TextBox 25">
            <a:extLst>
              <a:ext uri="{FF2B5EF4-FFF2-40B4-BE49-F238E27FC236}">
                <a16:creationId xmlns:a16="http://schemas.microsoft.com/office/drawing/2014/main" id="{10613A9D-05AF-5470-1694-DFD702705C42}"/>
              </a:ext>
            </a:extLst>
          </p:cNvPr>
          <p:cNvSpPr txBox="1">
            <a:spLocks noChangeArrowheads="1"/>
          </p:cNvSpPr>
          <p:nvPr/>
        </p:nvSpPr>
        <p:spPr bwMode="auto">
          <a:xfrm>
            <a:off x="4518025" y="4664075"/>
            <a:ext cx="3524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0070C0"/>
                </a:solidFill>
                <a:latin typeface="Times New Roman" panose="02020603050405020304" pitchFamily="18" charset="0"/>
                <a:cs typeface="Times New Roman" panose="02020603050405020304" pitchFamily="18" charset="0"/>
              </a:rPr>
              <a:t>Giáo viên: Lê Thị Anh Dũng</a:t>
            </a:r>
          </a:p>
        </p:txBody>
      </p:sp>
      <p:sp>
        <p:nvSpPr>
          <p:cNvPr id="10" name="Rectangle 9">
            <a:extLst>
              <a:ext uri="{FF2B5EF4-FFF2-40B4-BE49-F238E27FC236}">
                <a16:creationId xmlns:a16="http://schemas.microsoft.com/office/drawing/2014/main" id="{F9469286-BC4E-D85F-1C66-E29609D7EEF1}"/>
              </a:ext>
            </a:extLst>
          </p:cNvPr>
          <p:cNvSpPr/>
          <p:nvPr/>
        </p:nvSpPr>
        <p:spPr>
          <a:xfrm>
            <a:off x="2983267" y="3711532"/>
            <a:ext cx="6150145" cy="761747"/>
          </a:xfrm>
          <a:prstGeom prst="rect">
            <a:avLst/>
          </a:prstGeom>
          <a:noFill/>
          <a:effectLst/>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5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AN TOÀN GIAO THÔNG</a:t>
            </a:r>
          </a:p>
        </p:txBody>
      </p:sp>
      <p:pic>
        <p:nvPicPr>
          <p:cNvPr id="2058" name="Picture 2" descr="Hình nền Powerpoint đẹp tạo nên một Slide chuyên nghiệp">
            <a:extLst>
              <a:ext uri="{FF2B5EF4-FFF2-40B4-BE49-F238E27FC236}">
                <a16:creationId xmlns:a16="http://schemas.microsoft.com/office/drawing/2014/main" id="{54F54999-380D-6F3E-9565-BC72AF84E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463"/>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 descr="Bauernbar">
            <a:extLst>
              <a:ext uri="{FF2B5EF4-FFF2-40B4-BE49-F238E27FC236}">
                <a16:creationId xmlns:a16="http://schemas.microsoft.com/office/drawing/2014/main" id="{94010C16-623E-BCDE-E486-B4BAD8536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1438276"/>
            <a:ext cx="41417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4">
            <a:extLst>
              <a:ext uri="{FF2B5EF4-FFF2-40B4-BE49-F238E27FC236}">
                <a16:creationId xmlns:a16="http://schemas.microsoft.com/office/drawing/2014/main" id="{CD90A9E5-FCB7-FD45-42DC-396918068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0351" y="2208213"/>
            <a:ext cx="91916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DD63B03B-E745-DB89-8E84-C85E35517273}"/>
              </a:ext>
            </a:extLst>
          </p:cNvPr>
          <p:cNvSpPr/>
          <p:nvPr/>
        </p:nvSpPr>
        <p:spPr>
          <a:xfrm>
            <a:off x="2630488" y="2630488"/>
            <a:ext cx="7002462" cy="265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US" altLang="en-US" sz="600" b="1" u="sng" dirty="0">
              <a:solidFill>
                <a:srgbClr val="0070C0"/>
              </a:solidFill>
              <a:latin typeface="Times New Roman" panose="02020603050405020304" pitchFamily="18" charset="0"/>
              <a:cs typeface="Times New Roman" panose="02020603050405020304" pitchFamily="18" charset="0"/>
            </a:endParaRPr>
          </a:p>
          <a:p>
            <a:pPr algn="ctr" eaLnBrk="1" hangingPunct="1">
              <a:lnSpc>
                <a:spcPct val="130000"/>
              </a:lnSpc>
              <a:defRPr/>
            </a:pPr>
            <a:r>
              <a:rPr lang="en-US" altLang="en-US" sz="3000" b="1" dirty="0">
                <a:solidFill>
                  <a:srgbClr val="FF0000"/>
                </a:solidFill>
                <a:latin typeface="Times New Roman" panose="02020603050405020304" pitchFamily="18" charset="0"/>
                <a:cs typeface="Times New Roman" panose="02020603050405020304" pitchFamily="18" charset="0"/>
              </a:rPr>
              <a:t> </a:t>
            </a:r>
            <a:endParaRPr lang="en-US" dirty="0"/>
          </a:p>
        </p:txBody>
      </p:sp>
      <p:sp>
        <p:nvSpPr>
          <p:cNvPr id="28" name="Rectangle 27">
            <a:extLst>
              <a:ext uri="{FF2B5EF4-FFF2-40B4-BE49-F238E27FC236}">
                <a16:creationId xmlns:a16="http://schemas.microsoft.com/office/drawing/2014/main" id="{9201572F-DD81-E215-FED8-BF7854344D1E}"/>
              </a:ext>
            </a:extLst>
          </p:cNvPr>
          <p:cNvSpPr/>
          <p:nvPr/>
        </p:nvSpPr>
        <p:spPr>
          <a:xfrm>
            <a:off x="2233907" y="3660405"/>
            <a:ext cx="7629423" cy="761747"/>
          </a:xfrm>
          <a:prstGeom prst="rect">
            <a:avLst/>
          </a:prstGeom>
          <a:noFill/>
          <a:effectLst/>
        </p:spPr>
        <p:txBody>
          <a:bodyPr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5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NÚI NON HÙNG VĨ</a:t>
            </a:r>
          </a:p>
        </p:txBody>
      </p:sp>
      <p:sp>
        <p:nvSpPr>
          <p:cNvPr id="29" name="Rectangle 28">
            <a:extLst>
              <a:ext uri="{FF2B5EF4-FFF2-40B4-BE49-F238E27FC236}">
                <a16:creationId xmlns:a16="http://schemas.microsoft.com/office/drawing/2014/main" id="{162EF13B-71EA-82D0-5E38-DAA9E693EF8E}"/>
              </a:ext>
            </a:extLst>
          </p:cNvPr>
          <p:cNvSpPr/>
          <p:nvPr/>
        </p:nvSpPr>
        <p:spPr>
          <a:xfrm>
            <a:off x="3693644" y="2869536"/>
            <a:ext cx="4449237" cy="647345"/>
          </a:xfrm>
          <a:prstGeom prst="rect">
            <a:avLst/>
          </a:prstGeom>
          <a:noFill/>
        </p:spPr>
        <p:txBody>
          <a:bodyPr lIns="92445" tIns="46222" rIns="92445" bIns="46222">
            <a:spAutoFit/>
            <a:scene3d>
              <a:camera prst="orthographicFront"/>
              <a:lightRig rig="soft" dir="t">
                <a:rot lat="0" lon="0" rev="15600000"/>
              </a:lightRig>
            </a:scene3d>
            <a:sp3d extrusionH="57150" prstMaterial="softEdge">
              <a:bevelT w="25400" h="38100"/>
            </a:sp3d>
          </a:bodyPr>
          <a:lstStyle/>
          <a:p>
            <a:pPr algn="ctr" eaLnBrk="1" hangingPunct="1">
              <a:defRPr/>
            </a:pPr>
            <a:r>
              <a:rPr lang="en-US" sz="3600" b="1" u="sng" dirty="0" err="1">
                <a:ln/>
                <a:solidFill>
                  <a:srgbClr val="0070C0"/>
                </a:solidFill>
                <a:cs typeface="Times New Roman" panose="02020603050405020304" pitchFamily="18" charset="0"/>
              </a:rPr>
              <a:t>Chính</a:t>
            </a:r>
            <a:r>
              <a:rPr lang="en-US" sz="3600" b="1" u="sng" dirty="0">
                <a:ln/>
                <a:solidFill>
                  <a:srgbClr val="0070C0"/>
                </a:solidFill>
                <a:cs typeface="Times New Roman" panose="02020603050405020304" pitchFamily="18" charset="0"/>
              </a:rPr>
              <a:t> </a:t>
            </a:r>
            <a:r>
              <a:rPr lang="en-US" sz="3600" b="1" u="sng" dirty="0" err="1">
                <a:ln/>
                <a:solidFill>
                  <a:srgbClr val="0070C0"/>
                </a:solidFill>
                <a:cs typeface="Times New Roman" panose="02020603050405020304" pitchFamily="18" charset="0"/>
              </a:rPr>
              <a:t>tả</a:t>
            </a:r>
            <a:r>
              <a:rPr lang="en-US" sz="3600" b="1" u="sng" dirty="0">
                <a:ln/>
                <a:solidFill>
                  <a:srgbClr val="0070C0"/>
                </a:solidFill>
                <a:cs typeface="Times New Roman" panose="02020603050405020304" pitchFamily="18" charset="0"/>
              </a:rPr>
              <a:t> (</a:t>
            </a:r>
            <a:r>
              <a:rPr lang="en-US" sz="3600" b="1" u="sng" dirty="0" err="1">
                <a:ln/>
                <a:solidFill>
                  <a:srgbClr val="0070C0"/>
                </a:solidFill>
                <a:cs typeface="Times New Roman" panose="02020603050405020304" pitchFamily="18" charset="0"/>
              </a:rPr>
              <a:t>Nghe-viết</a:t>
            </a:r>
            <a:r>
              <a:rPr lang="en-US" sz="3600" b="1" u="sng" dirty="0">
                <a:ln/>
                <a:solidFill>
                  <a:srgbClr val="0070C0"/>
                </a:solidFill>
                <a:cs typeface="Times New Roman" panose="02020603050405020304" pitchFamily="18" charset="0"/>
              </a:rPr>
              <a:t>)</a:t>
            </a:r>
          </a:p>
        </p:txBody>
      </p:sp>
      <p:sp>
        <p:nvSpPr>
          <p:cNvPr id="2064" name="TextBox 1">
            <a:extLst>
              <a:ext uri="{FF2B5EF4-FFF2-40B4-BE49-F238E27FC236}">
                <a16:creationId xmlns:a16="http://schemas.microsoft.com/office/drawing/2014/main" id="{036F4D3E-E264-07D9-C955-C1062F2E34E3}"/>
              </a:ext>
            </a:extLst>
          </p:cNvPr>
          <p:cNvSpPr txBox="1">
            <a:spLocks noChangeArrowheads="1"/>
          </p:cNvSpPr>
          <p:nvPr/>
        </p:nvSpPr>
        <p:spPr bwMode="auto">
          <a:xfrm>
            <a:off x="2819400" y="381000"/>
            <a:ext cx="7100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3200" b="1"/>
              <a:t>TRƯỜNG  TIỂU HỌC ĐẠI CƯỜNG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AC03CDEE-F085-C00D-CF4D-BADEA47C403E}"/>
              </a:ext>
            </a:extLst>
          </p:cNvPr>
          <p:cNvSpPr txBox="1">
            <a:spLocks noChangeArrowheads="1"/>
          </p:cNvSpPr>
          <p:nvPr/>
        </p:nvSpPr>
        <p:spPr bwMode="auto">
          <a:xfrm>
            <a:off x="1752600" y="1371601"/>
            <a:ext cx="861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600"/>
              <a:t>   </a:t>
            </a:r>
            <a:r>
              <a:rPr lang="en-US" altLang="en-US"/>
              <a:t>Vượt hai con sông hùng vĩ của miền Bắc, qua đất Tam Đường núi nhu nhú như chín mươi chín cái bánh bao tày đình, băng qua dãy Hoàng Liên Sơn hiểm trở, chọc thủng xong mấy dặm sương mù buốt óc thì lồ lộ bên phải là đỉnh Phan-xi-păng. Mây Ô Quy Hồ đang đội mũ cho Phan-xi-păng. Hết đèo Ô Quy Hồ là qua Sa Pa, thẳng ruổi về thành phố biên phòng Lào Cai. </a:t>
            </a:r>
          </a:p>
          <a:p>
            <a:pPr algn="r" eaLnBrk="1" hangingPunct="1">
              <a:spcBef>
                <a:spcPct val="50000"/>
              </a:spcBef>
              <a:buFontTx/>
              <a:buNone/>
            </a:pPr>
            <a:r>
              <a:rPr lang="en-US" altLang="en-US" i="1"/>
              <a:t>Theo Nguyễn Tuân</a:t>
            </a:r>
            <a:r>
              <a:rPr lang="en-US" altLang="en-US"/>
              <a:t>.</a:t>
            </a:r>
          </a:p>
        </p:txBody>
      </p:sp>
      <p:sp>
        <p:nvSpPr>
          <p:cNvPr id="3075" name="Rectangle 8">
            <a:extLst>
              <a:ext uri="{FF2B5EF4-FFF2-40B4-BE49-F238E27FC236}">
                <a16:creationId xmlns:a16="http://schemas.microsoft.com/office/drawing/2014/main" id="{09F4D1F2-2BF4-F087-5748-D9B7E030E612}"/>
              </a:ext>
            </a:extLst>
          </p:cNvPr>
          <p:cNvSpPr>
            <a:spLocks noChangeArrowheads="1"/>
          </p:cNvSpPr>
          <p:nvPr/>
        </p:nvSpPr>
        <p:spPr bwMode="auto">
          <a:xfrm>
            <a:off x="4114800" y="152401"/>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u="sng">
                <a:solidFill>
                  <a:srgbClr val="0000FF"/>
                </a:solidFill>
              </a:rPr>
              <a:t>Chính tả:(Nghe - viết):</a:t>
            </a:r>
          </a:p>
        </p:txBody>
      </p:sp>
      <p:sp>
        <p:nvSpPr>
          <p:cNvPr id="3076" name="Rectangle 9">
            <a:extLst>
              <a:ext uri="{FF2B5EF4-FFF2-40B4-BE49-F238E27FC236}">
                <a16:creationId xmlns:a16="http://schemas.microsoft.com/office/drawing/2014/main" id="{9FF09D6D-517B-EE44-07D5-F005AA54339E}"/>
              </a:ext>
            </a:extLst>
          </p:cNvPr>
          <p:cNvSpPr>
            <a:spLocks noChangeArrowheads="1"/>
          </p:cNvSpPr>
          <p:nvPr/>
        </p:nvSpPr>
        <p:spPr bwMode="auto">
          <a:xfrm>
            <a:off x="4267200" y="8382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400" b="1">
                <a:solidFill>
                  <a:srgbClr val="FF0000"/>
                </a:solidFill>
              </a:rPr>
              <a:t>Núi non hùng vĩ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edge">
                                      <p:cBhvr>
                                        <p:cTn id="7" dur="2000"/>
                                        <p:tgtEl>
                                          <p:spTgt spid="717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a:extLst>
              <a:ext uri="{FF2B5EF4-FFF2-40B4-BE49-F238E27FC236}">
                <a16:creationId xmlns:a16="http://schemas.microsoft.com/office/drawing/2014/main" id="{06B17F65-A17E-D1DB-60BD-117B59FBF1B4}"/>
              </a:ext>
            </a:extLst>
          </p:cNvPr>
          <p:cNvSpPr>
            <a:spLocks noChangeArrowheads="1"/>
          </p:cNvSpPr>
          <p:nvPr/>
        </p:nvSpPr>
        <p:spPr bwMode="auto">
          <a:xfrm>
            <a:off x="1752600" y="2314576"/>
            <a:ext cx="861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t>	Đoạn văn miêu tả cảnh vật ở nơi đâu của đất nước ta ?</a:t>
            </a:r>
          </a:p>
        </p:txBody>
      </p:sp>
      <p:sp>
        <p:nvSpPr>
          <p:cNvPr id="9225" name="Rectangle 9">
            <a:extLst>
              <a:ext uri="{FF2B5EF4-FFF2-40B4-BE49-F238E27FC236}">
                <a16:creationId xmlns:a16="http://schemas.microsoft.com/office/drawing/2014/main" id="{D8527F2B-3524-EBBF-7995-F7096EC910B2}"/>
              </a:ext>
            </a:extLst>
          </p:cNvPr>
          <p:cNvSpPr>
            <a:spLocks noChangeArrowheads="1"/>
          </p:cNvSpPr>
          <p:nvPr/>
        </p:nvSpPr>
        <p:spPr bwMode="auto">
          <a:xfrm>
            <a:off x="1676400" y="3381376"/>
            <a:ext cx="9144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a:solidFill>
                  <a:srgbClr val="FF0000"/>
                </a:solidFill>
              </a:rPr>
              <a:t>	Đoạn văn miêu tả cảnh vùng biên cương Tây Bắc của đất nước ta, nơi giáp giới giữa nước ta và Trung Quốc.</a:t>
            </a:r>
          </a:p>
        </p:txBody>
      </p:sp>
      <p:sp>
        <p:nvSpPr>
          <p:cNvPr id="4100" name="Rectangle 10">
            <a:extLst>
              <a:ext uri="{FF2B5EF4-FFF2-40B4-BE49-F238E27FC236}">
                <a16:creationId xmlns:a16="http://schemas.microsoft.com/office/drawing/2014/main" id="{2643444F-3555-EB57-CC98-17222DDABE89}"/>
              </a:ext>
            </a:extLst>
          </p:cNvPr>
          <p:cNvSpPr>
            <a:spLocks noChangeArrowheads="1"/>
          </p:cNvSpPr>
          <p:nvPr/>
        </p:nvSpPr>
        <p:spPr bwMode="auto">
          <a:xfrm>
            <a:off x="4267200" y="914401"/>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u="sng">
                <a:solidFill>
                  <a:srgbClr val="0000FF"/>
                </a:solidFill>
              </a:rPr>
              <a:t>Chính tả (nghe-viết):</a:t>
            </a:r>
          </a:p>
        </p:txBody>
      </p:sp>
      <p:sp>
        <p:nvSpPr>
          <p:cNvPr id="4101" name="Rectangle 11">
            <a:extLst>
              <a:ext uri="{FF2B5EF4-FFF2-40B4-BE49-F238E27FC236}">
                <a16:creationId xmlns:a16="http://schemas.microsoft.com/office/drawing/2014/main" id="{4912A35C-9813-3545-410A-D3CB798B6B77}"/>
              </a:ext>
            </a:extLst>
          </p:cNvPr>
          <p:cNvSpPr>
            <a:spLocks noChangeArrowheads="1"/>
          </p:cNvSpPr>
          <p:nvPr/>
        </p:nvSpPr>
        <p:spPr bwMode="auto">
          <a:xfrm>
            <a:off x="4419600" y="1524000"/>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400" b="1">
                <a:solidFill>
                  <a:srgbClr val="FF0000"/>
                </a:solidFill>
              </a:rPr>
              <a:t>Núi non hùng vĩ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box(in)">
                                      <p:cBhvr>
                                        <p:cTn id="1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han-Xin-Pan">
            <a:extLst>
              <a:ext uri="{FF2B5EF4-FFF2-40B4-BE49-F238E27FC236}">
                <a16:creationId xmlns:a16="http://schemas.microsoft.com/office/drawing/2014/main" id="{1D2D91FA-D1C9-3245-D101-9E1E77754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441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9">
            <a:extLst>
              <a:ext uri="{FF2B5EF4-FFF2-40B4-BE49-F238E27FC236}">
                <a16:creationId xmlns:a16="http://schemas.microsoft.com/office/drawing/2014/main" id="{113F1150-4A9B-D26A-42A0-EFEC23642482}"/>
              </a:ext>
            </a:extLst>
          </p:cNvPr>
          <p:cNvSpPr txBox="1">
            <a:spLocks noChangeArrowheads="1"/>
          </p:cNvSpPr>
          <p:nvPr/>
        </p:nvSpPr>
        <p:spPr bwMode="auto">
          <a:xfrm>
            <a:off x="2209800" y="6005513"/>
            <a:ext cx="312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Dãy Hoàng Liên Sơn</a:t>
            </a:r>
            <a:endParaRPr lang="vi-VN" altLang="en-US" sz="1800"/>
          </a:p>
        </p:txBody>
      </p:sp>
      <p:sp>
        <p:nvSpPr>
          <p:cNvPr id="8202" name="Text Box 10">
            <a:extLst>
              <a:ext uri="{FF2B5EF4-FFF2-40B4-BE49-F238E27FC236}">
                <a16:creationId xmlns:a16="http://schemas.microsoft.com/office/drawing/2014/main" id="{866BC464-045F-C572-8558-A3B104F1C782}"/>
              </a:ext>
            </a:extLst>
          </p:cNvPr>
          <p:cNvSpPr txBox="1">
            <a:spLocks noChangeArrowheads="1"/>
          </p:cNvSpPr>
          <p:nvPr/>
        </p:nvSpPr>
        <p:spPr bwMode="auto">
          <a:xfrm>
            <a:off x="6400800" y="594360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a:t>Đỉnh Phan – xi - păng</a:t>
            </a:r>
          </a:p>
        </p:txBody>
      </p:sp>
      <p:pic>
        <p:nvPicPr>
          <p:cNvPr id="5125" name="Picture 13" descr="Picture1">
            <a:extLst>
              <a:ext uri="{FF2B5EF4-FFF2-40B4-BE49-F238E27FC236}">
                <a16:creationId xmlns:a16="http://schemas.microsoft.com/office/drawing/2014/main" id="{53BFC2DB-45DF-A071-A455-227458E40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752600"/>
            <a:ext cx="4094163"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ox(in)">
                                      <p:cBhvr>
                                        <p:cTn id="7" dur="500"/>
                                        <p:tgtEl>
                                          <p:spTgt spid="8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box(in)">
                                      <p:cBhvr>
                                        <p:cTn id="1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2FDA2F0A-25D4-A6D8-B028-4D856E07F047}"/>
              </a:ext>
            </a:extLst>
          </p:cNvPr>
          <p:cNvSpPr txBox="1">
            <a:spLocks noChangeArrowheads="1"/>
          </p:cNvSpPr>
          <p:nvPr/>
        </p:nvSpPr>
        <p:spPr bwMode="auto">
          <a:xfrm>
            <a:off x="1524000" y="914400"/>
            <a:ext cx="91440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a:solidFill>
                  <a:srgbClr val="0000CC"/>
                </a:solidFill>
              </a:rPr>
              <a:t>   Vượt hai con sông hùng vĩ của miền Bắc, qua đất Tam Đường núi nhu nhú như chín mươi chín cái bánh bao tày đình, băng qua dãy Hoàng Liên Sơn hiểm trở, chọc thủng xong mấy dặm sương mù buốt óc thì lồ lộ bên phải là đỉnh Phan-xi-păng. Mây Ô Quy Hồ đang đội mũ cho Phan-xi-păng. Hết đèo Ô Quy Hồ là qua Sa Pa, thẳng ruổi về thành phố biên phòng Lào Cai. </a:t>
            </a:r>
          </a:p>
          <a:p>
            <a:pPr algn="r" eaLnBrk="1" hangingPunct="1">
              <a:spcBef>
                <a:spcPct val="50000"/>
              </a:spcBef>
              <a:buFontTx/>
              <a:buNone/>
            </a:pPr>
            <a:r>
              <a:rPr lang="en-US" altLang="en-US" sz="2800" i="1"/>
              <a:t>Theo Nguyễn Tuân</a:t>
            </a:r>
            <a:r>
              <a:rPr lang="en-US" altLang="en-US" sz="2800"/>
              <a:t>.</a:t>
            </a:r>
          </a:p>
        </p:txBody>
      </p:sp>
      <p:sp>
        <p:nvSpPr>
          <p:cNvPr id="6147" name="Rectangle 6">
            <a:extLst>
              <a:ext uri="{FF2B5EF4-FFF2-40B4-BE49-F238E27FC236}">
                <a16:creationId xmlns:a16="http://schemas.microsoft.com/office/drawing/2014/main" id="{45EF994D-EDE9-B546-6242-9132BB39A88A}"/>
              </a:ext>
            </a:extLst>
          </p:cNvPr>
          <p:cNvSpPr>
            <a:spLocks noChangeArrowheads="1"/>
          </p:cNvSpPr>
          <p:nvPr/>
        </p:nvSpPr>
        <p:spPr bwMode="auto">
          <a:xfrm>
            <a:off x="2743200" y="381001"/>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u="sng">
                <a:solidFill>
                  <a:srgbClr val="0000FF"/>
                </a:solidFill>
              </a:rPr>
              <a:t>Chính tả (nghe-viết):</a:t>
            </a:r>
          </a:p>
        </p:txBody>
      </p:sp>
      <p:sp>
        <p:nvSpPr>
          <p:cNvPr id="6148" name="Rectangle 7">
            <a:extLst>
              <a:ext uri="{FF2B5EF4-FFF2-40B4-BE49-F238E27FC236}">
                <a16:creationId xmlns:a16="http://schemas.microsoft.com/office/drawing/2014/main" id="{69A0993F-694D-F766-827E-E1DD6AB9ABE1}"/>
              </a:ext>
            </a:extLst>
          </p:cNvPr>
          <p:cNvSpPr>
            <a:spLocks noChangeArrowheads="1"/>
          </p:cNvSpPr>
          <p:nvPr/>
        </p:nvSpPr>
        <p:spPr bwMode="auto">
          <a:xfrm>
            <a:off x="6019800" y="381001"/>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rPr>
              <a:t>Núi non hùng vĩ</a:t>
            </a:r>
          </a:p>
        </p:txBody>
      </p:sp>
      <p:sp>
        <p:nvSpPr>
          <p:cNvPr id="14344" name="Line 8">
            <a:extLst>
              <a:ext uri="{FF2B5EF4-FFF2-40B4-BE49-F238E27FC236}">
                <a16:creationId xmlns:a16="http://schemas.microsoft.com/office/drawing/2014/main" id="{1F33F50A-9EE8-C7EA-F5B4-06B16CC89199}"/>
              </a:ext>
            </a:extLst>
          </p:cNvPr>
          <p:cNvSpPr>
            <a:spLocks noChangeShapeType="1"/>
          </p:cNvSpPr>
          <p:nvPr/>
        </p:nvSpPr>
        <p:spPr bwMode="auto">
          <a:xfrm flipV="1">
            <a:off x="7696200" y="1360488"/>
            <a:ext cx="76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9">
            <a:extLst>
              <a:ext uri="{FF2B5EF4-FFF2-40B4-BE49-F238E27FC236}">
                <a16:creationId xmlns:a16="http://schemas.microsoft.com/office/drawing/2014/main" id="{22AF2754-4243-A35C-DBC9-BAD2C618AD51}"/>
              </a:ext>
            </a:extLst>
          </p:cNvPr>
          <p:cNvSpPr>
            <a:spLocks noChangeShapeType="1"/>
          </p:cNvSpPr>
          <p:nvPr/>
        </p:nvSpPr>
        <p:spPr bwMode="auto">
          <a:xfrm>
            <a:off x="5715000" y="2209800"/>
            <a:ext cx="2057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0">
            <a:extLst>
              <a:ext uri="{FF2B5EF4-FFF2-40B4-BE49-F238E27FC236}">
                <a16:creationId xmlns:a16="http://schemas.microsoft.com/office/drawing/2014/main" id="{0DCBE232-403E-79B9-9316-BA5131A509DA}"/>
              </a:ext>
            </a:extLst>
          </p:cNvPr>
          <p:cNvSpPr>
            <a:spLocks noChangeShapeType="1"/>
          </p:cNvSpPr>
          <p:nvPr/>
        </p:nvSpPr>
        <p:spPr bwMode="auto">
          <a:xfrm>
            <a:off x="9906000" y="1371600"/>
            <a:ext cx="68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1">
            <a:extLst>
              <a:ext uri="{FF2B5EF4-FFF2-40B4-BE49-F238E27FC236}">
                <a16:creationId xmlns:a16="http://schemas.microsoft.com/office/drawing/2014/main" id="{0C8EFD50-0205-64FC-1ACA-FF2FEBFD9887}"/>
              </a:ext>
            </a:extLst>
          </p:cNvPr>
          <p:cNvSpPr>
            <a:spLocks noChangeShapeType="1"/>
          </p:cNvSpPr>
          <p:nvPr/>
        </p:nvSpPr>
        <p:spPr bwMode="auto">
          <a:xfrm>
            <a:off x="6400800" y="350520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13">
            <a:extLst>
              <a:ext uri="{FF2B5EF4-FFF2-40B4-BE49-F238E27FC236}">
                <a16:creationId xmlns:a16="http://schemas.microsoft.com/office/drawing/2014/main" id="{DA63DBB5-73AE-5982-8566-811725442F9C}"/>
              </a:ext>
            </a:extLst>
          </p:cNvPr>
          <p:cNvSpPr>
            <a:spLocks noChangeShapeType="1"/>
          </p:cNvSpPr>
          <p:nvPr/>
        </p:nvSpPr>
        <p:spPr bwMode="auto">
          <a:xfrm>
            <a:off x="2438400" y="3505200"/>
            <a:ext cx="1981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5">
            <a:extLst>
              <a:ext uri="{FF2B5EF4-FFF2-40B4-BE49-F238E27FC236}">
                <a16:creationId xmlns:a16="http://schemas.microsoft.com/office/drawing/2014/main" id="{6414F57B-D811-C5D2-CEB8-360D43009242}"/>
              </a:ext>
            </a:extLst>
          </p:cNvPr>
          <p:cNvSpPr>
            <a:spLocks noChangeShapeType="1"/>
          </p:cNvSpPr>
          <p:nvPr/>
        </p:nvSpPr>
        <p:spPr bwMode="auto">
          <a:xfrm>
            <a:off x="9448800" y="3505200"/>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16">
            <a:extLst>
              <a:ext uri="{FF2B5EF4-FFF2-40B4-BE49-F238E27FC236}">
                <a16:creationId xmlns:a16="http://schemas.microsoft.com/office/drawing/2014/main" id="{CAE85FF6-EDA6-A6EE-3248-2182C00256D7}"/>
              </a:ext>
            </a:extLst>
          </p:cNvPr>
          <p:cNvSpPr>
            <a:spLocks noChangeShapeType="1"/>
          </p:cNvSpPr>
          <p:nvPr/>
        </p:nvSpPr>
        <p:spPr bwMode="auto">
          <a:xfrm>
            <a:off x="3810000" y="304800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17">
            <a:extLst>
              <a:ext uri="{FF2B5EF4-FFF2-40B4-BE49-F238E27FC236}">
                <a16:creationId xmlns:a16="http://schemas.microsoft.com/office/drawing/2014/main" id="{20706234-E2D8-4ABD-3383-FE675D0E9B12}"/>
              </a:ext>
            </a:extLst>
          </p:cNvPr>
          <p:cNvSpPr>
            <a:spLocks noChangeShapeType="1"/>
          </p:cNvSpPr>
          <p:nvPr/>
        </p:nvSpPr>
        <p:spPr bwMode="auto">
          <a:xfrm>
            <a:off x="7391400" y="3962400"/>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20">
            <a:extLst>
              <a:ext uri="{FF2B5EF4-FFF2-40B4-BE49-F238E27FC236}">
                <a16:creationId xmlns:a16="http://schemas.microsoft.com/office/drawing/2014/main" id="{914E2328-3B93-43D8-B75B-CE31329D0F91}"/>
              </a:ext>
            </a:extLst>
          </p:cNvPr>
          <p:cNvSpPr>
            <a:spLocks noChangeShapeType="1"/>
          </p:cNvSpPr>
          <p:nvPr/>
        </p:nvSpPr>
        <p:spPr bwMode="auto">
          <a:xfrm>
            <a:off x="1600200" y="18288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3" name="Rectangle 27">
            <a:extLst>
              <a:ext uri="{FF2B5EF4-FFF2-40B4-BE49-F238E27FC236}">
                <a16:creationId xmlns:a16="http://schemas.microsoft.com/office/drawing/2014/main" id="{A3E4224C-D616-1811-A515-0B5BED380FB0}"/>
              </a:ext>
            </a:extLst>
          </p:cNvPr>
          <p:cNvSpPr>
            <a:spLocks noChangeArrowheads="1"/>
          </p:cNvSpPr>
          <p:nvPr/>
        </p:nvSpPr>
        <p:spPr bwMode="auto">
          <a:xfrm>
            <a:off x="1752600" y="480060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t>Trong bài văn có những từ nào được viết hoa ?</a:t>
            </a:r>
          </a:p>
        </p:txBody>
      </p:sp>
      <p:sp>
        <p:nvSpPr>
          <p:cNvPr id="14364" name="Rectangle 28">
            <a:extLst>
              <a:ext uri="{FF2B5EF4-FFF2-40B4-BE49-F238E27FC236}">
                <a16:creationId xmlns:a16="http://schemas.microsoft.com/office/drawing/2014/main" id="{DCABE77F-B06D-8B40-F27D-FDD3C8AC820A}"/>
              </a:ext>
            </a:extLst>
          </p:cNvPr>
          <p:cNvSpPr>
            <a:spLocks noChangeArrowheads="1"/>
          </p:cNvSpPr>
          <p:nvPr/>
        </p:nvSpPr>
        <p:spPr bwMode="auto">
          <a:xfrm>
            <a:off x="1828800" y="5243513"/>
            <a:ext cx="883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t>Những từ nào  khó viết ?</a:t>
            </a:r>
          </a:p>
        </p:txBody>
      </p:sp>
      <p:sp>
        <p:nvSpPr>
          <p:cNvPr id="14365" name="Line 29">
            <a:extLst>
              <a:ext uri="{FF2B5EF4-FFF2-40B4-BE49-F238E27FC236}">
                <a16:creationId xmlns:a16="http://schemas.microsoft.com/office/drawing/2014/main" id="{43AB8740-BD88-7065-E4E7-63A1885A3D67}"/>
              </a:ext>
            </a:extLst>
          </p:cNvPr>
          <p:cNvSpPr>
            <a:spLocks noChangeShapeType="1"/>
          </p:cNvSpPr>
          <p:nvPr/>
        </p:nvSpPr>
        <p:spPr bwMode="auto">
          <a:xfrm>
            <a:off x="6858000" y="304800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9" name="Line 33">
            <a:extLst>
              <a:ext uri="{FF2B5EF4-FFF2-40B4-BE49-F238E27FC236}">
                <a16:creationId xmlns:a16="http://schemas.microsoft.com/office/drawing/2014/main" id="{7EB0788F-2246-527C-46A4-187F0899E54D}"/>
              </a:ext>
            </a:extLst>
          </p:cNvPr>
          <p:cNvSpPr>
            <a:spLocks noChangeShapeType="1"/>
          </p:cNvSpPr>
          <p:nvPr/>
        </p:nvSpPr>
        <p:spPr bwMode="auto">
          <a:xfrm>
            <a:off x="1828800" y="39624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0" name="Line 34">
            <a:extLst>
              <a:ext uri="{FF2B5EF4-FFF2-40B4-BE49-F238E27FC236}">
                <a16:creationId xmlns:a16="http://schemas.microsoft.com/office/drawing/2014/main" id="{F2E79E55-5935-DD2B-575D-4C2D90A1860A}"/>
              </a:ext>
            </a:extLst>
          </p:cNvPr>
          <p:cNvSpPr>
            <a:spLocks noChangeShapeType="1"/>
          </p:cNvSpPr>
          <p:nvPr/>
        </p:nvSpPr>
        <p:spPr bwMode="auto">
          <a:xfrm>
            <a:off x="7239000" y="25908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63"/>
                                        </p:tgtEl>
                                        <p:attrNameLst>
                                          <p:attrName>style.visibility</p:attrName>
                                        </p:attrNameLst>
                                      </p:cBhvr>
                                      <p:to>
                                        <p:strVal val="visible"/>
                                      </p:to>
                                    </p:set>
                                    <p:animEffect transition="in" filter="box(in)">
                                      <p:cBhvr>
                                        <p:cTn id="7" dur="500"/>
                                        <p:tgtEl>
                                          <p:spTgt spid="14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blinds(horizontal)">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box(in)">
                                      <p:cBhvr>
                                        <p:cTn id="17" dur="500"/>
                                        <p:tgtEl>
                                          <p:spTgt spid="14346"/>
                                        </p:tgtEl>
                                      </p:cBhvr>
                                    </p:animEffect>
                                  </p:childTnLst>
                                </p:cTn>
                              </p:par>
                              <p:par>
                                <p:cTn id="18" presetID="4" presetClass="entr" presetSubtype="16" fill="hold" nodeType="withEffect">
                                  <p:stCondLst>
                                    <p:cond delay="0"/>
                                  </p:stCondLst>
                                  <p:childTnLst>
                                    <p:set>
                                      <p:cBhvr>
                                        <p:cTn id="19" dur="1" fill="hold">
                                          <p:stCondLst>
                                            <p:cond delay="0"/>
                                          </p:stCondLst>
                                        </p:cTn>
                                        <p:tgtEl>
                                          <p:spTgt spid="14356"/>
                                        </p:tgtEl>
                                        <p:attrNameLst>
                                          <p:attrName>style.visibility</p:attrName>
                                        </p:attrNameLst>
                                      </p:cBhvr>
                                      <p:to>
                                        <p:strVal val="visible"/>
                                      </p:to>
                                    </p:set>
                                    <p:animEffect transition="in" filter="box(in)">
                                      <p:cBhvr>
                                        <p:cTn id="20" dur="500"/>
                                        <p:tgtEl>
                                          <p:spTgt spid="143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box(in)">
                                      <p:cBhvr>
                                        <p:cTn id="25" dur="500"/>
                                        <p:tgtEl>
                                          <p:spTgt spid="143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352"/>
                                        </p:tgtEl>
                                        <p:attrNameLst>
                                          <p:attrName>style.visibility</p:attrName>
                                        </p:attrNameLst>
                                      </p:cBhvr>
                                      <p:to>
                                        <p:strVal val="visible"/>
                                      </p:to>
                                    </p:set>
                                    <p:animEffect transition="in" filter="box(in)">
                                      <p:cBhvr>
                                        <p:cTn id="30" dur="500"/>
                                        <p:tgtEl>
                                          <p:spTgt spid="143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4365"/>
                                        </p:tgtEl>
                                        <p:attrNameLst>
                                          <p:attrName>style.visibility</p:attrName>
                                        </p:attrNameLst>
                                      </p:cBhvr>
                                      <p:to>
                                        <p:strVal val="visible"/>
                                      </p:to>
                                    </p:set>
                                    <p:animEffect transition="in" filter="box(in)">
                                      <p:cBhvr>
                                        <p:cTn id="35" dur="500"/>
                                        <p:tgtEl>
                                          <p:spTgt spid="143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4349"/>
                                        </p:tgtEl>
                                        <p:attrNameLst>
                                          <p:attrName>style.visibility</p:attrName>
                                        </p:attrNameLst>
                                      </p:cBhvr>
                                      <p:to>
                                        <p:strVal val="visible"/>
                                      </p:to>
                                    </p:set>
                                    <p:animEffect transition="in" filter="box(in)">
                                      <p:cBhvr>
                                        <p:cTn id="40" dur="500"/>
                                        <p:tgtEl>
                                          <p:spTgt spid="143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14347"/>
                                        </p:tgtEl>
                                        <p:attrNameLst>
                                          <p:attrName>style.visibility</p:attrName>
                                        </p:attrNameLst>
                                      </p:cBhvr>
                                      <p:to>
                                        <p:strVal val="visible"/>
                                      </p:to>
                                    </p:set>
                                    <p:animEffect transition="in" filter="box(in)">
                                      <p:cBhvr>
                                        <p:cTn id="45" dur="500"/>
                                        <p:tgtEl>
                                          <p:spTgt spid="143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4351"/>
                                        </p:tgtEl>
                                        <p:attrNameLst>
                                          <p:attrName>style.visibility</p:attrName>
                                        </p:attrNameLst>
                                      </p:cBhvr>
                                      <p:to>
                                        <p:strVal val="visible"/>
                                      </p:to>
                                    </p:set>
                                    <p:animEffect transition="in" filter="box(in)">
                                      <p:cBhvr>
                                        <p:cTn id="50" dur="500"/>
                                        <p:tgtEl>
                                          <p:spTgt spid="1435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4353"/>
                                        </p:tgtEl>
                                        <p:attrNameLst>
                                          <p:attrName>style.visibility</p:attrName>
                                        </p:attrNameLst>
                                      </p:cBhvr>
                                      <p:to>
                                        <p:strVal val="visible"/>
                                      </p:to>
                                    </p:set>
                                    <p:animEffect transition="in" filter="box(in)">
                                      <p:cBhvr>
                                        <p:cTn id="55" dur="500"/>
                                        <p:tgtEl>
                                          <p:spTgt spid="1435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14364"/>
                                        </p:tgtEl>
                                        <p:attrNameLst>
                                          <p:attrName>style.visibility</p:attrName>
                                        </p:attrNameLst>
                                      </p:cBhvr>
                                      <p:to>
                                        <p:strVal val="visible"/>
                                      </p:to>
                                    </p:set>
                                    <p:animEffect transition="in" filter="box(in)">
                                      <p:cBhvr>
                                        <p:cTn id="60" dur="500"/>
                                        <p:tgtEl>
                                          <p:spTgt spid="1436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14369"/>
                                        </p:tgtEl>
                                        <p:attrNameLst>
                                          <p:attrName>style.visibility</p:attrName>
                                        </p:attrNameLst>
                                      </p:cBhvr>
                                      <p:to>
                                        <p:strVal val="visible"/>
                                      </p:to>
                                    </p:set>
                                    <p:animEffect transition="in" filter="box(in)">
                                      <p:cBhvr>
                                        <p:cTn id="65" dur="500"/>
                                        <p:tgtEl>
                                          <p:spTgt spid="14369"/>
                                        </p:tgtEl>
                                      </p:cBhvr>
                                    </p:animEffect>
                                  </p:childTnLst>
                                </p:cTn>
                              </p:par>
                              <p:par>
                                <p:cTn id="66" presetID="4" presetClass="entr" presetSubtype="16" fill="hold" nodeType="withEffect">
                                  <p:stCondLst>
                                    <p:cond delay="0"/>
                                  </p:stCondLst>
                                  <p:childTnLst>
                                    <p:set>
                                      <p:cBhvr>
                                        <p:cTn id="67" dur="1" fill="hold">
                                          <p:stCondLst>
                                            <p:cond delay="0"/>
                                          </p:stCondLst>
                                        </p:cTn>
                                        <p:tgtEl>
                                          <p:spTgt spid="14370"/>
                                        </p:tgtEl>
                                        <p:attrNameLst>
                                          <p:attrName>style.visibility</p:attrName>
                                        </p:attrNameLst>
                                      </p:cBhvr>
                                      <p:to>
                                        <p:strVal val="visible"/>
                                      </p:to>
                                    </p:set>
                                    <p:animEffect transition="in" filter="box(in)">
                                      <p:cBhvr>
                                        <p:cTn id="68" dur="500"/>
                                        <p:tgtEl>
                                          <p:spTgt spid="14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p:bldP spid="143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6E818EB8-F1A6-8DBC-FA09-0200D5D4B03D}"/>
              </a:ext>
            </a:extLst>
          </p:cNvPr>
          <p:cNvSpPr txBox="1">
            <a:spLocks noChangeArrowheads="1"/>
          </p:cNvSpPr>
          <p:nvPr/>
        </p:nvSpPr>
        <p:spPr bwMode="auto">
          <a:xfrm>
            <a:off x="3429000" y="2981326"/>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FF0000"/>
                </a:solidFill>
              </a:rPr>
              <a:t>T</a:t>
            </a:r>
            <a:r>
              <a:rPr lang="en-US" altLang="en-US" sz="2800"/>
              <a:t>am </a:t>
            </a:r>
            <a:r>
              <a:rPr lang="en-US" altLang="en-US" sz="2800">
                <a:solidFill>
                  <a:srgbClr val="FF0000"/>
                </a:solidFill>
              </a:rPr>
              <a:t>Đ</a:t>
            </a:r>
            <a:r>
              <a:rPr lang="en-US" altLang="en-US" sz="2800"/>
              <a:t>ường</a:t>
            </a:r>
          </a:p>
        </p:txBody>
      </p:sp>
      <p:sp>
        <p:nvSpPr>
          <p:cNvPr id="7171" name="Text Box 5">
            <a:extLst>
              <a:ext uri="{FF2B5EF4-FFF2-40B4-BE49-F238E27FC236}">
                <a16:creationId xmlns:a16="http://schemas.microsoft.com/office/drawing/2014/main" id="{8C18C8E9-2B4C-DE8B-BB1D-8DAEF6D6FB94}"/>
              </a:ext>
            </a:extLst>
          </p:cNvPr>
          <p:cNvSpPr txBox="1">
            <a:spLocks noChangeArrowheads="1"/>
          </p:cNvSpPr>
          <p:nvPr/>
        </p:nvSpPr>
        <p:spPr bwMode="auto">
          <a:xfrm>
            <a:off x="3505200" y="2466976"/>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t>miền </a:t>
            </a:r>
            <a:r>
              <a:rPr lang="en-US" altLang="en-US" sz="2800">
                <a:solidFill>
                  <a:srgbClr val="FF0000"/>
                </a:solidFill>
              </a:rPr>
              <a:t>B</a:t>
            </a:r>
            <a:r>
              <a:rPr lang="en-US" altLang="en-US" sz="2800"/>
              <a:t>ắc</a:t>
            </a:r>
          </a:p>
        </p:txBody>
      </p:sp>
      <p:sp>
        <p:nvSpPr>
          <p:cNvPr id="7172" name="Text Box 6">
            <a:extLst>
              <a:ext uri="{FF2B5EF4-FFF2-40B4-BE49-F238E27FC236}">
                <a16:creationId xmlns:a16="http://schemas.microsoft.com/office/drawing/2014/main" id="{8A4382FF-8B18-7E89-AB22-A2D2E098EA7C}"/>
              </a:ext>
            </a:extLst>
          </p:cNvPr>
          <p:cNvSpPr txBox="1">
            <a:spLocks noChangeArrowheads="1"/>
          </p:cNvSpPr>
          <p:nvPr/>
        </p:nvSpPr>
        <p:spPr bwMode="auto">
          <a:xfrm>
            <a:off x="3429000" y="3429001"/>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FF0000"/>
                </a:solidFill>
              </a:rPr>
              <a:t>H</a:t>
            </a:r>
            <a:r>
              <a:rPr lang="en-US" altLang="en-US" sz="2800"/>
              <a:t>oàng </a:t>
            </a:r>
            <a:r>
              <a:rPr lang="en-US" altLang="en-US" sz="2800">
                <a:solidFill>
                  <a:srgbClr val="FF0000"/>
                </a:solidFill>
              </a:rPr>
              <a:t>L</a:t>
            </a:r>
            <a:r>
              <a:rPr lang="en-US" altLang="en-US" sz="2800"/>
              <a:t>iên </a:t>
            </a:r>
            <a:r>
              <a:rPr lang="en-US" altLang="en-US" sz="2800">
                <a:solidFill>
                  <a:srgbClr val="FF0000"/>
                </a:solidFill>
              </a:rPr>
              <a:t>S</a:t>
            </a:r>
            <a:r>
              <a:rPr lang="en-US" altLang="en-US" sz="2800"/>
              <a:t>ơn</a:t>
            </a:r>
          </a:p>
        </p:txBody>
      </p:sp>
      <p:sp>
        <p:nvSpPr>
          <p:cNvPr id="7173" name="Text Box 7">
            <a:extLst>
              <a:ext uri="{FF2B5EF4-FFF2-40B4-BE49-F238E27FC236}">
                <a16:creationId xmlns:a16="http://schemas.microsoft.com/office/drawing/2014/main" id="{BC2787F9-A907-8190-9D8B-B936EB121656}"/>
              </a:ext>
            </a:extLst>
          </p:cNvPr>
          <p:cNvSpPr txBox="1">
            <a:spLocks noChangeArrowheads="1"/>
          </p:cNvSpPr>
          <p:nvPr/>
        </p:nvSpPr>
        <p:spPr bwMode="auto">
          <a:xfrm>
            <a:off x="3429000" y="44196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FF0000"/>
                </a:solidFill>
              </a:rPr>
              <a:t>P</a:t>
            </a:r>
            <a:r>
              <a:rPr lang="en-US" altLang="en-US" sz="2800"/>
              <a:t>han-xi-păng</a:t>
            </a:r>
          </a:p>
        </p:txBody>
      </p:sp>
      <p:sp>
        <p:nvSpPr>
          <p:cNvPr id="7174" name="Text Box 8">
            <a:extLst>
              <a:ext uri="{FF2B5EF4-FFF2-40B4-BE49-F238E27FC236}">
                <a16:creationId xmlns:a16="http://schemas.microsoft.com/office/drawing/2014/main" id="{D511BD30-79AC-E76B-98D1-E9681054A13C}"/>
              </a:ext>
            </a:extLst>
          </p:cNvPr>
          <p:cNvSpPr txBox="1">
            <a:spLocks noChangeArrowheads="1"/>
          </p:cNvSpPr>
          <p:nvPr/>
        </p:nvSpPr>
        <p:spPr bwMode="auto">
          <a:xfrm>
            <a:off x="3429000" y="4953001"/>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a:solidFill>
                  <a:srgbClr val="FF0000"/>
                </a:solidFill>
              </a:rPr>
              <a:t>Ô</a:t>
            </a:r>
            <a:r>
              <a:rPr lang="en-US" altLang="en-US" sz="2800"/>
              <a:t> </a:t>
            </a:r>
            <a:r>
              <a:rPr lang="en-US" altLang="en-US" sz="2800">
                <a:solidFill>
                  <a:srgbClr val="FF0000"/>
                </a:solidFill>
              </a:rPr>
              <a:t>Q</a:t>
            </a:r>
            <a:r>
              <a:rPr lang="en-US" altLang="en-US" sz="2800"/>
              <a:t>uy </a:t>
            </a:r>
            <a:r>
              <a:rPr lang="en-US" altLang="en-US" sz="2800">
                <a:solidFill>
                  <a:srgbClr val="FF0000"/>
                </a:solidFill>
              </a:rPr>
              <a:t>H</a:t>
            </a:r>
            <a:r>
              <a:rPr lang="en-US" altLang="en-US" sz="2800"/>
              <a:t>ồ</a:t>
            </a:r>
          </a:p>
        </p:txBody>
      </p:sp>
      <p:sp>
        <p:nvSpPr>
          <p:cNvPr id="7175" name="Text Box 9">
            <a:extLst>
              <a:ext uri="{FF2B5EF4-FFF2-40B4-BE49-F238E27FC236}">
                <a16:creationId xmlns:a16="http://schemas.microsoft.com/office/drawing/2014/main" id="{990006CC-77BE-295C-1D1D-F25BEAE51059}"/>
              </a:ext>
            </a:extLst>
          </p:cNvPr>
          <p:cNvSpPr txBox="1">
            <a:spLocks noChangeArrowheads="1"/>
          </p:cNvSpPr>
          <p:nvPr/>
        </p:nvSpPr>
        <p:spPr bwMode="auto">
          <a:xfrm>
            <a:off x="3429000" y="3886201"/>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FF0000"/>
                </a:solidFill>
              </a:rPr>
              <a:t>S</a:t>
            </a:r>
            <a:r>
              <a:rPr lang="en-US" altLang="en-US" sz="2800"/>
              <a:t>a </a:t>
            </a:r>
            <a:r>
              <a:rPr lang="en-US" altLang="en-US" sz="2800">
                <a:solidFill>
                  <a:srgbClr val="FF0000"/>
                </a:solidFill>
              </a:rPr>
              <a:t>P</a:t>
            </a:r>
            <a:r>
              <a:rPr lang="en-US" altLang="en-US" sz="2800"/>
              <a:t>a</a:t>
            </a:r>
          </a:p>
        </p:txBody>
      </p:sp>
      <p:sp>
        <p:nvSpPr>
          <p:cNvPr id="7176" name="Text Box 10">
            <a:extLst>
              <a:ext uri="{FF2B5EF4-FFF2-40B4-BE49-F238E27FC236}">
                <a16:creationId xmlns:a16="http://schemas.microsoft.com/office/drawing/2014/main" id="{AFF67F8B-6DDF-1353-47F1-67EA7ED4539F}"/>
              </a:ext>
            </a:extLst>
          </p:cNvPr>
          <p:cNvSpPr txBox="1">
            <a:spLocks noChangeArrowheads="1"/>
          </p:cNvSpPr>
          <p:nvPr/>
        </p:nvSpPr>
        <p:spPr bwMode="auto">
          <a:xfrm>
            <a:off x="3429000" y="5486401"/>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FF0000"/>
                </a:solidFill>
              </a:rPr>
              <a:t>L</a:t>
            </a:r>
            <a:r>
              <a:rPr lang="en-US" altLang="en-US" sz="2800"/>
              <a:t>ào </a:t>
            </a:r>
            <a:r>
              <a:rPr lang="en-US" altLang="en-US" sz="2800">
                <a:solidFill>
                  <a:srgbClr val="FF0000"/>
                </a:solidFill>
              </a:rPr>
              <a:t>C</a:t>
            </a:r>
            <a:r>
              <a:rPr lang="en-US" altLang="en-US" sz="2800"/>
              <a:t>ai</a:t>
            </a:r>
          </a:p>
        </p:txBody>
      </p:sp>
      <p:sp>
        <p:nvSpPr>
          <p:cNvPr id="7177" name="Text Box 11">
            <a:extLst>
              <a:ext uri="{FF2B5EF4-FFF2-40B4-BE49-F238E27FC236}">
                <a16:creationId xmlns:a16="http://schemas.microsoft.com/office/drawing/2014/main" id="{715E4000-1F06-1CD0-1619-FEA28B4B50ED}"/>
              </a:ext>
            </a:extLst>
          </p:cNvPr>
          <p:cNvSpPr txBox="1">
            <a:spLocks noChangeArrowheads="1"/>
          </p:cNvSpPr>
          <p:nvPr/>
        </p:nvSpPr>
        <p:spPr bwMode="auto">
          <a:xfrm>
            <a:off x="2819401" y="1666876"/>
            <a:ext cx="3014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u="sng">
                <a:solidFill>
                  <a:srgbClr val="000099"/>
                </a:solidFill>
              </a:rPr>
              <a:t>Luyện viết từ khó:</a:t>
            </a:r>
          </a:p>
        </p:txBody>
      </p:sp>
      <p:sp>
        <p:nvSpPr>
          <p:cNvPr id="7178" name="Text Box 12">
            <a:extLst>
              <a:ext uri="{FF2B5EF4-FFF2-40B4-BE49-F238E27FC236}">
                <a16:creationId xmlns:a16="http://schemas.microsoft.com/office/drawing/2014/main" id="{26231F94-1B94-081D-3AFD-7BBD62A8852E}"/>
              </a:ext>
            </a:extLst>
          </p:cNvPr>
          <p:cNvSpPr txBox="1">
            <a:spLocks noChangeArrowheads="1"/>
          </p:cNvSpPr>
          <p:nvPr/>
        </p:nvSpPr>
        <p:spPr bwMode="auto">
          <a:xfrm>
            <a:off x="7467600" y="297180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CC"/>
                </a:solidFill>
              </a:rPr>
              <a:t>thẳng r</a:t>
            </a:r>
            <a:r>
              <a:rPr lang="en-US" altLang="en-US" sz="2800">
                <a:solidFill>
                  <a:srgbClr val="FF0000"/>
                </a:solidFill>
              </a:rPr>
              <a:t>uổi</a:t>
            </a:r>
          </a:p>
        </p:txBody>
      </p:sp>
      <p:sp>
        <p:nvSpPr>
          <p:cNvPr id="7179" name="Text Box 16">
            <a:extLst>
              <a:ext uri="{FF2B5EF4-FFF2-40B4-BE49-F238E27FC236}">
                <a16:creationId xmlns:a16="http://schemas.microsoft.com/office/drawing/2014/main" id="{490D7BA3-2E06-857C-2F98-FFBBC53A7B39}"/>
              </a:ext>
            </a:extLst>
          </p:cNvPr>
          <p:cNvSpPr txBox="1">
            <a:spLocks noChangeArrowheads="1"/>
          </p:cNvSpPr>
          <p:nvPr/>
        </p:nvSpPr>
        <p:spPr bwMode="auto">
          <a:xfrm>
            <a:off x="7467600" y="2514601"/>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CC"/>
                </a:solidFill>
              </a:rPr>
              <a:t>b</a:t>
            </a:r>
            <a:r>
              <a:rPr lang="en-US" altLang="en-US" sz="2800">
                <a:solidFill>
                  <a:srgbClr val="FF0000"/>
                </a:solidFill>
              </a:rPr>
              <a:t>uốt</a:t>
            </a:r>
            <a:r>
              <a:rPr lang="en-US" altLang="en-US" sz="2800">
                <a:solidFill>
                  <a:srgbClr val="0000CC"/>
                </a:solidFill>
              </a:rPr>
              <a:t> óc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56E0902A-24E1-EF52-18E8-25DA0155ED79}"/>
              </a:ext>
            </a:extLst>
          </p:cNvPr>
          <p:cNvSpPr txBox="1">
            <a:spLocks noChangeArrowheads="1"/>
          </p:cNvSpPr>
          <p:nvPr/>
        </p:nvSpPr>
        <p:spPr bwMode="auto">
          <a:xfrm>
            <a:off x="1606550" y="2406650"/>
            <a:ext cx="91440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a:solidFill>
                  <a:srgbClr val="0000CC"/>
                </a:solidFill>
              </a:rPr>
              <a:t>   Vượt hai con sông hùng vĩ của miền Bắc, qua đất Tam Đường núi nhu nhú như chín mươi chín cái bánh bao tày đình, băng qua dãy Hoàng Liên Sơn hiểm trở, chọc thủng xong mấy dặm sương mù buốt óc thì lồ lộ bên phải là đỉnh Phan-xi-păng. Mây Ô Quy Hồ đang đội mũ cho Phan-xi-păng. Hết đèo Ô Quy Hồ là qua Sa Pa, thẳng ruổi về thành phố biên phòng Lào Cai. </a:t>
            </a:r>
          </a:p>
          <a:p>
            <a:pPr algn="r" eaLnBrk="1" hangingPunct="1">
              <a:spcBef>
                <a:spcPct val="50000"/>
              </a:spcBef>
              <a:buFontTx/>
              <a:buNone/>
            </a:pPr>
            <a:r>
              <a:rPr lang="en-US" altLang="en-US" sz="2800" i="1"/>
              <a:t>Theo Nguyễn Tuân</a:t>
            </a:r>
            <a:r>
              <a:rPr lang="en-US" altLang="en-US" sz="2800"/>
              <a:t>.</a:t>
            </a:r>
          </a:p>
        </p:txBody>
      </p:sp>
      <p:sp>
        <p:nvSpPr>
          <p:cNvPr id="8195" name="Rectangle 6">
            <a:extLst>
              <a:ext uri="{FF2B5EF4-FFF2-40B4-BE49-F238E27FC236}">
                <a16:creationId xmlns:a16="http://schemas.microsoft.com/office/drawing/2014/main" id="{B7B43824-CEFD-73ED-E717-47013382384E}"/>
              </a:ext>
            </a:extLst>
          </p:cNvPr>
          <p:cNvSpPr>
            <a:spLocks noChangeArrowheads="1"/>
          </p:cNvSpPr>
          <p:nvPr/>
        </p:nvSpPr>
        <p:spPr bwMode="auto">
          <a:xfrm>
            <a:off x="4343400" y="1541463"/>
            <a:ext cx="320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rPr>
              <a:t>Núi non hùng vĩ</a:t>
            </a:r>
          </a:p>
        </p:txBody>
      </p:sp>
      <p:sp>
        <p:nvSpPr>
          <p:cNvPr id="8196" name="Line 7">
            <a:extLst>
              <a:ext uri="{FF2B5EF4-FFF2-40B4-BE49-F238E27FC236}">
                <a16:creationId xmlns:a16="http://schemas.microsoft.com/office/drawing/2014/main" id="{0E8CAA4F-93CC-B10A-9799-DC67A4853A1B}"/>
              </a:ext>
            </a:extLst>
          </p:cNvPr>
          <p:cNvSpPr>
            <a:spLocks noChangeShapeType="1"/>
          </p:cNvSpPr>
          <p:nvPr/>
        </p:nvSpPr>
        <p:spPr bwMode="auto">
          <a:xfrm flipV="1">
            <a:off x="1714500" y="3276600"/>
            <a:ext cx="11049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8">
            <a:extLst>
              <a:ext uri="{FF2B5EF4-FFF2-40B4-BE49-F238E27FC236}">
                <a16:creationId xmlns:a16="http://schemas.microsoft.com/office/drawing/2014/main" id="{E52CAA0C-CAF2-2323-81BD-A3828704841D}"/>
              </a:ext>
            </a:extLst>
          </p:cNvPr>
          <p:cNvSpPr>
            <a:spLocks noChangeShapeType="1"/>
          </p:cNvSpPr>
          <p:nvPr/>
        </p:nvSpPr>
        <p:spPr bwMode="auto">
          <a:xfrm>
            <a:off x="5562600" y="3657600"/>
            <a:ext cx="2667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9">
            <a:extLst>
              <a:ext uri="{FF2B5EF4-FFF2-40B4-BE49-F238E27FC236}">
                <a16:creationId xmlns:a16="http://schemas.microsoft.com/office/drawing/2014/main" id="{2D8BE169-4A07-C2F6-DB3E-3245C20A17DC}"/>
              </a:ext>
            </a:extLst>
          </p:cNvPr>
          <p:cNvSpPr>
            <a:spLocks noChangeShapeType="1"/>
          </p:cNvSpPr>
          <p:nvPr/>
        </p:nvSpPr>
        <p:spPr bwMode="auto">
          <a:xfrm>
            <a:off x="9982200" y="2830513"/>
            <a:ext cx="68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10">
            <a:extLst>
              <a:ext uri="{FF2B5EF4-FFF2-40B4-BE49-F238E27FC236}">
                <a16:creationId xmlns:a16="http://schemas.microsoft.com/office/drawing/2014/main" id="{C6F75F0F-6B32-E863-C134-EF5330E257C8}"/>
              </a:ext>
            </a:extLst>
          </p:cNvPr>
          <p:cNvSpPr>
            <a:spLocks noChangeShapeType="1"/>
          </p:cNvSpPr>
          <p:nvPr/>
        </p:nvSpPr>
        <p:spPr bwMode="auto">
          <a:xfrm>
            <a:off x="6477000" y="4943475"/>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11">
            <a:extLst>
              <a:ext uri="{FF2B5EF4-FFF2-40B4-BE49-F238E27FC236}">
                <a16:creationId xmlns:a16="http://schemas.microsoft.com/office/drawing/2014/main" id="{0B0825BC-943E-2341-CB70-392840DBAC19}"/>
              </a:ext>
            </a:extLst>
          </p:cNvPr>
          <p:cNvSpPr>
            <a:spLocks noChangeShapeType="1"/>
          </p:cNvSpPr>
          <p:nvPr/>
        </p:nvSpPr>
        <p:spPr bwMode="auto">
          <a:xfrm>
            <a:off x="3733800" y="4572000"/>
            <a:ext cx="2057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12">
            <a:extLst>
              <a:ext uri="{FF2B5EF4-FFF2-40B4-BE49-F238E27FC236}">
                <a16:creationId xmlns:a16="http://schemas.microsoft.com/office/drawing/2014/main" id="{B4A947D2-6918-7F4C-2175-DEA24E6EF8C9}"/>
              </a:ext>
            </a:extLst>
          </p:cNvPr>
          <p:cNvSpPr>
            <a:spLocks noChangeShapeType="1"/>
          </p:cNvSpPr>
          <p:nvPr/>
        </p:nvSpPr>
        <p:spPr bwMode="auto">
          <a:xfrm>
            <a:off x="2438400" y="4953000"/>
            <a:ext cx="1981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3">
            <a:extLst>
              <a:ext uri="{FF2B5EF4-FFF2-40B4-BE49-F238E27FC236}">
                <a16:creationId xmlns:a16="http://schemas.microsoft.com/office/drawing/2014/main" id="{660708CA-9DE0-3B45-9C7C-3CBEDE98EDEF}"/>
              </a:ext>
            </a:extLst>
          </p:cNvPr>
          <p:cNvSpPr>
            <a:spLocks noChangeShapeType="1"/>
          </p:cNvSpPr>
          <p:nvPr/>
        </p:nvSpPr>
        <p:spPr bwMode="auto">
          <a:xfrm>
            <a:off x="9448800" y="4953000"/>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4">
            <a:extLst>
              <a:ext uri="{FF2B5EF4-FFF2-40B4-BE49-F238E27FC236}">
                <a16:creationId xmlns:a16="http://schemas.microsoft.com/office/drawing/2014/main" id="{99C4FB30-572F-20BA-E08B-28909A58C369}"/>
              </a:ext>
            </a:extLst>
          </p:cNvPr>
          <p:cNvSpPr>
            <a:spLocks noChangeShapeType="1"/>
          </p:cNvSpPr>
          <p:nvPr/>
        </p:nvSpPr>
        <p:spPr bwMode="auto">
          <a:xfrm>
            <a:off x="7391400" y="5410200"/>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5">
            <a:extLst>
              <a:ext uri="{FF2B5EF4-FFF2-40B4-BE49-F238E27FC236}">
                <a16:creationId xmlns:a16="http://schemas.microsoft.com/office/drawing/2014/main" id="{06E8A674-22B3-77FA-6FA2-76B2CB7889CA}"/>
              </a:ext>
            </a:extLst>
          </p:cNvPr>
          <p:cNvSpPr>
            <a:spLocks noChangeShapeType="1"/>
          </p:cNvSpPr>
          <p:nvPr/>
        </p:nvSpPr>
        <p:spPr bwMode="auto">
          <a:xfrm>
            <a:off x="7810501" y="2830513"/>
            <a:ext cx="7969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16">
            <a:extLst>
              <a:ext uri="{FF2B5EF4-FFF2-40B4-BE49-F238E27FC236}">
                <a16:creationId xmlns:a16="http://schemas.microsoft.com/office/drawing/2014/main" id="{62E4F4F4-FD36-7A51-7075-928FB93222BC}"/>
              </a:ext>
            </a:extLst>
          </p:cNvPr>
          <p:cNvSpPr>
            <a:spLocks noChangeShapeType="1"/>
          </p:cNvSpPr>
          <p:nvPr/>
        </p:nvSpPr>
        <p:spPr bwMode="auto">
          <a:xfrm>
            <a:off x="6896100" y="449580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8">
            <a:extLst>
              <a:ext uri="{FF2B5EF4-FFF2-40B4-BE49-F238E27FC236}">
                <a16:creationId xmlns:a16="http://schemas.microsoft.com/office/drawing/2014/main" id="{0740B2D0-2239-A68B-B40B-DF5A7E7EB70D}"/>
              </a:ext>
            </a:extLst>
          </p:cNvPr>
          <p:cNvSpPr>
            <a:spLocks noChangeShapeType="1"/>
          </p:cNvSpPr>
          <p:nvPr/>
        </p:nvSpPr>
        <p:spPr bwMode="auto">
          <a:xfrm>
            <a:off x="7277100" y="4114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9">
            <a:extLst>
              <a:ext uri="{FF2B5EF4-FFF2-40B4-BE49-F238E27FC236}">
                <a16:creationId xmlns:a16="http://schemas.microsoft.com/office/drawing/2014/main" id="{6255CC4F-7A20-655F-6A25-A11C4D5502E7}"/>
              </a:ext>
            </a:extLst>
          </p:cNvPr>
          <p:cNvSpPr>
            <a:spLocks noChangeShapeType="1"/>
          </p:cNvSpPr>
          <p:nvPr/>
        </p:nvSpPr>
        <p:spPr bwMode="auto">
          <a:xfrm>
            <a:off x="8382000" y="36576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Rectangle 20">
            <a:extLst>
              <a:ext uri="{FF2B5EF4-FFF2-40B4-BE49-F238E27FC236}">
                <a16:creationId xmlns:a16="http://schemas.microsoft.com/office/drawing/2014/main" id="{B5459E62-884C-F273-01AC-EA5931AD1AEE}"/>
              </a:ext>
            </a:extLst>
          </p:cNvPr>
          <p:cNvSpPr>
            <a:spLocks noChangeArrowheads="1"/>
          </p:cNvSpPr>
          <p:nvPr/>
        </p:nvSpPr>
        <p:spPr bwMode="auto">
          <a:xfrm>
            <a:off x="1828800" y="228600"/>
            <a:ext cx="84963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a:solidFill>
                  <a:srgbClr val="0000FF"/>
                </a:solidFill>
              </a:rPr>
              <a:t>Thứ hai ngày 28 tháng 2 năm 2022</a:t>
            </a:r>
          </a:p>
          <a:p>
            <a:pPr algn="ctr">
              <a:spcBef>
                <a:spcPct val="50000"/>
              </a:spcBef>
              <a:buFontTx/>
              <a:buNone/>
            </a:pPr>
            <a:r>
              <a:rPr lang="en-US" altLang="en-US" sz="2800" u="sng">
                <a:solidFill>
                  <a:srgbClr val="0000FF"/>
                </a:solidFill>
              </a:rPr>
              <a:t>Chính tả </a:t>
            </a:r>
          </a:p>
        </p:txBody>
      </p:sp>
      <p:sp>
        <p:nvSpPr>
          <p:cNvPr id="8209" name="Line 18">
            <a:extLst>
              <a:ext uri="{FF2B5EF4-FFF2-40B4-BE49-F238E27FC236}">
                <a16:creationId xmlns:a16="http://schemas.microsoft.com/office/drawing/2014/main" id="{D331DC49-A858-18EE-A62D-D65FD3F4A0A4}"/>
              </a:ext>
            </a:extLst>
          </p:cNvPr>
          <p:cNvSpPr>
            <a:spLocks noChangeShapeType="1"/>
          </p:cNvSpPr>
          <p:nvPr/>
        </p:nvSpPr>
        <p:spPr bwMode="auto">
          <a:xfrm>
            <a:off x="1719264" y="5410200"/>
            <a:ext cx="15573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a:extLst>
              <a:ext uri="{FF2B5EF4-FFF2-40B4-BE49-F238E27FC236}">
                <a16:creationId xmlns:a16="http://schemas.microsoft.com/office/drawing/2014/main" id="{0011FC44-D16A-E3BD-BB6B-204E19665273}"/>
              </a:ext>
            </a:extLst>
          </p:cNvPr>
          <p:cNvSpPr>
            <a:spLocks noChangeArrowheads="1"/>
          </p:cNvSpPr>
          <p:nvPr/>
        </p:nvSpPr>
        <p:spPr bwMode="auto">
          <a:xfrm>
            <a:off x="1752600" y="990600"/>
            <a:ext cx="175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u="sng"/>
              <a:t>Bài tập:</a:t>
            </a:r>
          </a:p>
        </p:txBody>
      </p:sp>
      <p:sp>
        <p:nvSpPr>
          <p:cNvPr id="9219" name="Rectangle 17">
            <a:extLst>
              <a:ext uri="{FF2B5EF4-FFF2-40B4-BE49-F238E27FC236}">
                <a16:creationId xmlns:a16="http://schemas.microsoft.com/office/drawing/2014/main" id="{C59B2AB7-882E-8A23-83B5-D725DFED4C7B}"/>
              </a:ext>
            </a:extLst>
          </p:cNvPr>
          <p:cNvSpPr>
            <a:spLocks noChangeArrowheads="1"/>
          </p:cNvSpPr>
          <p:nvPr/>
        </p:nvSpPr>
        <p:spPr bwMode="auto">
          <a:xfrm>
            <a:off x="1524000" y="1501776"/>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99"/>
                </a:solidFill>
              </a:rPr>
              <a:t>2. </a:t>
            </a:r>
            <a:r>
              <a:rPr lang="en-US" altLang="en-US" sz="2400" b="1"/>
              <a:t>Tìm các tên riêng trong đoạn thơ sau:</a:t>
            </a:r>
          </a:p>
          <a:p>
            <a:pPr algn="just" eaLnBrk="1" hangingPunct="1">
              <a:spcBef>
                <a:spcPct val="0"/>
              </a:spcBef>
              <a:buFontTx/>
              <a:buNone/>
            </a:pPr>
            <a:r>
              <a:rPr lang="en-US" altLang="en-US" sz="2400" b="1">
                <a:solidFill>
                  <a:srgbClr val="000099"/>
                </a:solidFill>
              </a:rPr>
              <a:t>	</a:t>
            </a:r>
            <a:r>
              <a:rPr lang="en-US" altLang="en-US" sz="2400">
                <a:latin typeface="Arial "/>
              </a:rPr>
              <a:t>Tại đây, các con</a:t>
            </a:r>
          </a:p>
          <a:p>
            <a:pPr algn="just" eaLnBrk="1" hangingPunct="1">
              <a:spcBef>
                <a:spcPct val="0"/>
              </a:spcBef>
              <a:buFontTx/>
              <a:buNone/>
            </a:pPr>
            <a:r>
              <a:rPr lang="en-US" altLang="en-US" sz="2400">
                <a:latin typeface="Arial "/>
              </a:rPr>
              <a:t>	Tại đất Tây Nguyên ông bà mình này</a:t>
            </a:r>
          </a:p>
          <a:p>
            <a:pPr algn="just" eaLnBrk="1" hangingPunct="1">
              <a:spcBef>
                <a:spcPct val="0"/>
              </a:spcBef>
              <a:buFontTx/>
              <a:buNone/>
            </a:pPr>
            <a:r>
              <a:rPr lang="en-US" altLang="en-US" sz="2400">
                <a:latin typeface="Arial "/>
              </a:rPr>
              <a:t>	Nơi mẹ đã đẻ ra ta và cắt rốn ta bằng cây nứa</a:t>
            </a:r>
          </a:p>
          <a:p>
            <a:pPr algn="just" eaLnBrk="1" hangingPunct="1">
              <a:spcBef>
                <a:spcPct val="0"/>
              </a:spcBef>
              <a:buFontTx/>
              <a:buNone/>
            </a:pPr>
            <a:r>
              <a:rPr lang="en-US" altLang="en-US" sz="2400">
                <a:latin typeface="Arial "/>
              </a:rPr>
              <a:t>	Chỗ tuổi nhỏ ta nằm nước bò qua bụng đỏ</a:t>
            </a:r>
          </a:p>
          <a:p>
            <a:pPr algn="just" eaLnBrk="1" hangingPunct="1">
              <a:spcBef>
                <a:spcPct val="0"/>
              </a:spcBef>
              <a:buFontTx/>
              <a:buNone/>
            </a:pPr>
            <a:r>
              <a:rPr lang="en-US" altLang="en-US" sz="2400">
                <a:latin typeface="Arial "/>
              </a:rPr>
              <a:t>	Và gió cao nguyên thổi nhột lỗ tai non.</a:t>
            </a:r>
          </a:p>
          <a:p>
            <a:pPr algn="just" eaLnBrk="1" hangingPunct="1">
              <a:spcBef>
                <a:spcPct val="0"/>
              </a:spcBef>
              <a:buFontTx/>
              <a:buNone/>
            </a:pPr>
            <a:r>
              <a:rPr lang="en-US" altLang="en-US" sz="2400">
                <a:latin typeface="Arial "/>
              </a:rPr>
              <a:t>	Chính nơi đây các con</a:t>
            </a:r>
          </a:p>
          <a:p>
            <a:pPr algn="just" eaLnBrk="1" hangingPunct="1">
              <a:spcBef>
                <a:spcPct val="0"/>
              </a:spcBef>
              <a:buFontTx/>
              <a:buNone/>
            </a:pPr>
            <a:r>
              <a:rPr lang="en-US" altLang="en-US" sz="2400">
                <a:latin typeface="Arial "/>
              </a:rPr>
              <a:t>	Xưa Đăm Săn, Y Sun, ông nội ta và lũ làng</a:t>
            </a:r>
          </a:p>
          <a:p>
            <a:pPr algn="just" eaLnBrk="1" hangingPunct="1">
              <a:spcBef>
                <a:spcPct val="0"/>
              </a:spcBef>
              <a:buFontTx/>
              <a:buNone/>
            </a:pPr>
            <a:r>
              <a:rPr lang="en-US" altLang="en-US" sz="2400">
                <a:latin typeface="Arial "/>
              </a:rPr>
              <a:t>	Đã rèn dao và mài gươm dưới trăng trong suốt</a:t>
            </a:r>
          </a:p>
          <a:p>
            <a:pPr algn="just" eaLnBrk="1" hangingPunct="1">
              <a:spcBef>
                <a:spcPct val="0"/>
              </a:spcBef>
              <a:buFontTx/>
              <a:buNone/>
            </a:pPr>
            <a:r>
              <a:rPr lang="en-US" altLang="en-US" sz="2400">
                <a:latin typeface="Arial "/>
              </a:rPr>
              <a:t>	Trong rừng già Mơ-nông, mặt trời không xuống đất</a:t>
            </a:r>
          </a:p>
          <a:p>
            <a:pPr algn="just" eaLnBrk="1" hangingPunct="1">
              <a:spcBef>
                <a:spcPct val="0"/>
              </a:spcBef>
              <a:buFontTx/>
              <a:buNone/>
            </a:pPr>
            <a:r>
              <a:rPr lang="en-US" altLang="en-US" sz="2400">
                <a:latin typeface="Arial "/>
              </a:rPr>
              <a:t>	Vẫn thanh đoản kiếm xưa Đăm Săn đuổi giặc</a:t>
            </a:r>
          </a:p>
          <a:p>
            <a:pPr algn="just" eaLnBrk="1" hangingPunct="1">
              <a:spcBef>
                <a:spcPct val="0"/>
              </a:spcBef>
              <a:buFontTx/>
              <a:buNone/>
            </a:pPr>
            <a:r>
              <a:rPr lang="en-US" altLang="en-US" sz="2400">
                <a:latin typeface="Arial "/>
              </a:rPr>
              <a:t>           Nơ Trang Lơng, A - ma Dơ - hao, cha ta và lũ làng mài gấp</a:t>
            </a:r>
          </a:p>
          <a:p>
            <a:pPr algn="just" eaLnBrk="1" hangingPunct="1">
              <a:spcBef>
                <a:spcPct val="0"/>
              </a:spcBef>
              <a:buFontTx/>
              <a:buNone/>
            </a:pPr>
            <a:r>
              <a:rPr lang="en-US" altLang="en-US" sz="2400">
                <a:latin typeface="Arial "/>
              </a:rPr>
              <a:t>	Hai mươi năm cạn nước sông Ba</a:t>
            </a:r>
          </a:p>
          <a:p>
            <a:pPr algn="r" eaLnBrk="1" hangingPunct="1">
              <a:spcBef>
                <a:spcPct val="0"/>
              </a:spcBef>
              <a:buFontTx/>
              <a:buNone/>
            </a:pPr>
            <a:r>
              <a:rPr lang="en-US" altLang="en-US" sz="2400" b="1">
                <a:solidFill>
                  <a:srgbClr val="000099"/>
                </a:solidFill>
              </a:rPr>
              <a:t>				       </a:t>
            </a:r>
            <a:r>
              <a:rPr lang="en-US" altLang="en-US" sz="2400" b="1"/>
              <a:t>Theo PRÊ KI MA LA MÁC</a:t>
            </a:r>
            <a:endParaRPr lang="vi-VN" altLang="en-US" sz="2400" b="1"/>
          </a:p>
        </p:txBody>
      </p:sp>
      <p:sp>
        <p:nvSpPr>
          <p:cNvPr id="15386" name="Line 26">
            <a:extLst>
              <a:ext uri="{FF2B5EF4-FFF2-40B4-BE49-F238E27FC236}">
                <a16:creationId xmlns:a16="http://schemas.microsoft.com/office/drawing/2014/main" id="{76DC6DE2-A6A0-D8B8-FEBF-69E02C983186}"/>
              </a:ext>
            </a:extLst>
          </p:cNvPr>
          <p:cNvSpPr>
            <a:spLocks noChangeShapeType="1"/>
          </p:cNvSpPr>
          <p:nvPr/>
        </p:nvSpPr>
        <p:spPr bwMode="auto">
          <a:xfrm>
            <a:off x="3657600" y="2667000"/>
            <a:ext cx="144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7">
            <a:extLst>
              <a:ext uri="{FF2B5EF4-FFF2-40B4-BE49-F238E27FC236}">
                <a16:creationId xmlns:a16="http://schemas.microsoft.com/office/drawing/2014/main" id="{712DEA31-E6AF-418C-7FFF-80B4CEA4A828}"/>
              </a:ext>
            </a:extLst>
          </p:cNvPr>
          <p:cNvSpPr>
            <a:spLocks noChangeShapeType="1"/>
          </p:cNvSpPr>
          <p:nvPr/>
        </p:nvSpPr>
        <p:spPr bwMode="auto">
          <a:xfrm flipV="1">
            <a:off x="3200400" y="4419600"/>
            <a:ext cx="1219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8">
            <a:extLst>
              <a:ext uri="{FF2B5EF4-FFF2-40B4-BE49-F238E27FC236}">
                <a16:creationId xmlns:a16="http://schemas.microsoft.com/office/drawing/2014/main" id="{D7B3A252-26EF-33D8-7862-666701EB1311}"/>
              </a:ext>
            </a:extLst>
          </p:cNvPr>
          <p:cNvSpPr>
            <a:spLocks noChangeShapeType="1"/>
          </p:cNvSpPr>
          <p:nvPr/>
        </p:nvSpPr>
        <p:spPr bwMode="auto">
          <a:xfrm>
            <a:off x="4724400" y="4419600"/>
            <a:ext cx="68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29">
            <a:extLst>
              <a:ext uri="{FF2B5EF4-FFF2-40B4-BE49-F238E27FC236}">
                <a16:creationId xmlns:a16="http://schemas.microsoft.com/office/drawing/2014/main" id="{FBD80F83-0932-A9D9-6308-7DB4EC848326}"/>
              </a:ext>
            </a:extLst>
          </p:cNvPr>
          <p:cNvSpPr>
            <a:spLocks noChangeShapeType="1"/>
          </p:cNvSpPr>
          <p:nvPr/>
        </p:nvSpPr>
        <p:spPr bwMode="auto">
          <a:xfrm>
            <a:off x="4648200" y="5181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30">
            <a:extLst>
              <a:ext uri="{FF2B5EF4-FFF2-40B4-BE49-F238E27FC236}">
                <a16:creationId xmlns:a16="http://schemas.microsoft.com/office/drawing/2014/main" id="{430156B3-51A1-65DC-9404-548998333E16}"/>
              </a:ext>
            </a:extLst>
          </p:cNvPr>
          <p:cNvSpPr>
            <a:spLocks noChangeShapeType="1"/>
          </p:cNvSpPr>
          <p:nvPr/>
        </p:nvSpPr>
        <p:spPr bwMode="auto">
          <a:xfrm>
            <a:off x="6172200" y="5562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31">
            <a:extLst>
              <a:ext uri="{FF2B5EF4-FFF2-40B4-BE49-F238E27FC236}">
                <a16:creationId xmlns:a16="http://schemas.microsoft.com/office/drawing/2014/main" id="{44E0EAB2-35F0-D9E8-8F9D-3CB9DCC2F16A}"/>
              </a:ext>
            </a:extLst>
          </p:cNvPr>
          <p:cNvSpPr>
            <a:spLocks noChangeShapeType="1"/>
          </p:cNvSpPr>
          <p:nvPr/>
        </p:nvSpPr>
        <p:spPr bwMode="auto">
          <a:xfrm>
            <a:off x="2667000" y="5943600"/>
            <a:ext cx="1752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32">
            <a:extLst>
              <a:ext uri="{FF2B5EF4-FFF2-40B4-BE49-F238E27FC236}">
                <a16:creationId xmlns:a16="http://schemas.microsoft.com/office/drawing/2014/main" id="{B771206B-99EB-DC37-E2EC-771B8FFBEF6C}"/>
              </a:ext>
            </a:extLst>
          </p:cNvPr>
          <p:cNvSpPr>
            <a:spLocks noChangeShapeType="1"/>
          </p:cNvSpPr>
          <p:nvPr/>
        </p:nvSpPr>
        <p:spPr bwMode="auto">
          <a:xfrm flipV="1">
            <a:off x="4876800" y="5943600"/>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33">
            <a:extLst>
              <a:ext uri="{FF2B5EF4-FFF2-40B4-BE49-F238E27FC236}">
                <a16:creationId xmlns:a16="http://schemas.microsoft.com/office/drawing/2014/main" id="{70A164E3-D83A-949B-E74E-3A390C5FCE4F}"/>
              </a:ext>
            </a:extLst>
          </p:cNvPr>
          <p:cNvSpPr>
            <a:spLocks noChangeShapeType="1"/>
          </p:cNvSpPr>
          <p:nvPr/>
        </p:nvSpPr>
        <p:spPr bwMode="auto">
          <a:xfrm>
            <a:off x="6553200" y="6324600"/>
            <a:ext cx="533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86"/>
                                        </p:tgtEl>
                                        <p:attrNameLst>
                                          <p:attrName>style.visibility</p:attrName>
                                        </p:attrNameLst>
                                      </p:cBhvr>
                                      <p:to>
                                        <p:strVal val="visible"/>
                                      </p:to>
                                    </p:set>
                                    <p:animEffect transition="in" filter="diamond(in)">
                                      <p:cBhvr>
                                        <p:cTn id="7" dur="2000"/>
                                        <p:tgtEl>
                                          <p:spTgt spid="15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87"/>
                                        </p:tgtEl>
                                        <p:attrNameLst>
                                          <p:attrName>style.visibility</p:attrName>
                                        </p:attrNameLst>
                                      </p:cBhvr>
                                      <p:to>
                                        <p:strVal val="visible"/>
                                      </p:to>
                                    </p:set>
                                    <p:animEffect transition="in" filter="diamond(in)">
                                      <p:cBhvr>
                                        <p:cTn id="12" dur="2000"/>
                                        <p:tgtEl>
                                          <p:spTgt spid="15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5388"/>
                                        </p:tgtEl>
                                        <p:attrNameLst>
                                          <p:attrName>style.visibility</p:attrName>
                                        </p:attrNameLst>
                                      </p:cBhvr>
                                      <p:to>
                                        <p:strVal val="visible"/>
                                      </p:to>
                                    </p:set>
                                    <p:animEffect transition="in" filter="diamond(in)">
                                      <p:cBhvr>
                                        <p:cTn id="17" dur="2000"/>
                                        <p:tgtEl>
                                          <p:spTgt spid="15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5389"/>
                                        </p:tgtEl>
                                        <p:attrNameLst>
                                          <p:attrName>style.visibility</p:attrName>
                                        </p:attrNameLst>
                                      </p:cBhvr>
                                      <p:to>
                                        <p:strVal val="visible"/>
                                      </p:to>
                                    </p:set>
                                    <p:animEffect transition="in" filter="diamond(in)">
                                      <p:cBhvr>
                                        <p:cTn id="22" dur="2000"/>
                                        <p:tgtEl>
                                          <p:spTgt spid="15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5390"/>
                                        </p:tgtEl>
                                        <p:attrNameLst>
                                          <p:attrName>style.visibility</p:attrName>
                                        </p:attrNameLst>
                                      </p:cBhvr>
                                      <p:to>
                                        <p:strVal val="visible"/>
                                      </p:to>
                                    </p:set>
                                    <p:animEffect transition="in" filter="diamond(in)">
                                      <p:cBhvr>
                                        <p:cTn id="27" dur="2000"/>
                                        <p:tgtEl>
                                          <p:spTgt spid="153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5391"/>
                                        </p:tgtEl>
                                        <p:attrNameLst>
                                          <p:attrName>style.visibility</p:attrName>
                                        </p:attrNameLst>
                                      </p:cBhvr>
                                      <p:to>
                                        <p:strVal val="visible"/>
                                      </p:to>
                                    </p:set>
                                    <p:animEffect transition="in" filter="diamond(in)">
                                      <p:cBhvr>
                                        <p:cTn id="32" dur="2000"/>
                                        <p:tgtEl>
                                          <p:spTgt spid="153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5392"/>
                                        </p:tgtEl>
                                        <p:attrNameLst>
                                          <p:attrName>style.visibility</p:attrName>
                                        </p:attrNameLst>
                                      </p:cBhvr>
                                      <p:to>
                                        <p:strVal val="visible"/>
                                      </p:to>
                                    </p:set>
                                    <p:animEffect transition="in" filter="diamond(in)">
                                      <p:cBhvr>
                                        <p:cTn id="37" dur="2000"/>
                                        <p:tgtEl>
                                          <p:spTgt spid="153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15393"/>
                                        </p:tgtEl>
                                        <p:attrNameLst>
                                          <p:attrName>style.visibility</p:attrName>
                                        </p:attrNameLst>
                                      </p:cBhvr>
                                      <p:to>
                                        <p:strVal val="visible"/>
                                      </p:to>
                                    </p:set>
                                    <p:animEffect transition="in" filter="diamond(in)">
                                      <p:cBhvr>
                                        <p:cTn id="42" dur="2000"/>
                                        <p:tgtEl>
                                          <p:spTgt spid="15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Widescreen</PresentationFormat>
  <Paragraphs>170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.VnArial</vt:lpstr>
      <vt:lpstr>.VnTifani HeavyH</vt:lpstr>
      <vt:lpstr>Aptos</vt:lpstr>
      <vt:lpstr>Aptos Display</vt:lpstr>
      <vt:lpstr>Arial</vt:lpstr>
      <vt:lpstr>Arial </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huong</dc:creator>
  <cp:lastModifiedBy>do huong</cp:lastModifiedBy>
  <cp:revision>1</cp:revision>
  <dcterms:created xsi:type="dcterms:W3CDTF">2024-03-03T03:15:26Z</dcterms:created>
  <dcterms:modified xsi:type="dcterms:W3CDTF">2024-03-03T03:16:04Z</dcterms:modified>
</cp:coreProperties>
</file>