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306" r:id="rId3"/>
    <p:sldId id="309" r:id="rId4"/>
    <p:sldId id="296" r:id="rId5"/>
    <p:sldId id="295" r:id="rId6"/>
    <p:sldId id="285" r:id="rId7"/>
    <p:sldId id="292" r:id="rId8"/>
    <p:sldId id="293" r:id="rId9"/>
    <p:sldId id="294" r:id="rId10"/>
    <p:sldId id="297" r:id="rId11"/>
    <p:sldId id="286" r:id="rId12"/>
    <p:sldId id="301" r:id="rId13"/>
    <p:sldId id="300" r:id="rId14"/>
    <p:sldId id="302" r:id="rId15"/>
    <p:sldId id="303" r:id="rId16"/>
    <p:sldId id="304" r:id="rId17"/>
    <p:sldId id="305" r:id="rId18"/>
    <p:sldId id="308" r:id="rId19"/>
    <p:sldId id="307" r:id="rId20"/>
    <p:sldId id="310" r:id="rId21"/>
    <p:sldId id="311" r:id="rId22"/>
    <p:sldId id="266" r:id="rId23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99"/>
    <a:srgbClr val="A40000"/>
    <a:srgbClr val="660066"/>
    <a:srgbClr val="990000"/>
    <a:srgbClr val="660033"/>
    <a:srgbClr val="800000"/>
    <a:srgbClr val="990033"/>
    <a:srgbClr val="00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20" autoAdjust="0"/>
    <p:restoredTop sz="94803" autoAdjust="0"/>
  </p:normalViewPr>
  <p:slideViewPr>
    <p:cSldViewPr>
      <p:cViewPr>
        <p:scale>
          <a:sx n="68" d="100"/>
          <a:sy n="68" d="100"/>
        </p:scale>
        <p:origin x="-930" y="-4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28FD2-0830-42F1-8C72-13FED50DE1DB}" type="datetimeFigureOut">
              <a:rPr lang="en-US" smtClean="0"/>
              <a:pPr/>
              <a:t>29/02/2024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11F77-56AA-4512-AA05-E1584BDDA0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5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533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625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8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05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10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10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625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96981B-10A4-412B-92E6-199841D981C4}" type="slidenum">
              <a:rPr lang="en-US"/>
              <a:pPr/>
              <a:t>22</a:t>
            </a:fld>
            <a:endParaRPr lang="en-US"/>
          </a:p>
        </p:txBody>
      </p:sp>
      <p:sp>
        <p:nvSpPr>
          <p:cNvPr id="102402" name="Rectangle 7"/>
          <p:cNvSpPr txBox="1">
            <a:spLocks noGrp="1" noChangeArrowheads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C285BDBA-2F2F-4334-87AD-650B018AB511}" type="slidenum">
              <a:rPr lang="en-US" sz="1200">
                <a:latin typeface="Palatino Linotype" pitchFamily="18" charset="0"/>
              </a:rPr>
              <a:pPr algn="r"/>
              <a:t>22</a:t>
            </a:fld>
            <a:endParaRPr lang="en-US" sz="1200">
              <a:latin typeface="Palatino Linotype" pitchFamily="18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29/02/2024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1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29/02/2024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83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29/02/2024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29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6848" y="206072"/>
            <a:ext cx="8230306" cy="43879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6848" y="4683280"/>
            <a:ext cx="2134306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3848" y="4683280"/>
            <a:ext cx="2896306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2848" y="4683280"/>
            <a:ext cx="2134306" cy="357188"/>
          </a:xfrm>
        </p:spPr>
        <p:txBody>
          <a:bodyPr/>
          <a:lstStyle>
            <a:lvl1pPr>
              <a:defRPr/>
            </a:lvl1pPr>
          </a:lstStyle>
          <a:p>
            <a:fld id="{9A18ED17-B288-4926-9A16-E6C3EDB8F7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72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916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29/02/2024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20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29/02/2024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02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29/02/2024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12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29/02/2024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50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29/02/2024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62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29/02/2024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83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29/02/2024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34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B4E8-FB31-4B4D-9E7D-D81005DFDCD6}" type="datetimeFigureOut">
              <a:rPr lang="en-US" smtClean="0"/>
              <a:pPr/>
              <a:t>29/02/2024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08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CB4E8-FB31-4B4D-9E7D-D81005DFDCD6}" type="datetimeFigureOut">
              <a:rPr lang="en-US" smtClean="0"/>
              <a:pPr/>
              <a:t>29/02/2024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20531-4210-4B4D-8993-1C713C368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8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nhac\Nhac%20mp3\chon%20loc\Bac-Ho-Mot-Tinh-Yeu-Bao-La.wma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hdphoto" Target="../media/hdphoto3.wdp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6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microsoft.com/office/2007/relationships/hdphoto" Target="../media/hdphoto5.wdp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hdphoto" Target="../media/hdphoto3.wdp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6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microsoft.com/office/2007/relationships/hdphoto" Target="../media/hdphoto5.wdp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microsoft.com/office/2007/relationships/hdphoto" Target="../media/hdphoto3.wdp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microsoft.com/office/2007/relationships/hdphoto" Target="../media/hdphoto7.wdp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microsoft.com/office/2007/relationships/hdphoto" Target="../media/hdphoto5.wdp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18" Type="http://schemas.microsoft.com/office/2007/relationships/hdphoto" Target="../media/hdphoto8.wdp"/><Relationship Id="rId3" Type="http://schemas.openxmlformats.org/officeDocument/2006/relationships/slideLayout" Target="../slideLayouts/slideLayout13.xml"/><Relationship Id="rId7" Type="http://schemas.microsoft.com/office/2007/relationships/hdphoto" Target="../media/hdphoto4.wdp"/><Relationship Id="rId12" Type="http://schemas.microsoft.com/office/2007/relationships/hdphoto" Target="../media/hdphoto5.wdp"/><Relationship Id="rId17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microsoft.com/office/2007/relationships/hdphoto" Target="../media/hdphoto7.wdp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microsoft.com/office/2007/relationships/hdphoto" Target="../media/hdphoto3.wdp"/><Relationship Id="rId15" Type="http://schemas.openxmlformats.org/officeDocument/2006/relationships/image" Target="../media/image25.png"/><Relationship Id="rId10" Type="http://schemas.openxmlformats.org/officeDocument/2006/relationships/image" Target="../media/image24.png"/><Relationship Id="rId19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.png"/><Relationship Id="rId12" Type="http://schemas.openxmlformats.org/officeDocument/2006/relationships/image" Target="../media/image42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nhac\Nhac%20mp3\Bui-Phan.mp3" TargetMode="External"/><Relationship Id="rId6" Type="http://schemas.openxmlformats.org/officeDocument/2006/relationships/image" Target="../media/image37.wmf"/><Relationship Id="rId11" Type="http://schemas.openxmlformats.org/officeDocument/2006/relationships/image" Target="../media/image41.jpeg"/><Relationship Id="rId5" Type="http://schemas.openxmlformats.org/officeDocument/2006/relationships/image" Target="../media/image36.wmf"/><Relationship Id="rId10" Type="http://schemas.openxmlformats.org/officeDocument/2006/relationships/image" Target="../media/image40.wmf"/><Relationship Id="rId4" Type="http://schemas.openxmlformats.org/officeDocument/2006/relationships/image" Target="../media/image35.jpe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icture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WordArt 3"/>
          <p:cNvSpPr>
            <a:spLocks noChangeArrowheads="1" noChangeShapeType="1" noTextEdit="1"/>
          </p:cNvSpPr>
          <p:nvPr/>
        </p:nvSpPr>
        <p:spPr bwMode="auto">
          <a:xfrm>
            <a:off x="1829161" y="642940"/>
            <a:ext cx="5561541" cy="5000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103236" tIns="51618" rIns="103236" bIns="516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00" kern="10" dirty="0" smtClean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gradFill rotWithShape="0"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21001">
                      <a:srgbClr val="F8B049"/>
                    </a:gs>
                    <a:gs pos="63000">
                      <a:srgbClr val="FEE7F2"/>
                    </a:gs>
                    <a:gs pos="67000">
                      <a:srgbClr val="F952A0"/>
                    </a:gs>
                    <a:gs pos="69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TRƯỜNG TIỂU HỌC ĐẠI CƯỜNG</a:t>
            </a:r>
            <a:endParaRPr lang="en-US" sz="2300" kern="10" dirty="0">
              <a:ln w="9525">
                <a:solidFill>
                  <a:srgbClr val="000000"/>
                </a:solidFill>
                <a:miter lim="800000"/>
                <a:headEnd/>
                <a:tailEnd/>
              </a:ln>
              <a:gradFill rotWithShape="0">
                <a:gsLst>
                  <a:gs pos="0">
                    <a:srgbClr val="FC9FCB"/>
                  </a:gs>
                  <a:gs pos="13000">
                    <a:srgbClr val="F8B049"/>
                  </a:gs>
                  <a:gs pos="21001">
                    <a:srgbClr val="F8B049"/>
                  </a:gs>
                  <a:gs pos="63000">
                    <a:srgbClr val="FEE7F2"/>
                  </a:gs>
                  <a:gs pos="67000">
                    <a:srgbClr val="F952A0"/>
                  </a:gs>
                  <a:gs pos="69000">
                    <a:srgbClr val="C50849"/>
                  </a:gs>
                  <a:gs pos="82001">
                    <a:srgbClr val="B43E85"/>
                  </a:gs>
                  <a:gs pos="100000">
                    <a:srgbClr val="F8B049"/>
                  </a:gs>
                </a:gsLst>
                <a:lin ang="5400000" scaled="1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300" kern="10" dirty="0">
              <a:ln w="9525">
                <a:solidFill>
                  <a:srgbClr val="000000"/>
                </a:solidFill>
                <a:miter lim="800000"/>
                <a:headEnd/>
                <a:tailEnd/>
              </a:ln>
              <a:gradFill rotWithShape="0">
                <a:gsLst>
                  <a:gs pos="0">
                    <a:srgbClr val="FC9FCB"/>
                  </a:gs>
                  <a:gs pos="13000">
                    <a:srgbClr val="F8B049"/>
                  </a:gs>
                  <a:gs pos="21001">
                    <a:srgbClr val="F8B049"/>
                  </a:gs>
                  <a:gs pos="63000">
                    <a:srgbClr val="FEE7F2"/>
                  </a:gs>
                  <a:gs pos="67000">
                    <a:srgbClr val="F952A0"/>
                  </a:gs>
                  <a:gs pos="69000">
                    <a:srgbClr val="C50849"/>
                  </a:gs>
                  <a:gs pos="82001">
                    <a:srgbClr val="B43E85"/>
                  </a:gs>
                  <a:gs pos="100000">
                    <a:srgbClr val="F8B049"/>
                  </a:gs>
                </a:gsLst>
                <a:lin ang="5400000" scaled="1"/>
              </a:gradFill>
              <a:latin typeface=".VnHelvetInsH"/>
            </a:endParaRPr>
          </a:p>
        </p:txBody>
      </p:sp>
      <p:sp>
        <p:nvSpPr>
          <p:cNvPr id="25604" name="WordArt 4"/>
          <p:cNvSpPr>
            <a:spLocks noChangeArrowheads="1" noChangeShapeType="1" noTextEdit="1"/>
          </p:cNvSpPr>
          <p:nvPr/>
        </p:nvSpPr>
        <p:spPr bwMode="auto">
          <a:xfrm>
            <a:off x="1372306" y="285750"/>
            <a:ext cx="6477000" cy="285750"/>
          </a:xfrm>
          <a:prstGeom prst="rect">
            <a:avLst/>
          </a:prstGeom>
        </p:spPr>
        <p:txBody>
          <a:bodyPr wrap="none" lIns="103236" tIns="51618" rIns="103236" bIns="516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100" b="1" kern="10" dirty="0" smtClean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PHÒNG GIÁO DỤC ĐÀO TẠO HUYỆN ĐẠI LỘC</a:t>
            </a:r>
            <a:endParaRPr lang="en-US" sz="4100" b="1" kern="10" dirty="0">
              <a:ln w="19050">
                <a:solidFill>
                  <a:srgbClr val="FF9900"/>
                </a:solidFill>
                <a:round/>
                <a:headEnd/>
                <a:tailEnd/>
              </a:ln>
              <a:solidFill>
                <a:srgbClr val="FF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5" name="WordArt 5"/>
          <p:cNvSpPr>
            <a:spLocks noChangeArrowheads="1" noChangeShapeType="1" noTextEdit="1"/>
          </p:cNvSpPr>
          <p:nvPr/>
        </p:nvSpPr>
        <p:spPr bwMode="auto">
          <a:xfrm>
            <a:off x="1947340" y="2286003"/>
            <a:ext cx="5164667" cy="134082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103236" tIns="51618" rIns="103236" bIns="516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1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Môn : </a:t>
            </a:r>
            <a:r>
              <a:rPr lang="en-US" sz="41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TOÁN</a:t>
            </a:r>
            <a:endParaRPr lang="vi-VN" sz="41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"/>
              <a:cs typeface="Arial"/>
            </a:endParaRPr>
          </a:p>
          <a:p>
            <a:pPr algn="ctr"/>
            <a:r>
              <a:rPr lang="vi-VN" sz="41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- Lớp </a:t>
            </a:r>
            <a:r>
              <a:rPr lang="en-US" sz="41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3</a:t>
            </a:r>
            <a:r>
              <a:rPr lang="vi-VN" sz="41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vi-VN" sz="41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-</a:t>
            </a:r>
            <a:endParaRPr lang="en-US" sz="41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4672291"/>
            <a:ext cx="9144000" cy="413513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3236" tIns="51618" rIns="103236" bIns="51618" anchor="ctr"/>
          <a:lstStyle/>
          <a:p>
            <a:endParaRPr lang="en-US"/>
          </a:p>
        </p:txBody>
      </p:sp>
      <p:sp>
        <p:nvSpPr>
          <p:cNvPr id="25607" name="WordArt 7"/>
          <p:cNvSpPr>
            <a:spLocks noChangeArrowheads="1" noChangeShapeType="1" noTextEdit="1"/>
          </p:cNvSpPr>
          <p:nvPr/>
        </p:nvSpPr>
        <p:spPr bwMode="auto">
          <a:xfrm>
            <a:off x="-8611305" y="4686026"/>
            <a:ext cx="7134930" cy="30086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103236" tIns="51618" rIns="103236" bIns="516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i="1" kern="10" dirty="0">
                <a:ln w="31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Kính chào quí thầy cô giáo về dự giờ, thăm lớp </a:t>
            </a:r>
            <a:r>
              <a:rPr lang="vi-VN" sz="3200" b="1" i="1" kern="10" dirty="0" smtClean="0">
                <a:ln w="31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!</a:t>
            </a:r>
            <a:endParaRPr lang="en-US" sz="3200" b="1" i="1" kern="10" dirty="0">
              <a:ln w="3175">
                <a:solidFill>
                  <a:schemeClr val="bg1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25608" name="Bac-Ho-Mot-Tinh-Yeu-Bao-La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" y="4114525"/>
            <a:ext cx="294569" cy="22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2742855" y="4114530"/>
            <a:ext cx="5028847" cy="40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1" rIns="91422" bIns="45711">
            <a:spAutoFit/>
          </a:bodyPr>
          <a:lstStyle>
            <a:lvl1pPr defTabSz="809625">
              <a:defRPr>
                <a:solidFill>
                  <a:schemeClr val="tx1"/>
                </a:solidFill>
                <a:latin typeface="Arial" charset="0"/>
              </a:defRPr>
            </a:lvl1pPr>
            <a:lvl2pPr marL="404813" defTabSz="809625">
              <a:defRPr>
                <a:solidFill>
                  <a:schemeClr val="tx1"/>
                </a:solidFill>
                <a:latin typeface="Arial" charset="0"/>
              </a:defRPr>
            </a:lvl2pPr>
            <a:lvl3pPr marL="809625" defTabSz="809625">
              <a:defRPr>
                <a:solidFill>
                  <a:schemeClr val="tx1"/>
                </a:solidFill>
                <a:latin typeface="Arial" charset="0"/>
              </a:defRPr>
            </a:lvl3pPr>
            <a:lvl4pPr marL="1214438" defTabSz="809625">
              <a:defRPr>
                <a:solidFill>
                  <a:schemeClr val="tx1"/>
                </a:solidFill>
                <a:latin typeface="Arial" charset="0"/>
              </a:defRPr>
            </a:lvl4pPr>
            <a:lvl5pPr marL="1619250" defTabSz="809625">
              <a:defRPr>
                <a:solidFill>
                  <a:schemeClr val="tx1"/>
                </a:solidFill>
                <a:latin typeface="Arial" charset="0"/>
              </a:defRPr>
            </a:lvl5pPr>
            <a:lvl6pPr marL="2076450" defTabSz="80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33650" defTabSz="80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990850" defTabSz="80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48050" defTabSz="80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latin typeface="Times New Roman" pitchFamily="18" charset="0"/>
              </a:rPr>
              <a:t>Người thực hiện:</a:t>
            </a:r>
            <a:r>
              <a:rPr lang="en-US" sz="2000" b="1" i="1">
                <a:solidFill>
                  <a:schemeClr val="bg1"/>
                </a:solidFill>
                <a:latin typeface="Times New Roman" pitchFamily="18" charset="0"/>
              </a:rPr>
              <a:t> Nguyễn Thị Thu Hà</a:t>
            </a:r>
          </a:p>
        </p:txBody>
      </p:sp>
    </p:spTree>
    <p:extLst>
      <p:ext uri="{BB962C8B-B14F-4D97-AF65-F5344CB8AC3E}">
        <p14:creationId xmlns:p14="http://schemas.microsoft.com/office/powerpoint/2010/main" val="201118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65586" fill="hold"/>
                                        <p:tgtEl>
                                          <p:spTgt spid="256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8"/>
                </p:tgtEl>
              </p:cMediaNode>
            </p:audio>
          </p:childTnLst>
        </p:cTn>
      </p:par>
    </p:tnLst>
    <p:bldLst>
      <p:bldP spid="25603" grpId="0" animBg="1"/>
      <p:bldP spid="25604" grpId="0" animBg="1"/>
      <p:bldP spid="25605" grpId="0" animBg="1"/>
      <p:bldP spid="25606" grpId="0" animBg="1"/>
      <p:bldP spid="25607" grpId="0" animBg="1"/>
      <p:bldP spid="2560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9B8ECC4-3BC5-4B8F-846C-91C516E3D0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78" b="50054" l="5200" r="50100">
                        <a14:foregroundMark x1="47400" y1="35875" x2="49400" y2="36305"/>
                        <a14:foregroundMark x1="49000" y1="47476" x2="50100" y2="4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445" b="44160"/>
          <a:stretch/>
        </p:blipFill>
        <p:spPr>
          <a:xfrm>
            <a:off x="1164190" y="-555495"/>
            <a:ext cx="2549963" cy="252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078B5BD-5903-4507-867A-31022036E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89" b="90000" l="2700" r="91400">
                        <a14:foregroundMark x1="42100" y1="6481" x2="51500" y2="7870"/>
                        <a14:foregroundMark x1="91400" y1="44907" x2="91400" y2="48796"/>
                        <a14:foregroundMark x1="79200" y1="82685" x2="89000" y2="81852"/>
                        <a14:foregroundMark x1="5500" y1="85185" x2="11600" y2="85185"/>
                        <a14:foregroundMark x1="10700" y1="86389" x2="38100" y2="84074"/>
                        <a14:foregroundMark x1="38100" y1="84074" x2="39000" y2="84074"/>
                        <a14:foregroundMark x1="2700" y1="84074" x2="2700" y2="8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358" y="3363110"/>
            <a:ext cx="1801990" cy="19461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E91FB2D-AEAC-4F32-84E1-DDADD4260A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7" b="50591" l="54000" r="95300">
                        <a14:foregroundMark x1="56300" y1="42105" x2="58800" y2="44039"/>
                        <a14:foregroundMark x1="55500" y1="32760" x2="56500" y2="32760"/>
                        <a14:foregroundMark x1="68000" y1="50698" x2="76700" y2="50698"/>
                        <a14:foregroundMark x1="76700" y1="50698" x2="79000" y2="50161"/>
                        <a14:foregroundMark x1="54000" y1="43716" x2="55000" y2="43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0" t="1410" b="43966"/>
          <a:stretch/>
        </p:blipFill>
        <p:spPr>
          <a:xfrm>
            <a:off x="5906833" y="-555495"/>
            <a:ext cx="2713190" cy="2951468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84CC9514-A415-4A6A-B44E-67B124132F7E}"/>
              </a:ext>
            </a:extLst>
          </p:cNvPr>
          <p:cNvSpPr/>
          <p:nvPr/>
        </p:nvSpPr>
        <p:spPr>
          <a:xfrm>
            <a:off x="3518281" y="1511684"/>
            <a:ext cx="2475605" cy="190442"/>
          </a:xfrm>
          <a:custGeom>
            <a:avLst/>
            <a:gdLst>
              <a:gd name="connsiteX0" fmla="*/ 0 w 2476500"/>
              <a:gd name="connsiteY0" fmla="*/ 0 h 190511"/>
              <a:gd name="connsiteX1" fmla="*/ 2032000 w 2476500"/>
              <a:gd name="connsiteY1" fmla="*/ 25400 h 190511"/>
              <a:gd name="connsiteX2" fmla="*/ 2082800 w 2476500"/>
              <a:gd name="connsiteY2" fmla="*/ 38100 h 190511"/>
              <a:gd name="connsiteX3" fmla="*/ 2184400 w 2476500"/>
              <a:gd name="connsiteY3" fmla="*/ 76200 h 190511"/>
              <a:gd name="connsiteX4" fmla="*/ 2235200 w 2476500"/>
              <a:gd name="connsiteY4" fmla="*/ 88900 h 190511"/>
              <a:gd name="connsiteX5" fmla="*/ 2273300 w 2476500"/>
              <a:gd name="connsiteY5" fmla="*/ 114300 h 190511"/>
              <a:gd name="connsiteX6" fmla="*/ 2349500 w 2476500"/>
              <a:gd name="connsiteY6" fmla="*/ 139700 h 190511"/>
              <a:gd name="connsiteX7" fmla="*/ 2387600 w 2476500"/>
              <a:gd name="connsiteY7" fmla="*/ 165100 h 190511"/>
              <a:gd name="connsiteX8" fmla="*/ 2476500 w 2476500"/>
              <a:gd name="connsiteY8" fmla="*/ 190500 h 19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0" h="190511">
                <a:moveTo>
                  <a:pt x="0" y="0"/>
                </a:moveTo>
                <a:lnTo>
                  <a:pt x="2032000" y="25400"/>
                </a:lnTo>
                <a:cubicBezTo>
                  <a:pt x="2049452" y="25719"/>
                  <a:pt x="2066017" y="33305"/>
                  <a:pt x="2082800" y="38100"/>
                </a:cubicBezTo>
                <a:cubicBezTo>
                  <a:pt x="2145222" y="55935"/>
                  <a:pt x="2103881" y="49360"/>
                  <a:pt x="2184400" y="76200"/>
                </a:cubicBezTo>
                <a:cubicBezTo>
                  <a:pt x="2200959" y="81720"/>
                  <a:pt x="2218267" y="84667"/>
                  <a:pt x="2235200" y="88900"/>
                </a:cubicBezTo>
                <a:cubicBezTo>
                  <a:pt x="2247900" y="97367"/>
                  <a:pt x="2259352" y="108101"/>
                  <a:pt x="2273300" y="114300"/>
                </a:cubicBezTo>
                <a:cubicBezTo>
                  <a:pt x="2297766" y="125174"/>
                  <a:pt x="2327223" y="124848"/>
                  <a:pt x="2349500" y="139700"/>
                </a:cubicBezTo>
                <a:cubicBezTo>
                  <a:pt x="2362200" y="148167"/>
                  <a:pt x="2373652" y="158901"/>
                  <a:pt x="2387600" y="165100"/>
                </a:cubicBezTo>
                <a:cubicBezTo>
                  <a:pt x="2447762" y="191839"/>
                  <a:pt x="2440197" y="190500"/>
                  <a:pt x="2476500" y="1905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lIns="68580" tIns="34290" rIns="68580" bIns="34290" rtlCol="0" anchor="ctr"/>
          <a:lstStyle/>
          <a:p>
            <a:pPr algn="ctr" defTabSz="685595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04D40104-0642-4628-9347-470074FA93FB}"/>
              </a:ext>
            </a:extLst>
          </p:cNvPr>
          <p:cNvSpPr/>
          <p:nvPr/>
        </p:nvSpPr>
        <p:spPr>
          <a:xfrm>
            <a:off x="4105359" y="2007835"/>
            <a:ext cx="2077004" cy="1249878"/>
          </a:xfrm>
          <a:custGeom>
            <a:avLst/>
            <a:gdLst>
              <a:gd name="connsiteX0" fmla="*/ 3632200 w 3632200"/>
              <a:gd name="connsiteY0" fmla="*/ 0 h 1104900"/>
              <a:gd name="connsiteX1" fmla="*/ 3263900 w 3632200"/>
              <a:gd name="connsiteY1" fmla="*/ 12700 h 1104900"/>
              <a:gd name="connsiteX2" fmla="*/ 3124200 w 3632200"/>
              <a:gd name="connsiteY2" fmla="*/ 38100 h 1104900"/>
              <a:gd name="connsiteX3" fmla="*/ 2832100 w 3632200"/>
              <a:gd name="connsiteY3" fmla="*/ 63500 h 1104900"/>
              <a:gd name="connsiteX4" fmla="*/ 2755900 w 3632200"/>
              <a:gd name="connsiteY4" fmla="*/ 76200 h 1104900"/>
              <a:gd name="connsiteX5" fmla="*/ 2717800 w 3632200"/>
              <a:gd name="connsiteY5" fmla="*/ 88900 h 1104900"/>
              <a:gd name="connsiteX6" fmla="*/ 2451100 w 3632200"/>
              <a:gd name="connsiteY6" fmla="*/ 114300 h 1104900"/>
              <a:gd name="connsiteX7" fmla="*/ 2400300 w 3632200"/>
              <a:gd name="connsiteY7" fmla="*/ 127000 h 1104900"/>
              <a:gd name="connsiteX8" fmla="*/ 2324100 w 3632200"/>
              <a:gd name="connsiteY8" fmla="*/ 139700 h 1104900"/>
              <a:gd name="connsiteX9" fmla="*/ 2209800 w 3632200"/>
              <a:gd name="connsiteY9" fmla="*/ 165100 h 1104900"/>
              <a:gd name="connsiteX10" fmla="*/ 1930400 w 3632200"/>
              <a:gd name="connsiteY10" fmla="*/ 241300 h 1104900"/>
              <a:gd name="connsiteX11" fmla="*/ 1879600 w 3632200"/>
              <a:gd name="connsiteY11" fmla="*/ 254000 h 1104900"/>
              <a:gd name="connsiteX12" fmla="*/ 1803400 w 3632200"/>
              <a:gd name="connsiteY12" fmla="*/ 266700 h 1104900"/>
              <a:gd name="connsiteX13" fmla="*/ 1701800 w 3632200"/>
              <a:gd name="connsiteY13" fmla="*/ 304800 h 1104900"/>
              <a:gd name="connsiteX14" fmla="*/ 1625600 w 3632200"/>
              <a:gd name="connsiteY14" fmla="*/ 330200 h 1104900"/>
              <a:gd name="connsiteX15" fmla="*/ 1574800 w 3632200"/>
              <a:gd name="connsiteY15" fmla="*/ 342900 h 1104900"/>
              <a:gd name="connsiteX16" fmla="*/ 1397000 w 3632200"/>
              <a:gd name="connsiteY16" fmla="*/ 393700 h 1104900"/>
              <a:gd name="connsiteX17" fmla="*/ 1346200 w 3632200"/>
              <a:gd name="connsiteY17" fmla="*/ 406400 h 1104900"/>
              <a:gd name="connsiteX18" fmla="*/ 1270000 w 3632200"/>
              <a:gd name="connsiteY18" fmla="*/ 444500 h 1104900"/>
              <a:gd name="connsiteX19" fmla="*/ 1143000 w 3632200"/>
              <a:gd name="connsiteY19" fmla="*/ 482600 h 1104900"/>
              <a:gd name="connsiteX20" fmla="*/ 939800 w 3632200"/>
              <a:gd name="connsiteY20" fmla="*/ 546100 h 1104900"/>
              <a:gd name="connsiteX21" fmla="*/ 749300 w 3632200"/>
              <a:gd name="connsiteY21" fmla="*/ 635000 h 1104900"/>
              <a:gd name="connsiteX22" fmla="*/ 647700 w 3632200"/>
              <a:gd name="connsiteY22" fmla="*/ 673100 h 1104900"/>
              <a:gd name="connsiteX23" fmla="*/ 596900 w 3632200"/>
              <a:gd name="connsiteY23" fmla="*/ 711200 h 1104900"/>
              <a:gd name="connsiteX24" fmla="*/ 520700 w 3632200"/>
              <a:gd name="connsiteY24" fmla="*/ 736600 h 1104900"/>
              <a:gd name="connsiteX25" fmla="*/ 444500 w 3632200"/>
              <a:gd name="connsiteY25" fmla="*/ 787400 h 1104900"/>
              <a:gd name="connsiteX26" fmla="*/ 330200 w 3632200"/>
              <a:gd name="connsiteY26" fmla="*/ 838200 h 1104900"/>
              <a:gd name="connsiteX27" fmla="*/ 292100 w 3632200"/>
              <a:gd name="connsiteY27" fmla="*/ 876300 h 1104900"/>
              <a:gd name="connsiteX28" fmla="*/ 215900 w 3632200"/>
              <a:gd name="connsiteY28" fmla="*/ 927100 h 1104900"/>
              <a:gd name="connsiteX29" fmla="*/ 177800 w 3632200"/>
              <a:gd name="connsiteY29" fmla="*/ 965200 h 1104900"/>
              <a:gd name="connsiteX30" fmla="*/ 101600 w 3632200"/>
              <a:gd name="connsiteY30" fmla="*/ 1016000 h 1104900"/>
              <a:gd name="connsiteX31" fmla="*/ 63500 w 3632200"/>
              <a:gd name="connsiteY31" fmla="*/ 1054100 h 1104900"/>
              <a:gd name="connsiteX32" fmla="*/ 0 w 3632200"/>
              <a:gd name="connsiteY32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32200" h="1104900">
                <a:moveTo>
                  <a:pt x="3632200" y="0"/>
                </a:moveTo>
                <a:cubicBezTo>
                  <a:pt x="3509433" y="4233"/>
                  <a:pt x="3386540" y="5692"/>
                  <a:pt x="3263900" y="12700"/>
                </a:cubicBezTo>
                <a:cubicBezTo>
                  <a:pt x="3189881" y="16930"/>
                  <a:pt x="3193273" y="30425"/>
                  <a:pt x="3124200" y="38100"/>
                </a:cubicBezTo>
                <a:cubicBezTo>
                  <a:pt x="2830701" y="70711"/>
                  <a:pt x="3080295" y="32476"/>
                  <a:pt x="2832100" y="63500"/>
                </a:cubicBezTo>
                <a:cubicBezTo>
                  <a:pt x="2806548" y="66694"/>
                  <a:pt x="2781037" y="70614"/>
                  <a:pt x="2755900" y="76200"/>
                </a:cubicBezTo>
                <a:cubicBezTo>
                  <a:pt x="2742832" y="79104"/>
                  <a:pt x="2731084" y="87240"/>
                  <a:pt x="2717800" y="88900"/>
                </a:cubicBezTo>
                <a:cubicBezTo>
                  <a:pt x="2541789" y="110901"/>
                  <a:pt x="2593175" y="90621"/>
                  <a:pt x="2451100" y="114300"/>
                </a:cubicBezTo>
                <a:cubicBezTo>
                  <a:pt x="2433883" y="117169"/>
                  <a:pt x="2417416" y="123577"/>
                  <a:pt x="2400300" y="127000"/>
                </a:cubicBezTo>
                <a:cubicBezTo>
                  <a:pt x="2375050" y="132050"/>
                  <a:pt x="2349435" y="135094"/>
                  <a:pt x="2324100" y="139700"/>
                </a:cubicBezTo>
                <a:cubicBezTo>
                  <a:pt x="2284442" y="146911"/>
                  <a:pt x="2248423" y="154371"/>
                  <a:pt x="2209800" y="165100"/>
                </a:cubicBezTo>
                <a:cubicBezTo>
                  <a:pt x="1938044" y="240588"/>
                  <a:pt x="2126000" y="192400"/>
                  <a:pt x="1930400" y="241300"/>
                </a:cubicBezTo>
                <a:cubicBezTo>
                  <a:pt x="1913467" y="245533"/>
                  <a:pt x="1896817" y="251131"/>
                  <a:pt x="1879600" y="254000"/>
                </a:cubicBezTo>
                <a:lnTo>
                  <a:pt x="1803400" y="266700"/>
                </a:lnTo>
                <a:cubicBezTo>
                  <a:pt x="1737096" y="310903"/>
                  <a:pt x="1794753" y="279449"/>
                  <a:pt x="1701800" y="304800"/>
                </a:cubicBezTo>
                <a:cubicBezTo>
                  <a:pt x="1675969" y="311845"/>
                  <a:pt x="1651245" y="322507"/>
                  <a:pt x="1625600" y="330200"/>
                </a:cubicBezTo>
                <a:cubicBezTo>
                  <a:pt x="1608882" y="335216"/>
                  <a:pt x="1591618" y="338228"/>
                  <a:pt x="1574800" y="342900"/>
                </a:cubicBezTo>
                <a:cubicBezTo>
                  <a:pt x="1515410" y="359397"/>
                  <a:pt x="1456798" y="378751"/>
                  <a:pt x="1397000" y="393700"/>
                </a:cubicBezTo>
                <a:cubicBezTo>
                  <a:pt x="1380067" y="397933"/>
                  <a:pt x="1362406" y="399918"/>
                  <a:pt x="1346200" y="406400"/>
                </a:cubicBezTo>
                <a:cubicBezTo>
                  <a:pt x="1319833" y="416947"/>
                  <a:pt x="1296214" y="433578"/>
                  <a:pt x="1270000" y="444500"/>
                </a:cubicBezTo>
                <a:cubicBezTo>
                  <a:pt x="1070648" y="527563"/>
                  <a:pt x="1289265" y="429413"/>
                  <a:pt x="1143000" y="482600"/>
                </a:cubicBezTo>
                <a:cubicBezTo>
                  <a:pt x="960932" y="548806"/>
                  <a:pt x="1154932" y="498293"/>
                  <a:pt x="939800" y="546100"/>
                </a:cubicBezTo>
                <a:cubicBezTo>
                  <a:pt x="861688" y="585156"/>
                  <a:pt x="837606" y="598639"/>
                  <a:pt x="749300" y="635000"/>
                </a:cubicBezTo>
                <a:cubicBezTo>
                  <a:pt x="715855" y="648772"/>
                  <a:pt x="680051" y="656924"/>
                  <a:pt x="647700" y="673100"/>
                </a:cubicBezTo>
                <a:cubicBezTo>
                  <a:pt x="628768" y="682566"/>
                  <a:pt x="615832" y="701734"/>
                  <a:pt x="596900" y="711200"/>
                </a:cubicBezTo>
                <a:cubicBezTo>
                  <a:pt x="572953" y="723174"/>
                  <a:pt x="544647" y="724626"/>
                  <a:pt x="520700" y="736600"/>
                </a:cubicBezTo>
                <a:cubicBezTo>
                  <a:pt x="493396" y="750252"/>
                  <a:pt x="472844" y="776063"/>
                  <a:pt x="444500" y="787400"/>
                </a:cubicBezTo>
                <a:cubicBezTo>
                  <a:pt x="421871" y="796452"/>
                  <a:pt x="352852" y="822020"/>
                  <a:pt x="330200" y="838200"/>
                </a:cubicBezTo>
                <a:cubicBezTo>
                  <a:pt x="315585" y="848639"/>
                  <a:pt x="306277" y="865273"/>
                  <a:pt x="292100" y="876300"/>
                </a:cubicBezTo>
                <a:cubicBezTo>
                  <a:pt x="268003" y="895042"/>
                  <a:pt x="237486" y="905514"/>
                  <a:pt x="215900" y="927100"/>
                </a:cubicBezTo>
                <a:cubicBezTo>
                  <a:pt x="203200" y="939800"/>
                  <a:pt x="191977" y="954173"/>
                  <a:pt x="177800" y="965200"/>
                </a:cubicBezTo>
                <a:cubicBezTo>
                  <a:pt x="153703" y="983942"/>
                  <a:pt x="123186" y="994414"/>
                  <a:pt x="101600" y="1016000"/>
                </a:cubicBezTo>
                <a:cubicBezTo>
                  <a:pt x="88900" y="1028700"/>
                  <a:pt x="77298" y="1042602"/>
                  <a:pt x="63500" y="1054100"/>
                </a:cubicBezTo>
                <a:cubicBezTo>
                  <a:pt x="-32625" y="1134204"/>
                  <a:pt x="73896" y="1031004"/>
                  <a:pt x="0" y="11049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lIns="68580" tIns="34290" rIns="68580" bIns="34290" rtlCol="0" anchor="ctr"/>
          <a:lstStyle/>
          <a:p>
            <a:pPr algn="ctr" defTabSz="685595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796DC52-1F9B-4984-B8AD-D5B5C39C5C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8387" y="73887"/>
            <a:ext cx="3924745" cy="859301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EF1AAD71-3A1C-42E1-9AF6-47C6D13546CC}"/>
              </a:ext>
            </a:extLst>
          </p:cNvPr>
          <p:cNvSpPr/>
          <p:nvPr/>
        </p:nvSpPr>
        <p:spPr>
          <a:xfrm>
            <a:off x="4324174" y="3529197"/>
            <a:ext cx="3140039" cy="983800"/>
          </a:xfrm>
          <a:custGeom>
            <a:avLst/>
            <a:gdLst>
              <a:gd name="connsiteX0" fmla="*/ 0 w 2199861"/>
              <a:gd name="connsiteY0" fmla="*/ 0 h 1086678"/>
              <a:gd name="connsiteX1" fmla="*/ 66261 w 2199861"/>
              <a:gd name="connsiteY1" fmla="*/ 53008 h 1086678"/>
              <a:gd name="connsiteX2" fmla="*/ 106017 w 2199861"/>
              <a:gd name="connsiteY2" fmla="*/ 66260 h 1086678"/>
              <a:gd name="connsiteX3" fmla="*/ 198782 w 2199861"/>
              <a:gd name="connsiteY3" fmla="*/ 119269 h 1086678"/>
              <a:gd name="connsiteX4" fmla="*/ 291548 w 2199861"/>
              <a:gd name="connsiteY4" fmla="*/ 198782 h 1086678"/>
              <a:gd name="connsiteX5" fmla="*/ 596348 w 2199861"/>
              <a:gd name="connsiteY5" fmla="*/ 384313 h 1086678"/>
              <a:gd name="connsiteX6" fmla="*/ 662608 w 2199861"/>
              <a:gd name="connsiteY6" fmla="*/ 424069 h 1086678"/>
              <a:gd name="connsiteX7" fmla="*/ 940904 w 2199861"/>
              <a:gd name="connsiteY7" fmla="*/ 596347 h 1086678"/>
              <a:gd name="connsiteX8" fmla="*/ 1192695 w 2199861"/>
              <a:gd name="connsiteY8" fmla="*/ 728869 h 1086678"/>
              <a:gd name="connsiteX9" fmla="*/ 1325217 w 2199861"/>
              <a:gd name="connsiteY9" fmla="*/ 795130 h 1086678"/>
              <a:gd name="connsiteX10" fmla="*/ 1524000 w 2199861"/>
              <a:gd name="connsiteY10" fmla="*/ 874643 h 1086678"/>
              <a:gd name="connsiteX11" fmla="*/ 1630017 w 2199861"/>
              <a:gd name="connsiteY11" fmla="*/ 914400 h 1086678"/>
              <a:gd name="connsiteX12" fmla="*/ 1736035 w 2199861"/>
              <a:gd name="connsiteY12" fmla="*/ 940904 h 1086678"/>
              <a:gd name="connsiteX13" fmla="*/ 1868556 w 2199861"/>
              <a:gd name="connsiteY13" fmla="*/ 993913 h 1086678"/>
              <a:gd name="connsiteX14" fmla="*/ 1948069 w 2199861"/>
              <a:gd name="connsiteY14" fmla="*/ 1033669 h 1086678"/>
              <a:gd name="connsiteX15" fmla="*/ 2014330 w 2199861"/>
              <a:gd name="connsiteY15" fmla="*/ 1046921 h 1086678"/>
              <a:gd name="connsiteX16" fmla="*/ 2093843 w 2199861"/>
              <a:gd name="connsiteY16" fmla="*/ 1073426 h 1086678"/>
              <a:gd name="connsiteX17" fmla="*/ 2133600 w 2199861"/>
              <a:gd name="connsiteY17" fmla="*/ 1086678 h 1086678"/>
              <a:gd name="connsiteX18" fmla="*/ 2199861 w 2199861"/>
              <a:gd name="connsiteY18" fmla="*/ 1086678 h 10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99861" h="1086678">
                <a:moveTo>
                  <a:pt x="0" y="0"/>
                </a:moveTo>
                <a:cubicBezTo>
                  <a:pt x="22087" y="17669"/>
                  <a:pt x="42275" y="38017"/>
                  <a:pt x="66261" y="53008"/>
                </a:cubicBezTo>
                <a:cubicBezTo>
                  <a:pt x="78107" y="60411"/>
                  <a:pt x="93523" y="60013"/>
                  <a:pt x="106017" y="66260"/>
                </a:cubicBezTo>
                <a:cubicBezTo>
                  <a:pt x="137871" y="82187"/>
                  <a:pt x="169802" y="98569"/>
                  <a:pt x="198782" y="119269"/>
                </a:cubicBezTo>
                <a:cubicBezTo>
                  <a:pt x="231923" y="142941"/>
                  <a:pt x="257661" y="176191"/>
                  <a:pt x="291548" y="198782"/>
                </a:cubicBezTo>
                <a:cubicBezTo>
                  <a:pt x="390514" y="264759"/>
                  <a:pt x="494678" y="322585"/>
                  <a:pt x="596348" y="384313"/>
                </a:cubicBezTo>
                <a:cubicBezTo>
                  <a:pt x="618365" y="397680"/>
                  <a:pt x="642495" y="407979"/>
                  <a:pt x="662608" y="424069"/>
                </a:cubicBezTo>
                <a:cubicBezTo>
                  <a:pt x="868489" y="588773"/>
                  <a:pt x="713739" y="482764"/>
                  <a:pt x="940904" y="596347"/>
                </a:cubicBezTo>
                <a:cubicBezTo>
                  <a:pt x="1025736" y="638763"/>
                  <a:pt x="1108452" y="685295"/>
                  <a:pt x="1192695" y="728869"/>
                </a:cubicBezTo>
                <a:cubicBezTo>
                  <a:pt x="1236562" y="751559"/>
                  <a:pt x="1279361" y="776788"/>
                  <a:pt x="1325217" y="795130"/>
                </a:cubicBezTo>
                <a:lnTo>
                  <a:pt x="1524000" y="874643"/>
                </a:lnTo>
                <a:cubicBezTo>
                  <a:pt x="1559147" y="888396"/>
                  <a:pt x="1593402" y="905246"/>
                  <a:pt x="1630017" y="914400"/>
                </a:cubicBezTo>
                <a:lnTo>
                  <a:pt x="1736035" y="940904"/>
                </a:lnTo>
                <a:cubicBezTo>
                  <a:pt x="1883501" y="1014637"/>
                  <a:pt x="1672055" y="912037"/>
                  <a:pt x="1868556" y="993913"/>
                </a:cubicBezTo>
                <a:cubicBezTo>
                  <a:pt x="1895909" y="1005310"/>
                  <a:pt x="1920220" y="1023542"/>
                  <a:pt x="1948069" y="1033669"/>
                </a:cubicBezTo>
                <a:cubicBezTo>
                  <a:pt x="1969237" y="1041366"/>
                  <a:pt x="1992599" y="1040994"/>
                  <a:pt x="2014330" y="1046921"/>
                </a:cubicBezTo>
                <a:cubicBezTo>
                  <a:pt x="2041284" y="1054272"/>
                  <a:pt x="2067339" y="1064591"/>
                  <a:pt x="2093843" y="1073426"/>
                </a:cubicBezTo>
                <a:cubicBezTo>
                  <a:pt x="2107095" y="1077843"/>
                  <a:pt x="2119631" y="1086678"/>
                  <a:pt x="2133600" y="1086678"/>
                </a:cubicBezTo>
                <a:lnTo>
                  <a:pt x="2199861" y="1086678"/>
                </a:lnTo>
              </a:path>
            </a:pathLst>
          </a:cu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663"/>
            <a:endParaRPr lang="en-US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5B25C91F-943D-4437-9B1C-84E3EA5CD5F8}"/>
              </a:ext>
            </a:extLst>
          </p:cNvPr>
          <p:cNvGrpSpPr/>
          <p:nvPr/>
        </p:nvGrpSpPr>
        <p:grpSpPr>
          <a:xfrm>
            <a:off x="-8228" y="104338"/>
            <a:ext cx="1771386" cy="1849485"/>
            <a:chOff x="-84188" y="-49372"/>
            <a:chExt cx="1772027" cy="1850154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C56EE2FF-4B40-413A-824F-D79EA0B02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30" b="43704" l="36207" r="62608">
                          <a14:foregroundMark x1="48384" y1="4444" x2="58513" y2="6296"/>
                          <a14:foregroundMark x1="50108" y1="2130" x2="54203" y2="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5" r="34065" b="51419"/>
            <a:stretch/>
          </p:blipFill>
          <p:spPr>
            <a:xfrm flipH="1">
              <a:off x="638075" y="-49372"/>
              <a:ext cx="1049764" cy="17985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9C96F534-9BB8-4390-906D-269CAE93F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1667" b="92315" l="1724" r="23815">
                          <a14:foregroundMark x1="9052" y1="52963" x2="15194" y2="53611"/>
                          <a14:foregroundMark x1="10129" y1="51759" x2="14655" y2="51759"/>
                          <a14:foregroundMark x1="10668" y1="57315" x2="17888" y2="58519"/>
                          <a14:foregroundMark x1="1724" y1="69352" x2="1724" y2="69352"/>
                          <a14:foregroundMark x1="21444" y1="76296" x2="22198" y2="79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70" t="48703" r="73370" b="2716"/>
            <a:stretch/>
          </p:blipFill>
          <p:spPr>
            <a:xfrm>
              <a:off x="-84188" y="38500"/>
              <a:ext cx="1028584" cy="176228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21B0EB1-126E-47E5-9FB4-33F208AF08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748" y="1330439"/>
            <a:ext cx="464262" cy="4642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B016388-7BEE-4CB5-84A4-DCDDF20B544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754" y="1673558"/>
            <a:ext cx="464262" cy="4642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C90EA06-FC15-40F5-A628-C59EF705A1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572" y="3118396"/>
            <a:ext cx="464262" cy="4642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AE42CC1E-4982-4FB2-85D8-AB6AD2F6FC3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4413" r="89970">
                        <a14:foregroundMark x1="14443" y1="57407" x2="19860" y2="61667"/>
                        <a14:foregroundMark x1="17151" y1="55833" x2="22467" y2="61389"/>
                        <a14:foregroundMark x1="22467" y1="61389" x2="23270" y2="61667"/>
                        <a14:foregroundMark x1="7924" y1="69722" x2="9629" y2="75556"/>
                        <a14:foregroundMark x1="6319" y1="73056" x2="6319" y2="73056"/>
                        <a14:foregroundMark x1="4413" y1="74537" x2="5015" y2="75741"/>
                        <a14:foregroundMark x1="16750" y1="57037" x2="24674" y2="58704"/>
                        <a14:foregroundMark x1="13842" y1="55463" x2="19258" y2="56574"/>
                        <a14:foregroundMark x1="22768" y1="52593" x2="26981" y2="56759"/>
                        <a14:foregroundMark x1="23872" y1="52778" x2="26580" y2="57778"/>
                        <a14:foregroundMark x1="24674" y1="56019" x2="27783" y2="63519"/>
                        <a14:foregroundMark x1="11535" y1="60093" x2="14845" y2="67593"/>
                        <a14:foregroundMark x1="12738" y1="60463" x2="17252" y2="66852"/>
                        <a14:foregroundMark x1="17252" y1="66852" x2="18154" y2="67593"/>
                        <a14:foregroundMark x1="22166" y1="58704" x2="29288" y2="67407"/>
                        <a14:foregroundMark x1="37914" y1="56019" x2="41023" y2="64722"/>
                        <a14:foregroundMark x1="41023" y1="64722" x2="41023" y2="64722"/>
                        <a14:foregroundMark x1="42929" y1="55833" x2="46038" y2="64167"/>
                        <a14:foregroundMark x1="46038" y1="60648" x2="48746" y2="69907"/>
                        <a14:foregroundMark x1="48144" y1="64537" x2="45537" y2="73796"/>
                        <a14:foregroundMark x1="45537" y1="73796" x2="45436" y2="73796"/>
                        <a14:foregroundMark x1="20060" y1="70556" x2="38917" y2="73796"/>
                        <a14:foregroundMark x1="29488" y1="71852" x2="40421" y2="73241"/>
                        <a14:foregroundMark x1="34303" y1="73241" x2="45236" y2="74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94" r="34013"/>
          <a:stretch/>
        </p:blipFill>
        <p:spPr>
          <a:xfrm flipH="1">
            <a:off x="2323232" y="1702126"/>
            <a:ext cx="2479148" cy="371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3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8674E-6 -3.71442E-6 L 0.22516 0.12359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1" y="6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54332">
            <a:off x="-33514" y="-66163"/>
            <a:ext cx="829029" cy="69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47430" y="-234839"/>
            <a:ext cx="622330" cy="92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24421">
            <a:off x="8328536" y="4526248"/>
            <a:ext cx="859013" cy="71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167" y="4406963"/>
            <a:ext cx="605845" cy="89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18"/>
          <p:cNvSpPr txBox="1">
            <a:spLocks noChangeArrowheads="1"/>
          </p:cNvSpPr>
          <p:nvPr/>
        </p:nvSpPr>
        <p:spPr bwMode="auto">
          <a:xfrm>
            <a:off x="381000" y="819150"/>
            <a:ext cx="2438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</a:rPr>
              <a:t> 1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.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</a:rPr>
              <a:t>Tính</a:t>
            </a:r>
            <a:endParaRPr lang="en-US" sz="3200" b="1" dirty="0">
              <a:solidFill>
                <a:srgbClr val="0000FF"/>
              </a:solidFill>
              <a:latin typeface=".VnTime" pitchFamily="34" charset="0"/>
            </a:endParaRPr>
          </a:p>
        </p:txBody>
      </p:sp>
      <p:grpSp>
        <p:nvGrpSpPr>
          <p:cNvPr id="18" name="Group 326"/>
          <p:cNvGrpSpPr>
            <a:grpSpLocks/>
          </p:cNvGrpSpPr>
          <p:nvPr/>
        </p:nvGrpSpPr>
        <p:grpSpPr bwMode="auto">
          <a:xfrm>
            <a:off x="533400" y="1389064"/>
            <a:ext cx="8309628" cy="1395413"/>
            <a:chOff x="404" y="1626"/>
            <a:chExt cx="4913" cy="879"/>
          </a:xfrm>
        </p:grpSpPr>
        <p:grpSp>
          <p:nvGrpSpPr>
            <p:cNvPr id="19" name="Group 327"/>
            <p:cNvGrpSpPr>
              <a:grpSpLocks/>
            </p:cNvGrpSpPr>
            <p:nvPr/>
          </p:nvGrpSpPr>
          <p:grpSpPr bwMode="auto">
            <a:xfrm>
              <a:off x="404" y="1674"/>
              <a:ext cx="1487" cy="822"/>
              <a:chOff x="404" y="1440"/>
              <a:chExt cx="1487" cy="822"/>
            </a:xfrm>
          </p:grpSpPr>
          <p:grpSp>
            <p:nvGrpSpPr>
              <p:cNvPr id="33" name="Group 328"/>
              <p:cNvGrpSpPr>
                <a:grpSpLocks/>
              </p:cNvGrpSpPr>
              <p:nvPr/>
            </p:nvGrpSpPr>
            <p:grpSpPr bwMode="auto">
              <a:xfrm>
                <a:off x="1084" y="1440"/>
                <a:ext cx="672" cy="822"/>
                <a:chOff x="1406" y="2256"/>
                <a:chExt cx="672" cy="960"/>
              </a:xfrm>
            </p:grpSpPr>
            <p:sp>
              <p:nvSpPr>
                <p:cNvPr id="36" name="Line 329"/>
                <p:cNvSpPr>
                  <a:spLocks noChangeShapeType="1"/>
                </p:cNvSpPr>
                <p:nvPr/>
              </p:nvSpPr>
              <p:spPr bwMode="auto">
                <a:xfrm>
                  <a:off x="1406" y="2256"/>
                  <a:ext cx="0" cy="96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37" name="Line 330"/>
                <p:cNvSpPr>
                  <a:spLocks noChangeShapeType="1"/>
                </p:cNvSpPr>
                <p:nvPr/>
              </p:nvSpPr>
              <p:spPr bwMode="auto">
                <a:xfrm>
                  <a:off x="1406" y="2666"/>
                  <a:ext cx="672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CC"/>
                    </a:solidFill>
                  </a:endParaRPr>
                </a:p>
              </p:txBody>
            </p:sp>
          </p:grpSp>
          <p:sp>
            <p:nvSpPr>
              <p:cNvPr id="34" name="Text Box 331"/>
              <p:cNvSpPr txBox="1">
                <a:spLocks noChangeArrowheads="1"/>
              </p:cNvSpPr>
              <p:nvPr/>
            </p:nvSpPr>
            <p:spPr bwMode="auto">
              <a:xfrm>
                <a:off x="404" y="1488"/>
                <a:ext cx="768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</a:rPr>
                  <a:t>6 393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" name="Text Box 332"/>
              <p:cNvSpPr txBox="1">
                <a:spLocks noChangeArrowheads="1"/>
              </p:cNvSpPr>
              <p:nvPr/>
            </p:nvSpPr>
            <p:spPr bwMode="auto">
              <a:xfrm>
                <a:off x="1123" y="1488"/>
                <a:ext cx="768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</a:rPr>
                  <a:t>3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0" name="Group 333"/>
            <p:cNvGrpSpPr>
              <a:grpSpLocks/>
            </p:cNvGrpSpPr>
            <p:nvPr/>
          </p:nvGrpSpPr>
          <p:grpSpPr bwMode="auto">
            <a:xfrm>
              <a:off x="2204" y="1674"/>
              <a:ext cx="1399" cy="831"/>
              <a:chOff x="2204" y="1488"/>
              <a:chExt cx="1399" cy="831"/>
            </a:xfrm>
          </p:grpSpPr>
          <p:grpSp>
            <p:nvGrpSpPr>
              <p:cNvPr id="28" name="Group 334"/>
              <p:cNvGrpSpPr>
                <a:grpSpLocks/>
              </p:cNvGrpSpPr>
              <p:nvPr/>
            </p:nvGrpSpPr>
            <p:grpSpPr bwMode="auto">
              <a:xfrm>
                <a:off x="2820" y="1497"/>
                <a:ext cx="672" cy="822"/>
                <a:chOff x="1408" y="2322"/>
                <a:chExt cx="672" cy="960"/>
              </a:xfrm>
            </p:grpSpPr>
            <p:sp>
              <p:nvSpPr>
                <p:cNvPr id="31" name="Line 335"/>
                <p:cNvSpPr>
                  <a:spLocks noChangeShapeType="1"/>
                </p:cNvSpPr>
                <p:nvPr/>
              </p:nvSpPr>
              <p:spPr bwMode="auto">
                <a:xfrm>
                  <a:off x="1425" y="2322"/>
                  <a:ext cx="0" cy="96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32" name="Line 336"/>
                <p:cNvSpPr>
                  <a:spLocks noChangeShapeType="1"/>
                </p:cNvSpPr>
                <p:nvPr/>
              </p:nvSpPr>
              <p:spPr bwMode="auto">
                <a:xfrm>
                  <a:off x="1408" y="2687"/>
                  <a:ext cx="672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CC"/>
                    </a:solidFill>
                  </a:endParaRPr>
                </a:p>
              </p:txBody>
            </p:sp>
          </p:grpSp>
          <p:sp>
            <p:nvSpPr>
              <p:cNvPr id="29" name="Text Box 337"/>
              <p:cNvSpPr txBox="1">
                <a:spLocks noChangeArrowheads="1"/>
              </p:cNvSpPr>
              <p:nvPr/>
            </p:nvSpPr>
            <p:spPr bwMode="auto">
              <a:xfrm>
                <a:off x="2204" y="1488"/>
                <a:ext cx="768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</a:rPr>
                  <a:t>6 606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" name="Text Box 338"/>
              <p:cNvSpPr txBox="1">
                <a:spLocks noChangeArrowheads="1"/>
              </p:cNvSpPr>
              <p:nvPr/>
            </p:nvSpPr>
            <p:spPr bwMode="auto">
              <a:xfrm>
                <a:off x="2835" y="1497"/>
                <a:ext cx="768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</a:rPr>
                  <a:t> 6</a:t>
                </a:r>
              </a:p>
            </p:txBody>
          </p:sp>
        </p:grpSp>
        <p:grpSp>
          <p:nvGrpSpPr>
            <p:cNvPr id="22" name="Group 339"/>
            <p:cNvGrpSpPr>
              <a:grpSpLocks/>
            </p:cNvGrpSpPr>
            <p:nvPr/>
          </p:nvGrpSpPr>
          <p:grpSpPr bwMode="auto">
            <a:xfrm>
              <a:off x="3963" y="1626"/>
              <a:ext cx="1354" cy="822"/>
              <a:chOff x="3963" y="1440"/>
              <a:chExt cx="1354" cy="822"/>
            </a:xfrm>
          </p:grpSpPr>
          <p:grpSp>
            <p:nvGrpSpPr>
              <p:cNvPr id="23" name="Group 340"/>
              <p:cNvGrpSpPr>
                <a:grpSpLocks/>
              </p:cNvGrpSpPr>
              <p:nvPr/>
            </p:nvGrpSpPr>
            <p:grpSpPr bwMode="auto">
              <a:xfrm>
                <a:off x="4639" y="1440"/>
                <a:ext cx="672" cy="822"/>
                <a:chOff x="1355" y="2256"/>
                <a:chExt cx="672" cy="960"/>
              </a:xfrm>
            </p:grpSpPr>
            <p:sp>
              <p:nvSpPr>
                <p:cNvPr id="26" name="Line 341"/>
                <p:cNvSpPr>
                  <a:spLocks noChangeShapeType="1"/>
                </p:cNvSpPr>
                <p:nvPr/>
              </p:nvSpPr>
              <p:spPr bwMode="auto">
                <a:xfrm>
                  <a:off x="1355" y="2256"/>
                  <a:ext cx="0" cy="96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27" name="Line 342"/>
                <p:cNvSpPr>
                  <a:spLocks noChangeShapeType="1"/>
                </p:cNvSpPr>
                <p:nvPr/>
              </p:nvSpPr>
              <p:spPr bwMode="auto">
                <a:xfrm>
                  <a:off x="1355" y="2678"/>
                  <a:ext cx="672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rgbClr val="0000CC"/>
                    </a:solidFill>
                  </a:endParaRPr>
                </a:p>
              </p:txBody>
            </p:sp>
          </p:grpSp>
          <p:sp>
            <p:nvSpPr>
              <p:cNvPr id="24" name="Text Box 343"/>
              <p:cNvSpPr txBox="1">
                <a:spLocks noChangeArrowheads="1"/>
              </p:cNvSpPr>
              <p:nvPr/>
            </p:nvSpPr>
            <p:spPr bwMode="auto">
              <a:xfrm>
                <a:off x="3963" y="1494"/>
                <a:ext cx="768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</a:rPr>
                  <a:t>3 652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" name="Text Box 344"/>
              <p:cNvSpPr txBox="1">
                <a:spLocks noChangeArrowheads="1"/>
              </p:cNvSpPr>
              <p:nvPr/>
            </p:nvSpPr>
            <p:spPr bwMode="auto">
              <a:xfrm>
                <a:off x="4549" y="1484"/>
                <a:ext cx="768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</a:rPr>
                  <a:t>  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</a:rPr>
                  <a:t>4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38" name="Group 345"/>
          <p:cNvGrpSpPr>
            <a:grpSpLocks/>
          </p:cNvGrpSpPr>
          <p:nvPr/>
        </p:nvGrpSpPr>
        <p:grpSpPr bwMode="auto">
          <a:xfrm>
            <a:off x="519113" y="1931988"/>
            <a:ext cx="2452689" cy="1663700"/>
            <a:chOff x="87" y="1920"/>
            <a:chExt cx="1545" cy="1048"/>
          </a:xfrm>
        </p:grpSpPr>
        <p:sp>
          <p:nvSpPr>
            <p:cNvPr id="39" name="Text Box 346"/>
            <p:cNvSpPr txBox="1">
              <a:spLocks noChangeArrowheads="1"/>
            </p:cNvSpPr>
            <p:nvPr/>
          </p:nvSpPr>
          <p:spPr bwMode="auto">
            <a:xfrm>
              <a:off x="816" y="1938"/>
              <a:ext cx="81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2 131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40" name="Text Box 347"/>
            <p:cNvSpPr txBox="1">
              <a:spLocks noChangeArrowheads="1"/>
            </p:cNvSpPr>
            <p:nvPr/>
          </p:nvSpPr>
          <p:spPr bwMode="auto">
            <a:xfrm>
              <a:off x="87" y="1920"/>
              <a:ext cx="52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0 3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41" name="Text Box 348"/>
            <p:cNvSpPr txBox="1">
              <a:spLocks noChangeArrowheads="1"/>
            </p:cNvSpPr>
            <p:nvPr/>
          </p:nvSpPr>
          <p:spPr bwMode="auto">
            <a:xfrm>
              <a:off x="285" y="2160"/>
              <a:ext cx="43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09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42" name="Text Box 349"/>
            <p:cNvSpPr txBox="1">
              <a:spLocks noChangeArrowheads="1"/>
            </p:cNvSpPr>
            <p:nvPr/>
          </p:nvSpPr>
          <p:spPr bwMode="auto">
            <a:xfrm>
              <a:off x="399" y="2379"/>
              <a:ext cx="43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03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43" name="Text Box 350"/>
            <p:cNvSpPr txBox="1">
              <a:spLocks noChangeArrowheads="1"/>
            </p:cNvSpPr>
            <p:nvPr/>
          </p:nvSpPr>
          <p:spPr bwMode="auto">
            <a:xfrm>
              <a:off x="525" y="2603"/>
              <a:ext cx="43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0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5" name="Group 352"/>
          <p:cNvGrpSpPr>
            <a:grpSpLocks/>
          </p:cNvGrpSpPr>
          <p:nvPr/>
        </p:nvGrpSpPr>
        <p:grpSpPr bwMode="auto">
          <a:xfrm>
            <a:off x="3581400" y="1809754"/>
            <a:ext cx="2243138" cy="1639889"/>
            <a:chOff x="2112" y="1891"/>
            <a:chExt cx="1413" cy="1033"/>
          </a:xfrm>
        </p:grpSpPr>
        <p:sp>
          <p:nvSpPr>
            <p:cNvPr id="46" name="Text Box 353"/>
            <p:cNvSpPr txBox="1">
              <a:spLocks noChangeArrowheads="1"/>
            </p:cNvSpPr>
            <p:nvPr/>
          </p:nvSpPr>
          <p:spPr bwMode="auto">
            <a:xfrm>
              <a:off x="2805" y="1953"/>
              <a:ext cx="72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1 101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47" name="Text Box 354"/>
            <p:cNvSpPr txBox="1">
              <a:spLocks noChangeArrowheads="1"/>
            </p:cNvSpPr>
            <p:nvPr/>
          </p:nvSpPr>
          <p:spPr bwMode="auto">
            <a:xfrm>
              <a:off x="2112" y="1891"/>
              <a:ext cx="576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0 6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48" name="Text Box 355"/>
            <p:cNvSpPr txBox="1">
              <a:spLocks noChangeArrowheads="1"/>
            </p:cNvSpPr>
            <p:nvPr/>
          </p:nvSpPr>
          <p:spPr bwMode="auto">
            <a:xfrm>
              <a:off x="2310" y="2104"/>
              <a:ext cx="43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00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49" name="Text Box 356"/>
            <p:cNvSpPr txBox="1">
              <a:spLocks noChangeArrowheads="1"/>
            </p:cNvSpPr>
            <p:nvPr/>
          </p:nvSpPr>
          <p:spPr bwMode="auto">
            <a:xfrm>
              <a:off x="2427" y="2323"/>
              <a:ext cx="43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06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50" name="Text Box 357"/>
            <p:cNvSpPr txBox="1">
              <a:spLocks noChangeArrowheads="1"/>
            </p:cNvSpPr>
            <p:nvPr/>
          </p:nvSpPr>
          <p:spPr bwMode="auto">
            <a:xfrm>
              <a:off x="2544" y="2559"/>
              <a:ext cx="43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51" name="Group 358"/>
          <p:cNvGrpSpPr>
            <a:grpSpLocks/>
          </p:cNvGrpSpPr>
          <p:nvPr/>
        </p:nvGrpSpPr>
        <p:grpSpPr bwMode="auto">
          <a:xfrm>
            <a:off x="6886575" y="1824036"/>
            <a:ext cx="2105025" cy="1298575"/>
            <a:chOff x="4194" y="1935"/>
            <a:chExt cx="1326" cy="818"/>
          </a:xfrm>
        </p:grpSpPr>
        <p:sp>
          <p:nvSpPr>
            <p:cNvPr id="52" name="Text Box 359"/>
            <p:cNvSpPr txBox="1">
              <a:spLocks noChangeArrowheads="1"/>
            </p:cNvSpPr>
            <p:nvPr/>
          </p:nvSpPr>
          <p:spPr bwMode="auto">
            <a:xfrm>
              <a:off x="4752" y="1981"/>
              <a:ext cx="76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913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54" name="Text Box 361"/>
            <p:cNvSpPr txBox="1">
              <a:spLocks noChangeArrowheads="1"/>
            </p:cNvSpPr>
            <p:nvPr/>
          </p:nvSpPr>
          <p:spPr bwMode="auto">
            <a:xfrm>
              <a:off x="4194" y="1935"/>
              <a:ext cx="43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05 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55" name="Text Box 362"/>
            <p:cNvSpPr txBox="1">
              <a:spLocks noChangeArrowheads="1"/>
            </p:cNvSpPr>
            <p:nvPr/>
          </p:nvSpPr>
          <p:spPr bwMode="auto">
            <a:xfrm>
              <a:off x="4320" y="2166"/>
              <a:ext cx="43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12 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56" name="Text Box 363"/>
            <p:cNvSpPr txBox="1">
              <a:spLocks noChangeArrowheads="1"/>
            </p:cNvSpPr>
            <p:nvPr/>
          </p:nvSpPr>
          <p:spPr bwMode="auto">
            <a:xfrm>
              <a:off x="4437" y="2388"/>
              <a:ext cx="43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</a:rPr>
                <a:t>0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49932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9B8ECC4-3BC5-4B8F-846C-91C516E3D0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78" b="50054" l="5200" r="50100">
                        <a14:foregroundMark x1="47400" y1="35875" x2="49400" y2="36305"/>
                        <a14:foregroundMark x1="49000" y1="47476" x2="50100" y2="4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445" b="44160"/>
          <a:stretch/>
        </p:blipFill>
        <p:spPr>
          <a:xfrm>
            <a:off x="1164190" y="-555495"/>
            <a:ext cx="2549963" cy="252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078B5BD-5903-4507-867A-31022036E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89" b="90000" l="2700" r="91400">
                        <a14:foregroundMark x1="42100" y1="6481" x2="51500" y2="7870"/>
                        <a14:foregroundMark x1="91400" y1="44907" x2="91400" y2="48796"/>
                        <a14:foregroundMark x1="79200" y1="82685" x2="89000" y2="81852"/>
                        <a14:foregroundMark x1="5500" y1="85185" x2="11600" y2="85185"/>
                        <a14:foregroundMark x1="10700" y1="86389" x2="38100" y2="84074"/>
                        <a14:foregroundMark x1="38100" y1="84074" x2="39000" y2="84074"/>
                        <a14:foregroundMark x1="2700" y1="84074" x2="2700" y2="8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358" y="3363110"/>
            <a:ext cx="1801990" cy="19461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E91FB2D-AEAC-4F32-84E1-DDADD4260A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7" b="50591" l="54000" r="95300">
                        <a14:foregroundMark x1="56300" y1="42105" x2="58800" y2="44039"/>
                        <a14:foregroundMark x1="55500" y1="32760" x2="56500" y2="32760"/>
                        <a14:foregroundMark x1="68000" y1="50698" x2="76700" y2="50698"/>
                        <a14:foregroundMark x1="76700" y1="50698" x2="79000" y2="50161"/>
                        <a14:foregroundMark x1="54000" y1="43716" x2="55000" y2="43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0" t="1410" b="43966"/>
          <a:stretch/>
        </p:blipFill>
        <p:spPr>
          <a:xfrm>
            <a:off x="5906833" y="-555495"/>
            <a:ext cx="2713190" cy="2951468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84CC9514-A415-4A6A-B44E-67B124132F7E}"/>
              </a:ext>
            </a:extLst>
          </p:cNvPr>
          <p:cNvSpPr/>
          <p:nvPr/>
        </p:nvSpPr>
        <p:spPr>
          <a:xfrm>
            <a:off x="3518281" y="1511684"/>
            <a:ext cx="2475605" cy="190442"/>
          </a:xfrm>
          <a:custGeom>
            <a:avLst/>
            <a:gdLst>
              <a:gd name="connsiteX0" fmla="*/ 0 w 2476500"/>
              <a:gd name="connsiteY0" fmla="*/ 0 h 190511"/>
              <a:gd name="connsiteX1" fmla="*/ 2032000 w 2476500"/>
              <a:gd name="connsiteY1" fmla="*/ 25400 h 190511"/>
              <a:gd name="connsiteX2" fmla="*/ 2082800 w 2476500"/>
              <a:gd name="connsiteY2" fmla="*/ 38100 h 190511"/>
              <a:gd name="connsiteX3" fmla="*/ 2184400 w 2476500"/>
              <a:gd name="connsiteY3" fmla="*/ 76200 h 190511"/>
              <a:gd name="connsiteX4" fmla="*/ 2235200 w 2476500"/>
              <a:gd name="connsiteY4" fmla="*/ 88900 h 190511"/>
              <a:gd name="connsiteX5" fmla="*/ 2273300 w 2476500"/>
              <a:gd name="connsiteY5" fmla="*/ 114300 h 190511"/>
              <a:gd name="connsiteX6" fmla="*/ 2349500 w 2476500"/>
              <a:gd name="connsiteY6" fmla="*/ 139700 h 190511"/>
              <a:gd name="connsiteX7" fmla="*/ 2387600 w 2476500"/>
              <a:gd name="connsiteY7" fmla="*/ 165100 h 190511"/>
              <a:gd name="connsiteX8" fmla="*/ 2476500 w 2476500"/>
              <a:gd name="connsiteY8" fmla="*/ 190500 h 19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0" h="190511">
                <a:moveTo>
                  <a:pt x="0" y="0"/>
                </a:moveTo>
                <a:lnTo>
                  <a:pt x="2032000" y="25400"/>
                </a:lnTo>
                <a:cubicBezTo>
                  <a:pt x="2049452" y="25719"/>
                  <a:pt x="2066017" y="33305"/>
                  <a:pt x="2082800" y="38100"/>
                </a:cubicBezTo>
                <a:cubicBezTo>
                  <a:pt x="2145222" y="55935"/>
                  <a:pt x="2103881" y="49360"/>
                  <a:pt x="2184400" y="76200"/>
                </a:cubicBezTo>
                <a:cubicBezTo>
                  <a:pt x="2200959" y="81720"/>
                  <a:pt x="2218267" y="84667"/>
                  <a:pt x="2235200" y="88900"/>
                </a:cubicBezTo>
                <a:cubicBezTo>
                  <a:pt x="2247900" y="97367"/>
                  <a:pt x="2259352" y="108101"/>
                  <a:pt x="2273300" y="114300"/>
                </a:cubicBezTo>
                <a:cubicBezTo>
                  <a:pt x="2297766" y="125174"/>
                  <a:pt x="2327223" y="124848"/>
                  <a:pt x="2349500" y="139700"/>
                </a:cubicBezTo>
                <a:cubicBezTo>
                  <a:pt x="2362200" y="148167"/>
                  <a:pt x="2373652" y="158901"/>
                  <a:pt x="2387600" y="165100"/>
                </a:cubicBezTo>
                <a:cubicBezTo>
                  <a:pt x="2447762" y="191839"/>
                  <a:pt x="2440197" y="190500"/>
                  <a:pt x="2476500" y="1905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lIns="68580" tIns="34290" rIns="68580" bIns="34290" rtlCol="0" anchor="ctr"/>
          <a:lstStyle/>
          <a:p>
            <a:pPr algn="ctr" defTabSz="685595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04D40104-0642-4628-9347-470074FA93FB}"/>
              </a:ext>
            </a:extLst>
          </p:cNvPr>
          <p:cNvSpPr/>
          <p:nvPr/>
        </p:nvSpPr>
        <p:spPr>
          <a:xfrm>
            <a:off x="4105359" y="2007835"/>
            <a:ext cx="2077004" cy="1249878"/>
          </a:xfrm>
          <a:custGeom>
            <a:avLst/>
            <a:gdLst>
              <a:gd name="connsiteX0" fmla="*/ 3632200 w 3632200"/>
              <a:gd name="connsiteY0" fmla="*/ 0 h 1104900"/>
              <a:gd name="connsiteX1" fmla="*/ 3263900 w 3632200"/>
              <a:gd name="connsiteY1" fmla="*/ 12700 h 1104900"/>
              <a:gd name="connsiteX2" fmla="*/ 3124200 w 3632200"/>
              <a:gd name="connsiteY2" fmla="*/ 38100 h 1104900"/>
              <a:gd name="connsiteX3" fmla="*/ 2832100 w 3632200"/>
              <a:gd name="connsiteY3" fmla="*/ 63500 h 1104900"/>
              <a:gd name="connsiteX4" fmla="*/ 2755900 w 3632200"/>
              <a:gd name="connsiteY4" fmla="*/ 76200 h 1104900"/>
              <a:gd name="connsiteX5" fmla="*/ 2717800 w 3632200"/>
              <a:gd name="connsiteY5" fmla="*/ 88900 h 1104900"/>
              <a:gd name="connsiteX6" fmla="*/ 2451100 w 3632200"/>
              <a:gd name="connsiteY6" fmla="*/ 114300 h 1104900"/>
              <a:gd name="connsiteX7" fmla="*/ 2400300 w 3632200"/>
              <a:gd name="connsiteY7" fmla="*/ 127000 h 1104900"/>
              <a:gd name="connsiteX8" fmla="*/ 2324100 w 3632200"/>
              <a:gd name="connsiteY8" fmla="*/ 139700 h 1104900"/>
              <a:gd name="connsiteX9" fmla="*/ 2209800 w 3632200"/>
              <a:gd name="connsiteY9" fmla="*/ 165100 h 1104900"/>
              <a:gd name="connsiteX10" fmla="*/ 1930400 w 3632200"/>
              <a:gd name="connsiteY10" fmla="*/ 241300 h 1104900"/>
              <a:gd name="connsiteX11" fmla="*/ 1879600 w 3632200"/>
              <a:gd name="connsiteY11" fmla="*/ 254000 h 1104900"/>
              <a:gd name="connsiteX12" fmla="*/ 1803400 w 3632200"/>
              <a:gd name="connsiteY12" fmla="*/ 266700 h 1104900"/>
              <a:gd name="connsiteX13" fmla="*/ 1701800 w 3632200"/>
              <a:gd name="connsiteY13" fmla="*/ 304800 h 1104900"/>
              <a:gd name="connsiteX14" fmla="*/ 1625600 w 3632200"/>
              <a:gd name="connsiteY14" fmla="*/ 330200 h 1104900"/>
              <a:gd name="connsiteX15" fmla="*/ 1574800 w 3632200"/>
              <a:gd name="connsiteY15" fmla="*/ 342900 h 1104900"/>
              <a:gd name="connsiteX16" fmla="*/ 1397000 w 3632200"/>
              <a:gd name="connsiteY16" fmla="*/ 393700 h 1104900"/>
              <a:gd name="connsiteX17" fmla="*/ 1346200 w 3632200"/>
              <a:gd name="connsiteY17" fmla="*/ 406400 h 1104900"/>
              <a:gd name="connsiteX18" fmla="*/ 1270000 w 3632200"/>
              <a:gd name="connsiteY18" fmla="*/ 444500 h 1104900"/>
              <a:gd name="connsiteX19" fmla="*/ 1143000 w 3632200"/>
              <a:gd name="connsiteY19" fmla="*/ 482600 h 1104900"/>
              <a:gd name="connsiteX20" fmla="*/ 939800 w 3632200"/>
              <a:gd name="connsiteY20" fmla="*/ 546100 h 1104900"/>
              <a:gd name="connsiteX21" fmla="*/ 749300 w 3632200"/>
              <a:gd name="connsiteY21" fmla="*/ 635000 h 1104900"/>
              <a:gd name="connsiteX22" fmla="*/ 647700 w 3632200"/>
              <a:gd name="connsiteY22" fmla="*/ 673100 h 1104900"/>
              <a:gd name="connsiteX23" fmla="*/ 596900 w 3632200"/>
              <a:gd name="connsiteY23" fmla="*/ 711200 h 1104900"/>
              <a:gd name="connsiteX24" fmla="*/ 520700 w 3632200"/>
              <a:gd name="connsiteY24" fmla="*/ 736600 h 1104900"/>
              <a:gd name="connsiteX25" fmla="*/ 444500 w 3632200"/>
              <a:gd name="connsiteY25" fmla="*/ 787400 h 1104900"/>
              <a:gd name="connsiteX26" fmla="*/ 330200 w 3632200"/>
              <a:gd name="connsiteY26" fmla="*/ 838200 h 1104900"/>
              <a:gd name="connsiteX27" fmla="*/ 292100 w 3632200"/>
              <a:gd name="connsiteY27" fmla="*/ 876300 h 1104900"/>
              <a:gd name="connsiteX28" fmla="*/ 215900 w 3632200"/>
              <a:gd name="connsiteY28" fmla="*/ 927100 h 1104900"/>
              <a:gd name="connsiteX29" fmla="*/ 177800 w 3632200"/>
              <a:gd name="connsiteY29" fmla="*/ 965200 h 1104900"/>
              <a:gd name="connsiteX30" fmla="*/ 101600 w 3632200"/>
              <a:gd name="connsiteY30" fmla="*/ 1016000 h 1104900"/>
              <a:gd name="connsiteX31" fmla="*/ 63500 w 3632200"/>
              <a:gd name="connsiteY31" fmla="*/ 1054100 h 1104900"/>
              <a:gd name="connsiteX32" fmla="*/ 0 w 3632200"/>
              <a:gd name="connsiteY32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32200" h="1104900">
                <a:moveTo>
                  <a:pt x="3632200" y="0"/>
                </a:moveTo>
                <a:cubicBezTo>
                  <a:pt x="3509433" y="4233"/>
                  <a:pt x="3386540" y="5692"/>
                  <a:pt x="3263900" y="12700"/>
                </a:cubicBezTo>
                <a:cubicBezTo>
                  <a:pt x="3189881" y="16930"/>
                  <a:pt x="3193273" y="30425"/>
                  <a:pt x="3124200" y="38100"/>
                </a:cubicBezTo>
                <a:cubicBezTo>
                  <a:pt x="2830701" y="70711"/>
                  <a:pt x="3080295" y="32476"/>
                  <a:pt x="2832100" y="63500"/>
                </a:cubicBezTo>
                <a:cubicBezTo>
                  <a:pt x="2806548" y="66694"/>
                  <a:pt x="2781037" y="70614"/>
                  <a:pt x="2755900" y="76200"/>
                </a:cubicBezTo>
                <a:cubicBezTo>
                  <a:pt x="2742832" y="79104"/>
                  <a:pt x="2731084" y="87240"/>
                  <a:pt x="2717800" y="88900"/>
                </a:cubicBezTo>
                <a:cubicBezTo>
                  <a:pt x="2541789" y="110901"/>
                  <a:pt x="2593175" y="90621"/>
                  <a:pt x="2451100" y="114300"/>
                </a:cubicBezTo>
                <a:cubicBezTo>
                  <a:pt x="2433883" y="117169"/>
                  <a:pt x="2417416" y="123577"/>
                  <a:pt x="2400300" y="127000"/>
                </a:cubicBezTo>
                <a:cubicBezTo>
                  <a:pt x="2375050" y="132050"/>
                  <a:pt x="2349435" y="135094"/>
                  <a:pt x="2324100" y="139700"/>
                </a:cubicBezTo>
                <a:cubicBezTo>
                  <a:pt x="2284442" y="146911"/>
                  <a:pt x="2248423" y="154371"/>
                  <a:pt x="2209800" y="165100"/>
                </a:cubicBezTo>
                <a:cubicBezTo>
                  <a:pt x="1938044" y="240588"/>
                  <a:pt x="2126000" y="192400"/>
                  <a:pt x="1930400" y="241300"/>
                </a:cubicBezTo>
                <a:cubicBezTo>
                  <a:pt x="1913467" y="245533"/>
                  <a:pt x="1896817" y="251131"/>
                  <a:pt x="1879600" y="254000"/>
                </a:cubicBezTo>
                <a:lnTo>
                  <a:pt x="1803400" y="266700"/>
                </a:lnTo>
                <a:cubicBezTo>
                  <a:pt x="1737096" y="310903"/>
                  <a:pt x="1794753" y="279449"/>
                  <a:pt x="1701800" y="304800"/>
                </a:cubicBezTo>
                <a:cubicBezTo>
                  <a:pt x="1675969" y="311845"/>
                  <a:pt x="1651245" y="322507"/>
                  <a:pt x="1625600" y="330200"/>
                </a:cubicBezTo>
                <a:cubicBezTo>
                  <a:pt x="1608882" y="335216"/>
                  <a:pt x="1591618" y="338228"/>
                  <a:pt x="1574800" y="342900"/>
                </a:cubicBezTo>
                <a:cubicBezTo>
                  <a:pt x="1515410" y="359397"/>
                  <a:pt x="1456798" y="378751"/>
                  <a:pt x="1397000" y="393700"/>
                </a:cubicBezTo>
                <a:cubicBezTo>
                  <a:pt x="1380067" y="397933"/>
                  <a:pt x="1362406" y="399918"/>
                  <a:pt x="1346200" y="406400"/>
                </a:cubicBezTo>
                <a:cubicBezTo>
                  <a:pt x="1319833" y="416947"/>
                  <a:pt x="1296214" y="433578"/>
                  <a:pt x="1270000" y="444500"/>
                </a:cubicBezTo>
                <a:cubicBezTo>
                  <a:pt x="1070648" y="527563"/>
                  <a:pt x="1289265" y="429413"/>
                  <a:pt x="1143000" y="482600"/>
                </a:cubicBezTo>
                <a:cubicBezTo>
                  <a:pt x="960932" y="548806"/>
                  <a:pt x="1154932" y="498293"/>
                  <a:pt x="939800" y="546100"/>
                </a:cubicBezTo>
                <a:cubicBezTo>
                  <a:pt x="861688" y="585156"/>
                  <a:pt x="837606" y="598639"/>
                  <a:pt x="749300" y="635000"/>
                </a:cubicBezTo>
                <a:cubicBezTo>
                  <a:pt x="715855" y="648772"/>
                  <a:pt x="680051" y="656924"/>
                  <a:pt x="647700" y="673100"/>
                </a:cubicBezTo>
                <a:cubicBezTo>
                  <a:pt x="628768" y="682566"/>
                  <a:pt x="615832" y="701734"/>
                  <a:pt x="596900" y="711200"/>
                </a:cubicBezTo>
                <a:cubicBezTo>
                  <a:pt x="572953" y="723174"/>
                  <a:pt x="544647" y="724626"/>
                  <a:pt x="520700" y="736600"/>
                </a:cubicBezTo>
                <a:cubicBezTo>
                  <a:pt x="493396" y="750252"/>
                  <a:pt x="472844" y="776063"/>
                  <a:pt x="444500" y="787400"/>
                </a:cubicBezTo>
                <a:cubicBezTo>
                  <a:pt x="421871" y="796452"/>
                  <a:pt x="352852" y="822020"/>
                  <a:pt x="330200" y="838200"/>
                </a:cubicBezTo>
                <a:cubicBezTo>
                  <a:pt x="315585" y="848639"/>
                  <a:pt x="306277" y="865273"/>
                  <a:pt x="292100" y="876300"/>
                </a:cubicBezTo>
                <a:cubicBezTo>
                  <a:pt x="268003" y="895042"/>
                  <a:pt x="237486" y="905514"/>
                  <a:pt x="215900" y="927100"/>
                </a:cubicBezTo>
                <a:cubicBezTo>
                  <a:pt x="203200" y="939800"/>
                  <a:pt x="191977" y="954173"/>
                  <a:pt x="177800" y="965200"/>
                </a:cubicBezTo>
                <a:cubicBezTo>
                  <a:pt x="153703" y="983942"/>
                  <a:pt x="123186" y="994414"/>
                  <a:pt x="101600" y="1016000"/>
                </a:cubicBezTo>
                <a:cubicBezTo>
                  <a:pt x="88900" y="1028700"/>
                  <a:pt x="77298" y="1042602"/>
                  <a:pt x="63500" y="1054100"/>
                </a:cubicBezTo>
                <a:cubicBezTo>
                  <a:pt x="-32625" y="1134204"/>
                  <a:pt x="73896" y="1031004"/>
                  <a:pt x="0" y="11049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lIns="68580" tIns="34290" rIns="68580" bIns="34290" rtlCol="0" anchor="ctr"/>
          <a:lstStyle/>
          <a:p>
            <a:pPr algn="ctr" defTabSz="685595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796DC52-1F9B-4984-B8AD-D5B5C39C5C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8387" y="73887"/>
            <a:ext cx="3924745" cy="859301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EF1AAD71-3A1C-42E1-9AF6-47C6D13546CC}"/>
              </a:ext>
            </a:extLst>
          </p:cNvPr>
          <p:cNvSpPr/>
          <p:nvPr/>
        </p:nvSpPr>
        <p:spPr>
          <a:xfrm>
            <a:off x="4324174" y="3529197"/>
            <a:ext cx="3140039" cy="983800"/>
          </a:xfrm>
          <a:custGeom>
            <a:avLst/>
            <a:gdLst>
              <a:gd name="connsiteX0" fmla="*/ 0 w 2199861"/>
              <a:gd name="connsiteY0" fmla="*/ 0 h 1086678"/>
              <a:gd name="connsiteX1" fmla="*/ 66261 w 2199861"/>
              <a:gd name="connsiteY1" fmla="*/ 53008 h 1086678"/>
              <a:gd name="connsiteX2" fmla="*/ 106017 w 2199861"/>
              <a:gd name="connsiteY2" fmla="*/ 66260 h 1086678"/>
              <a:gd name="connsiteX3" fmla="*/ 198782 w 2199861"/>
              <a:gd name="connsiteY3" fmla="*/ 119269 h 1086678"/>
              <a:gd name="connsiteX4" fmla="*/ 291548 w 2199861"/>
              <a:gd name="connsiteY4" fmla="*/ 198782 h 1086678"/>
              <a:gd name="connsiteX5" fmla="*/ 596348 w 2199861"/>
              <a:gd name="connsiteY5" fmla="*/ 384313 h 1086678"/>
              <a:gd name="connsiteX6" fmla="*/ 662608 w 2199861"/>
              <a:gd name="connsiteY6" fmla="*/ 424069 h 1086678"/>
              <a:gd name="connsiteX7" fmla="*/ 940904 w 2199861"/>
              <a:gd name="connsiteY7" fmla="*/ 596347 h 1086678"/>
              <a:gd name="connsiteX8" fmla="*/ 1192695 w 2199861"/>
              <a:gd name="connsiteY8" fmla="*/ 728869 h 1086678"/>
              <a:gd name="connsiteX9" fmla="*/ 1325217 w 2199861"/>
              <a:gd name="connsiteY9" fmla="*/ 795130 h 1086678"/>
              <a:gd name="connsiteX10" fmla="*/ 1524000 w 2199861"/>
              <a:gd name="connsiteY10" fmla="*/ 874643 h 1086678"/>
              <a:gd name="connsiteX11" fmla="*/ 1630017 w 2199861"/>
              <a:gd name="connsiteY11" fmla="*/ 914400 h 1086678"/>
              <a:gd name="connsiteX12" fmla="*/ 1736035 w 2199861"/>
              <a:gd name="connsiteY12" fmla="*/ 940904 h 1086678"/>
              <a:gd name="connsiteX13" fmla="*/ 1868556 w 2199861"/>
              <a:gd name="connsiteY13" fmla="*/ 993913 h 1086678"/>
              <a:gd name="connsiteX14" fmla="*/ 1948069 w 2199861"/>
              <a:gd name="connsiteY14" fmla="*/ 1033669 h 1086678"/>
              <a:gd name="connsiteX15" fmla="*/ 2014330 w 2199861"/>
              <a:gd name="connsiteY15" fmla="*/ 1046921 h 1086678"/>
              <a:gd name="connsiteX16" fmla="*/ 2093843 w 2199861"/>
              <a:gd name="connsiteY16" fmla="*/ 1073426 h 1086678"/>
              <a:gd name="connsiteX17" fmla="*/ 2133600 w 2199861"/>
              <a:gd name="connsiteY17" fmla="*/ 1086678 h 1086678"/>
              <a:gd name="connsiteX18" fmla="*/ 2199861 w 2199861"/>
              <a:gd name="connsiteY18" fmla="*/ 1086678 h 10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99861" h="1086678">
                <a:moveTo>
                  <a:pt x="0" y="0"/>
                </a:moveTo>
                <a:cubicBezTo>
                  <a:pt x="22087" y="17669"/>
                  <a:pt x="42275" y="38017"/>
                  <a:pt x="66261" y="53008"/>
                </a:cubicBezTo>
                <a:cubicBezTo>
                  <a:pt x="78107" y="60411"/>
                  <a:pt x="93523" y="60013"/>
                  <a:pt x="106017" y="66260"/>
                </a:cubicBezTo>
                <a:cubicBezTo>
                  <a:pt x="137871" y="82187"/>
                  <a:pt x="169802" y="98569"/>
                  <a:pt x="198782" y="119269"/>
                </a:cubicBezTo>
                <a:cubicBezTo>
                  <a:pt x="231923" y="142941"/>
                  <a:pt x="257661" y="176191"/>
                  <a:pt x="291548" y="198782"/>
                </a:cubicBezTo>
                <a:cubicBezTo>
                  <a:pt x="390514" y="264759"/>
                  <a:pt x="494678" y="322585"/>
                  <a:pt x="596348" y="384313"/>
                </a:cubicBezTo>
                <a:cubicBezTo>
                  <a:pt x="618365" y="397680"/>
                  <a:pt x="642495" y="407979"/>
                  <a:pt x="662608" y="424069"/>
                </a:cubicBezTo>
                <a:cubicBezTo>
                  <a:pt x="868489" y="588773"/>
                  <a:pt x="713739" y="482764"/>
                  <a:pt x="940904" y="596347"/>
                </a:cubicBezTo>
                <a:cubicBezTo>
                  <a:pt x="1025736" y="638763"/>
                  <a:pt x="1108452" y="685295"/>
                  <a:pt x="1192695" y="728869"/>
                </a:cubicBezTo>
                <a:cubicBezTo>
                  <a:pt x="1236562" y="751559"/>
                  <a:pt x="1279361" y="776788"/>
                  <a:pt x="1325217" y="795130"/>
                </a:cubicBezTo>
                <a:lnTo>
                  <a:pt x="1524000" y="874643"/>
                </a:lnTo>
                <a:cubicBezTo>
                  <a:pt x="1559147" y="888396"/>
                  <a:pt x="1593402" y="905246"/>
                  <a:pt x="1630017" y="914400"/>
                </a:cubicBezTo>
                <a:lnTo>
                  <a:pt x="1736035" y="940904"/>
                </a:lnTo>
                <a:cubicBezTo>
                  <a:pt x="1883501" y="1014637"/>
                  <a:pt x="1672055" y="912037"/>
                  <a:pt x="1868556" y="993913"/>
                </a:cubicBezTo>
                <a:cubicBezTo>
                  <a:pt x="1895909" y="1005310"/>
                  <a:pt x="1920220" y="1023542"/>
                  <a:pt x="1948069" y="1033669"/>
                </a:cubicBezTo>
                <a:cubicBezTo>
                  <a:pt x="1969237" y="1041366"/>
                  <a:pt x="1992599" y="1040994"/>
                  <a:pt x="2014330" y="1046921"/>
                </a:cubicBezTo>
                <a:cubicBezTo>
                  <a:pt x="2041284" y="1054272"/>
                  <a:pt x="2067339" y="1064591"/>
                  <a:pt x="2093843" y="1073426"/>
                </a:cubicBezTo>
                <a:cubicBezTo>
                  <a:pt x="2107095" y="1077843"/>
                  <a:pt x="2119631" y="1086678"/>
                  <a:pt x="2133600" y="1086678"/>
                </a:cubicBezTo>
                <a:lnTo>
                  <a:pt x="2199861" y="1086678"/>
                </a:lnTo>
              </a:path>
            </a:pathLst>
          </a:cu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663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5B25C91F-943D-4437-9B1C-84E3EA5CD5F8}"/>
              </a:ext>
            </a:extLst>
          </p:cNvPr>
          <p:cNvGrpSpPr/>
          <p:nvPr/>
        </p:nvGrpSpPr>
        <p:grpSpPr>
          <a:xfrm>
            <a:off x="1785415" y="405696"/>
            <a:ext cx="1771386" cy="1849485"/>
            <a:chOff x="-84188" y="-49372"/>
            <a:chExt cx="1772027" cy="1850154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C56EE2FF-4B40-413A-824F-D79EA0B02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30" b="43704" l="36207" r="62608">
                          <a14:foregroundMark x1="48384" y1="4444" x2="58513" y2="6296"/>
                          <a14:foregroundMark x1="50108" y1="2130" x2="54203" y2="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5" r="34065" b="51419"/>
            <a:stretch/>
          </p:blipFill>
          <p:spPr>
            <a:xfrm flipH="1">
              <a:off x="638075" y="-49372"/>
              <a:ext cx="1049764" cy="17985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9C96F534-9BB8-4390-906D-269CAE93F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1667" b="92315" l="1724" r="23815">
                          <a14:foregroundMark x1="9052" y1="52963" x2="15194" y2="53611"/>
                          <a14:foregroundMark x1="10129" y1="51759" x2="14655" y2="51759"/>
                          <a14:foregroundMark x1="10668" y1="57315" x2="17888" y2="58519"/>
                          <a14:foregroundMark x1="1724" y1="69352" x2="1724" y2="69352"/>
                          <a14:foregroundMark x1="21444" y1="76296" x2="22198" y2="79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70" t="48703" r="73370" b="2716"/>
            <a:stretch/>
          </p:blipFill>
          <p:spPr>
            <a:xfrm>
              <a:off x="-84188" y="38500"/>
              <a:ext cx="1028584" cy="176228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21B0EB1-126E-47E5-9FB4-33F208AF08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748" y="1330439"/>
            <a:ext cx="464262" cy="4642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B016388-7BEE-4CB5-84A4-DCDDF20B544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754" y="1673558"/>
            <a:ext cx="464262" cy="4642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C90EA06-FC15-40F5-A628-C59EF705A1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572" y="3118396"/>
            <a:ext cx="464262" cy="4642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70B036D-2A5D-4030-B0AA-41EA98216DB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4413" r="89970">
                        <a14:foregroundMark x1="14443" y1="57407" x2="19860" y2="61667"/>
                        <a14:foregroundMark x1="17151" y1="55833" x2="22467" y2="61389"/>
                        <a14:foregroundMark x1="22467" y1="61389" x2="23270" y2="61667"/>
                        <a14:foregroundMark x1="7924" y1="69722" x2="9629" y2="75556"/>
                        <a14:foregroundMark x1="6319" y1="73056" x2="6319" y2="73056"/>
                        <a14:foregroundMark x1="4413" y1="74537" x2="5015" y2="75741"/>
                        <a14:foregroundMark x1="16750" y1="57037" x2="24674" y2="58704"/>
                        <a14:foregroundMark x1="13842" y1="55463" x2="19258" y2="56574"/>
                        <a14:foregroundMark x1="22768" y1="52593" x2="26981" y2="56759"/>
                        <a14:foregroundMark x1="23872" y1="52778" x2="26580" y2="57778"/>
                        <a14:foregroundMark x1="24674" y1="56019" x2="27783" y2="63519"/>
                        <a14:foregroundMark x1="11535" y1="60093" x2="14845" y2="67593"/>
                        <a14:foregroundMark x1="12738" y1="60463" x2="17252" y2="66852"/>
                        <a14:foregroundMark x1="17252" y1="66852" x2="18154" y2="67593"/>
                        <a14:foregroundMark x1="22166" y1="58704" x2="29288" y2="67407"/>
                        <a14:foregroundMark x1="37914" y1="56019" x2="41023" y2="64722"/>
                        <a14:foregroundMark x1="41023" y1="64722" x2="41023" y2="64722"/>
                        <a14:foregroundMark x1="42929" y1="55833" x2="46038" y2="64167"/>
                        <a14:foregroundMark x1="46038" y1="60648" x2="48746" y2="69907"/>
                        <a14:foregroundMark x1="48144" y1="64537" x2="45537" y2="73796"/>
                        <a14:foregroundMark x1="45537" y1="73796" x2="45436" y2="73796"/>
                        <a14:foregroundMark x1="20060" y1="70556" x2="38917" y2="73796"/>
                        <a14:foregroundMark x1="29488" y1="71852" x2="40421" y2="73241"/>
                        <a14:foregroundMark x1="34303" y1="73241" x2="45236" y2="74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94" r="34013"/>
          <a:stretch/>
        </p:blipFill>
        <p:spPr>
          <a:xfrm flipH="1">
            <a:off x="2323232" y="1702126"/>
            <a:ext cx="2479148" cy="371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7509E-6 3.59639E-6 L 0.29678 0.03702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33" y="18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633" y="334736"/>
            <a:ext cx="8780105" cy="4527411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CB9A59C-CA5A-4328-893E-9B78AF74091E}"/>
              </a:ext>
            </a:extLst>
          </p:cNvPr>
          <p:cNvSpPr txBox="1"/>
          <p:nvPr/>
        </p:nvSpPr>
        <p:spPr>
          <a:xfrm>
            <a:off x="533400" y="285750"/>
            <a:ext cx="8335736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</a:t>
            </a: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 nhà máy sản xuất được </a:t>
            </a:r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575 </a:t>
            </a: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bánh răng trong 5 ngày. 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just"/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 </a:t>
            </a: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mỗi ngày nhà máy sản xuất được bao nhiêu </a:t>
            </a:r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bán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</a:t>
            </a:r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răng? 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just"/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Biết </a:t>
            </a: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rằng số bánh răng sản xuất được trong mỗi ngày </a:t>
            </a:r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như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nhau</a:t>
            </a: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F8D234F-ABC1-45D9-9DBD-AFA0425D1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025" y="1678991"/>
            <a:ext cx="1378062" cy="10451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F06B774-E922-495A-9F0A-F440B3DE58C7}"/>
              </a:ext>
            </a:extLst>
          </p:cNvPr>
          <p:cNvSpPr txBox="1"/>
          <p:nvPr/>
        </p:nvSpPr>
        <p:spPr>
          <a:xfrm>
            <a:off x="838200" y="3136497"/>
            <a:ext cx="74676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indent="457200" algn="ctr"/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457200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457200" algn="ctr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4 575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5 = 915 (bánh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indent="457200" algn="ctr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400" b="1" u="sng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 915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bánh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066800" y="666750"/>
            <a:ext cx="7239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85800" y="1017266"/>
            <a:ext cx="7620000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F06B774-E922-495A-9F0A-F440B3DE58C7}"/>
              </a:ext>
            </a:extLst>
          </p:cNvPr>
          <p:cNvSpPr txBox="1"/>
          <p:nvPr/>
        </p:nvSpPr>
        <p:spPr>
          <a:xfrm>
            <a:off x="533400" y="1809750"/>
            <a:ext cx="4617027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indent="457200"/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457200"/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4 575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endParaRPr lang="en-US" sz="24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/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:…..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12626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9B8ECC4-3BC5-4B8F-846C-91C516E3D0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78" b="50054" l="5200" r="50100">
                        <a14:foregroundMark x1="47400" y1="35875" x2="49400" y2="36305"/>
                        <a14:foregroundMark x1="49000" y1="47476" x2="50100" y2="4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445" b="44160"/>
          <a:stretch/>
        </p:blipFill>
        <p:spPr>
          <a:xfrm>
            <a:off x="1164190" y="-555495"/>
            <a:ext cx="2549963" cy="252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078B5BD-5903-4507-867A-31022036E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89" b="90000" l="2700" r="91400">
                        <a14:foregroundMark x1="42100" y1="6481" x2="51500" y2="7870"/>
                        <a14:foregroundMark x1="91400" y1="44907" x2="91400" y2="48796"/>
                        <a14:foregroundMark x1="79200" y1="82685" x2="89000" y2="81852"/>
                        <a14:foregroundMark x1="5500" y1="85185" x2="11600" y2="85185"/>
                        <a14:foregroundMark x1="10700" y1="86389" x2="38100" y2="84074"/>
                        <a14:foregroundMark x1="38100" y1="84074" x2="39000" y2="84074"/>
                        <a14:foregroundMark x1="2700" y1="84074" x2="2700" y2="8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358" y="3363110"/>
            <a:ext cx="1801990" cy="19461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E91FB2D-AEAC-4F32-84E1-DDADD4260A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7" b="50591" l="54000" r="95300">
                        <a14:foregroundMark x1="56300" y1="42105" x2="58800" y2="44039"/>
                        <a14:foregroundMark x1="55500" y1="32760" x2="56500" y2="32760"/>
                        <a14:foregroundMark x1="68000" y1="50698" x2="76700" y2="50698"/>
                        <a14:foregroundMark x1="76700" y1="50698" x2="79000" y2="50161"/>
                        <a14:foregroundMark x1="54000" y1="43716" x2="55000" y2="43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0" t="1410" b="43966"/>
          <a:stretch/>
        </p:blipFill>
        <p:spPr>
          <a:xfrm>
            <a:off x="5906833" y="-555495"/>
            <a:ext cx="2713190" cy="2951468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84CC9514-A415-4A6A-B44E-67B124132F7E}"/>
              </a:ext>
            </a:extLst>
          </p:cNvPr>
          <p:cNvSpPr/>
          <p:nvPr/>
        </p:nvSpPr>
        <p:spPr>
          <a:xfrm>
            <a:off x="3518281" y="1511684"/>
            <a:ext cx="2475605" cy="190442"/>
          </a:xfrm>
          <a:custGeom>
            <a:avLst/>
            <a:gdLst>
              <a:gd name="connsiteX0" fmla="*/ 0 w 2476500"/>
              <a:gd name="connsiteY0" fmla="*/ 0 h 190511"/>
              <a:gd name="connsiteX1" fmla="*/ 2032000 w 2476500"/>
              <a:gd name="connsiteY1" fmla="*/ 25400 h 190511"/>
              <a:gd name="connsiteX2" fmla="*/ 2082800 w 2476500"/>
              <a:gd name="connsiteY2" fmla="*/ 38100 h 190511"/>
              <a:gd name="connsiteX3" fmla="*/ 2184400 w 2476500"/>
              <a:gd name="connsiteY3" fmla="*/ 76200 h 190511"/>
              <a:gd name="connsiteX4" fmla="*/ 2235200 w 2476500"/>
              <a:gd name="connsiteY4" fmla="*/ 88900 h 190511"/>
              <a:gd name="connsiteX5" fmla="*/ 2273300 w 2476500"/>
              <a:gd name="connsiteY5" fmla="*/ 114300 h 190511"/>
              <a:gd name="connsiteX6" fmla="*/ 2349500 w 2476500"/>
              <a:gd name="connsiteY6" fmla="*/ 139700 h 190511"/>
              <a:gd name="connsiteX7" fmla="*/ 2387600 w 2476500"/>
              <a:gd name="connsiteY7" fmla="*/ 165100 h 190511"/>
              <a:gd name="connsiteX8" fmla="*/ 2476500 w 2476500"/>
              <a:gd name="connsiteY8" fmla="*/ 190500 h 19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0" h="190511">
                <a:moveTo>
                  <a:pt x="0" y="0"/>
                </a:moveTo>
                <a:lnTo>
                  <a:pt x="2032000" y="25400"/>
                </a:lnTo>
                <a:cubicBezTo>
                  <a:pt x="2049452" y="25719"/>
                  <a:pt x="2066017" y="33305"/>
                  <a:pt x="2082800" y="38100"/>
                </a:cubicBezTo>
                <a:cubicBezTo>
                  <a:pt x="2145222" y="55935"/>
                  <a:pt x="2103881" y="49360"/>
                  <a:pt x="2184400" y="76200"/>
                </a:cubicBezTo>
                <a:cubicBezTo>
                  <a:pt x="2200959" y="81720"/>
                  <a:pt x="2218267" y="84667"/>
                  <a:pt x="2235200" y="88900"/>
                </a:cubicBezTo>
                <a:cubicBezTo>
                  <a:pt x="2247900" y="97367"/>
                  <a:pt x="2259352" y="108101"/>
                  <a:pt x="2273300" y="114300"/>
                </a:cubicBezTo>
                <a:cubicBezTo>
                  <a:pt x="2297766" y="125174"/>
                  <a:pt x="2327223" y="124848"/>
                  <a:pt x="2349500" y="139700"/>
                </a:cubicBezTo>
                <a:cubicBezTo>
                  <a:pt x="2362200" y="148167"/>
                  <a:pt x="2373652" y="158901"/>
                  <a:pt x="2387600" y="165100"/>
                </a:cubicBezTo>
                <a:cubicBezTo>
                  <a:pt x="2447762" y="191839"/>
                  <a:pt x="2440197" y="190500"/>
                  <a:pt x="2476500" y="1905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lIns="68580" tIns="34290" rIns="68580" bIns="34290" rtlCol="0" anchor="ctr"/>
          <a:lstStyle/>
          <a:p>
            <a:pPr algn="ctr" defTabSz="685595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04D40104-0642-4628-9347-470074FA93FB}"/>
              </a:ext>
            </a:extLst>
          </p:cNvPr>
          <p:cNvSpPr/>
          <p:nvPr/>
        </p:nvSpPr>
        <p:spPr>
          <a:xfrm>
            <a:off x="4105359" y="2007835"/>
            <a:ext cx="2077004" cy="1249878"/>
          </a:xfrm>
          <a:custGeom>
            <a:avLst/>
            <a:gdLst>
              <a:gd name="connsiteX0" fmla="*/ 3632200 w 3632200"/>
              <a:gd name="connsiteY0" fmla="*/ 0 h 1104900"/>
              <a:gd name="connsiteX1" fmla="*/ 3263900 w 3632200"/>
              <a:gd name="connsiteY1" fmla="*/ 12700 h 1104900"/>
              <a:gd name="connsiteX2" fmla="*/ 3124200 w 3632200"/>
              <a:gd name="connsiteY2" fmla="*/ 38100 h 1104900"/>
              <a:gd name="connsiteX3" fmla="*/ 2832100 w 3632200"/>
              <a:gd name="connsiteY3" fmla="*/ 63500 h 1104900"/>
              <a:gd name="connsiteX4" fmla="*/ 2755900 w 3632200"/>
              <a:gd name="connsiteY4" fmla="*/ 76200 h 1104900"/>
              <a:gd name="connsiteX5" fmla="*/ 2717800 w 3632200"/>
              <a:gd name="connsiteY5" fmla="*/ 88900 h 1104900"/>
              <a:gd name="connsiteX6" fmla="*/ 2451100 w 3632200"/>
              <a:gd name="connsiteY6" fmla="*/ 114300 h 1104900"/>
              <a:gd name="connsiteX7" fmla="*/ 2400300 w 3632200"/>
              <a:gd name="connsiteY7" fmla="*/ 127000 h 1104900"/>
              <a:gd name="connsiteX8" fmla="*/ 2324100 w 3632200"/>
              <a:gd name="connsiteY8" fmla="*/ 139700 h 1104900"/>
              <a:gd name="connsiteX9" fmla="*/ 2209800 w 3632200"/>
              <a:gd name="connsiteY9" fmla="*/ 165100 h 1104900"/>
              <a:gd name="connsiteX10" fmla="*/ 1930400 w 3632200"/>
              <a:gd name="connsiteY10" fmla="*/ 241300 h 1104900"/>
              <a:gd name="connsiteX11" fmla="*/ 1879600 w 3632200"/>
              <a:gd name="connsiteY11" fmla="*/ 254000 h 1104900"/>
              <a:gd name="connsiteX12" fmla="*/ 1803400 w 3632200"/>
              <a:gd name="connsiteY12" fmla="*/ 266700 h 1104900"/>
              <a:gd name="connsiteX13" fmla="*/ 1701800 w 3632200"/>
              <a:gd name="connsiteY13" fmla="*/ 304800 h 1104900"/>
              <a:gd name="connsiteX14" fmla="*/ 1625600 w 3632200"/>
              <a:gd name="connsiteY14" fmla="*/ 330200 h 1104900"/>
              <a:gd name="connsiteX15" fmla="*/ 1574800 w 3632200"/>
              <a:gd name="connsiteY15" fmla="*/ 342900 h 1104900"/>
              <a:gd name="connsiteX16" fmla="*/ 1397000 w 3632200"/>
              <a:gd name="connsiteY16" fmla="*/ 393700 h 1104900"/>
              <a:gd name="connsiteX17" fmla="*/ 1346200 w 3632200"/>
              <a:gd name="connsiteY17" fmla="*/ 406400 h 1104900"/>
              <a:gd name="connsiteX18" fmla="*/ 1270000 w 3632200"/>
              <a:gd name="connsiteY18" fmla="*/ 444500 h 1104900"/>
              <a:gd name="connsiteX19" fmla="*/ 1143000 w 3632200"/>
              <a:gd name="connsiteY19" fmla="*/ 482600 h 1104900"/>
              <a:gd name="connsiteX20" fmla="*/ 939800 w 3632200"/>
              <a:gd name="connsiteY20" fmla="*/ 546100 h 1104900"/>
              <a:gd name="connsiteX21" fmla="*/ 749300 w 3632200"/>
              <a:gd name="connsiteY21" fmla="*/ 635000 h 1104900"/>
              <a:gd name="connsiteX22" fmla="*/ 647700 w 3632200"/>
              <a:gd name="connsiteY22" fmla="*/ 673100 h 1104900"/>
              <a:gd name="connsiteX23" fmla="*/ 596900 w 3632200"/>
              <a:gd name="connsiteY23" fmla="*/ 711200 h 1104900"/>
              <a:gd name="connsiteX24" fmla="*/ 520700 w 3632200"/>
              <a:gd name="connsiteY24" fmla="*/ 736600 h 1104900"/>
              <a:gd name="connsiteX25" fmla="*/ 444500 w 3632200"/>
              <a:gd name="connsiteY25" fmla="*/ 787400 h 1104900"/>
              <a:gd name="connsiteX26" fmla="*/ 330200 w 3632200"/>
              <a:gd name="connsiteY26" fmla="*/ 838200 h 1104900"/>
              <a:gd name="connsiteX27" fmla="*/ 292100 w 3632200"/>
              <a:gd name="connsiteY27" fmla="*/ 876300 h 1104900"/>
              <a:gd name="connsiteX28" fmla="*/ 215900 w 3632200"/>
              <a:gd name="connsiteY28" fmla="*/ 927100 h 1104900"/>
              <a:gd name="connsiteX29" fmla="*/ 177800 w 3632200"/>
              <a:gd name="connsiteY29" fmla="*/ 965200 h 1104900"/>
              <a:gd name="connsiteX30" fmla="*/ 101600 w 3632200"/>
              <a:gd name="connsiteY30" fmla="*/ 1016000 h 1104900"/>
              <a:gd name="connsiteX31" fmla="*/ 63500 w 3632200"/>
              <a:gd name="connsiteY31" fmla="*/ 1054100 h 1104900"/>
              <a:gd name="connsiteX32" fmla="*/ 0 w 3632200"/>
              <a:gd name="connsiteY32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32200" h="1104900">
                <a:moveTo>
                  <a:pt x="3632200" y="0"/>
                </a:moveTo>
                <a:cubicBezTo>
                  <a:pt x="3509433" y="4233"/>
                  <a:pt x="3386540" y="5692"/>
                  <a:pt x="3263900" y="12700"/>
                </a:cubicBezTo>
                <a:cubicBezTo>
                  <a:pt x="3189881" y="16930"/>
                  <a:pt x="3193273" y="30425"/>
                  <a:pt x="3124200" y="38100"/>
                </a:cubicBezTo>
                <a:cubicBezTo>
                  <a:pt x="2830701" y="70711"/>
                  <a:pt x="3080295" y="32476"/>
                  <a:pt x="2832100" y="63500"/>
                </a:cubicBezTo>
                <a:cubicBezTo>
                  <a:pt x="2806548" y="66694"/>
                  <a:pt x="2781037" y="70614"/>
                  <a:pt x="2755900" y="76200"/>
                </a:cubicBezTo>
                <a:cubicBezTo>
                  <a:pt x="2742832" y="79104"/>
                  <a:pt x="2731084" y="87240"/>
                  <a:pt x="2717800" y="88900"/>
                </a:cubicBezTo>
                <a:cubicBezTo>
                  <a:pt x="2541789" y="110901"/>
                  <a:pt x="2593175" y="90621"/>
                  <a:pt x="2451100" y="114300"/>
                </a:cubicBezTo>
                <a:cubicBezTo>
                  <a:pt x="2433883" y="117169"/>
                  <a:pt x="2417416" y="123577"/>
                  <a:pt x="2400300" y="127000"/>
                </a:cubicBezTo>
                <a:cubicBezTo>
                  <a:pt x="2375050" y="132050"/>
                  <a:pt x="2349435" y="135094"/>
                  <a:pt x="2324100" y="139700"/>
                </a:cubicBezTo>
                <a:cubicBezTo>
                  <a:pt x="2284442" y="146911"/>
                  <a:pt x="2248423" y="154371"/>
                  <a:pt x="2209800" y="165100"/>
                </a:cubicBezTo>
                <a:cubicBezTo>
                  <a:pt x="1938044" y="240588"/>
                  <a:pt x="2126000" y="192400"/>
                  <a:pt x="1930400" y="241300"/>
                </a:cubicBezTo>
                <a:cubicBezTo>
                  <a:pt x="1913467" y="245533"/>
                  <a:pt x="1896817" y="251131"/>
                  <a:pt x="1879600" y="254000"/>
                </a:cubicBezTo>
                <a:lnTo>
                  <a:pt x="1803400" y="266700"/>
                </a:lnTo>
                <a:cubicBezTo>
                  <a:pt x="1737096" y="310903"/>
                  <a:pt x="1794753" y="279449"/>
                  <a:pt x="1701800" y="304800"/>
                </a:cubicBezTo>
                <a:cubicBezTo>
                  <a:pt x="1675969" y="311845"/>
                  <a:pt x="1651245" y="322507"/>
                  <a:pt x="1625600" y="330200"/>
                </a:cubicBezTo>
                <a:cubicBezTo>
                  <a:pt x="1608882" y="335216"/>
                  <a:pt x="1591618" y="338228"/>
                  <a:pt x="1574800" y="342900"/>
                </a:cubicBezTo>
                <a:cubicBezTo>
                  <a:pt x="1515410" y="359397"/>
                  <a:pt x="1456798" y="378751"/>
                  <a:pt x="1397000" y="393700"/>
                </a:cubicBezTo>
                <a:cubicBezTo>
                  <a:pt x="1380067" y="397933"/>
                  <a:pt x="1362406" y="399918"/>
                  <a:pt x="1346200" y="406400"/>
                </a:cubicBezTo>
                <a:cubicBezTo>
                  <a:pt x="1319833" y="416947"/>
                  <a:pt x="1296214" y="433578"/>
                  <a:pt x="1270000" y="444500"/>
                </a:cubicBezTo>
                <a:cubicBezTo>
                  <a:pt x="1070648" y="527563"/>
                  <a:pt x="1289265" y="429413"/>
                  <a:pt x="1143000" y="482600"/>
                </a:cubicBezTo>
                <a:cubicBezTo>
                  <a:pt x="960932" y="548806"/>
                  <a:pt x="1154932" y="498293"/>
                  <a:pt x="939800" y="546100"/>
                </a:cubicBezTo>
                <a:cubicBezTo>
                  <a:pt x="861688" y="585156"/>
                  <a:pt x="837606" y="598639"/>
                  <a:pt x="749300" y="635000"/>
                </a:cubicBezTo>
                <a:cubicBezTo>
                  <a:pt x="715855" y="648772"/>
                  <a:pt x="680051" y="656924"/>
                  <a:pt x="647700" y="673100"/>
                </a:cubicBezTo>
                <a:cubicBezTo>
                  <a:pt x="628768" y="682566"/>
                  <a:pt x="615832" y="701734"/>
                  <a:pt x="596900" y="711200"/>
                </a:cubicBezTo>
                <a:cubicBezTo>
                  <a:pt x="572953" y="723174"/>
                  <a:pt x="544647" y="724626"/>
                  <a:pt x="520700" y="736600"/>
                </a:cubicBezTo>
                <a:cubicBezTo>
                  <a:pt x="493396" y="750252"/>
                  <a:pt x="472844" y="776063"/>
                  <a:pt x="444500" y="787400"/>
                </a:cubicBezTo>
                <a:cubicBezTo>
                  <a:pt x="421871" y="796452"/>
                  <a:pt x="352852" y="822020"/>
                  <a:pt x="330200" y="838200"/>
                </a:cubicBezTo>
                <a:cubicBezTo>
                  <a:pt x="315585" y="848639"/>
                  <a:pt x="306277" y="865273"/>
                  <a:pt x="292100" y="876300"/>
                </a:cubicBezTo>
                <a:cubicBezTo>
                  <a:pt x="268003" y="895042"/>
                  <a:pt x="237486" y="905514"/>
                  <a:pt x="215900" y="927100"/>
                </a:cubicBezTo>
                <a:cubicBezTo>
                  <a:pt x="203200" y="939800"/>
                  <a:pt x="191977" y="954173"/>
                  <a:pt x="177800" y="965200"/>
                </a:cubicBezTo>
                <a:cubicBezTo>
                  <a:pt x="153703" y="983942"/>
                  <a:pt x="123186" y="994414"/>
                  <a:pt x="101600" y="1016000"/>
                </a:cubicBezTo>
                <a:cubicBezTo>
                  <a:pt x="88900" y="1028700"/>
                  <a:pt x="77298" y="1042602"/>
                  <a:pt x="63500" y="1054100"/>
                </a:cubicBezTo>
                <a:cubicBezTo>
                  <a:pt x="-32625" y="1134204"/>
                  <a:pt x="73896" y="1031004"/>
                  <a:pt x="0" y="11049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lIns="68580" tIns="34290" rIns="68580" bIns="34290" rtlCol="0" anchor="ctr"/>
          <a:lstStyle/>
          <a:p>
            <a:pPr algn="ctr" defTabSz="685595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796DC52-1F9B-4984-B8AD-D5B5C39C5C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8387" y="73887"/>
            <a:ext cx="3924745" cy="859301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EF1AAD71-3A1C-42E1-9AF6-47C6D13546CC}"/>
              </a:ext>
            </a:extLst>
          </p:cNvPr>
          <p:cNvSpPr/>
          <p:nvPr/>
        </p:nvSpPr>
        <p:spPr>
          <a:xfrm>
            <a:off x="4324174" y="3529197"/>
            <a:ext cx="3140039" cy="983800"/>
          </a:xfrm>
          <a:custGeom>
            <a:avLst/>
            <a:gdLst>
              <a:gd name="connsiteX0" fmla="*/ 0 w 2199861"/>
              <a:gd name="connsiteY0" fmla="*/ 0 h 1086678"/>
              <a:gd name="connsiteX1" fmla="*/ 66261 w 2199861"/>
              <a:gd name="connsiteY1" fmla="*/ 53008 h 1086678"/>
              <a:gd name="connsiteX2" fmla="*/ 106017 w 2199861"/>
              <a:gd name="connsiteY2" fmla="*/ 66260 h 1086678"/>
              <a:gd name="connsiteX3" fmla="*/ 198782 w 2199861"/>
              <a:gd name="connsiteY3" fmla="*/ 119269 h 1086678"/>
              <a:gd name="connsiteX4" fmla="*/ 291548 w 2199861"/>
              <a:gd name="connsiteY4" fmla="*/ 198782 h 1086678"/>
              <a:gd name="connsiteX5" fmla="*/ 596348 w 2199861"/>
              <a:gd name="connsiteY5" fmla="*/ 384313 h 1086678"/>
              <a:gd name="connsiteX6" fmla="*/ 662608 w 2199861"/>
              <a:gd name="connsiteY6" fmla="*/ 424069 h 1086678"/>
              <a:gd name="connsiteX7" fmla="*/ 940904 w 2199861"/>
              <a:gd name="connsiteY7" fmla="*/ 596347 h 1086678"/>
              <a:gd name="connsiteX8" fmla="*/ 1192695 w 2199861"/>
              <a:gd name="connsiteY8" fmla="*/ 728869 h 1086678"/>
              <a:gd name="connsiteX9" fmla="*/ 1325217 w 2199861"/>
              <a:gd name="connsiteY9" fmla="*/ 795130 h 1086678"/>
              <a:gd name="connsiteX10" fmla="*/ 1524000 w 2199861"/>
              <a:gd name="connsiteY10" fmla="*/ 874643 h 1086678"/>
              <a:gd name="connsiteX11" fmla="*/ 1630017 w 2199861"/>
              <a:gd name="connsiteY11" fmla="*/ 914400 h 1086678"/>
              <a:gd name="connsiteX12" fmla="*/ 1736035 w 2199861"/>
              <a:gd name="connsiteY12" fmla="*/ 940904 h 1086678"/>
              <a:gd name="connsiteX13" fmla="*/ 1868556 w 2199861"/>
              <a:gd name="connsiteY13" fmla="*/ 993913 h 1086678"/>
              <a:gd name="connsiteX14" fmla="*/ 1948069 w 2199861"/>
              <a:gd name="connsiteY14" fmla="*/ 1033669 h 1086678"/>
              <a:gd name="connsiteX15" fmla="*/ 2014330 w 2199861"/>
              <a:gd name="connsiteY15" fmla="*/ 1046921 h 1086678"/>
              <a:gd name="connsiteX16" fmla="*/ 2093843 w 2199861"/>
              <a:gd name="connsiteY16" fmla="*/ 1073426 h 1086678"/>
              <a:gd name="connsiteX17" fmla="*/ 2133600 w 2199861"/>
              <a:gd name="connsiteY17" fmla="*/ 1086678 h 1086678"/>
              <a:gd name="connsiteX18" fmla="*/ 2199861 w 2199861"/>
              <a:gd name="connsiteY18" fmla="*/ 1086678 h 10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99861" h="1086678">
                <a:moveTo>
                  <a:pt x="0" y="0"/>
                </a:moveTo>
                <a:cubicBezTo>
                  <a:pt x="22087" y="17669"/>
                  <a:pt x="42275" y="38017"/>
                  <a:pt x="66261" y="53008"/>
                </a:cubicBezTo>
                <a:cubicBezTo>
                  <a:pt x="78107" y="60411"/>
                  <a:pt x="93523" y="60013"/>
                  <a:pt x="106017" y="66260"/>
                </a:cubicBezTo>
                <a:cubicBezTo>
                  <a:pt x="137871" y="82187"/>
                  <a:pt x="169802" y="98569"/>
                  <a:pt x="198782" y="119269"/>
                </a:cubicBezTo>
                <a:cubicBezTo>
                  <a:pt x="231923" y="142941"/>
                  <a:pt x="257661" y="176191"/>
                  <a:pt x="291548" y="198782"/>
                </a:cubicBezTo>
                <a:cubicBezTo>
                  <a:pt x="390514" y="264759"/>
                  <a:pt x="494678" y="322585"/>
                  <a:pt x="596348" y="384313"/>
                </a:cubicBezTo>
                <a:cubicBezTo>
                  <a:pt x="618365" y="397680"/>
                  <a:pt x="642495" y="407979"/>
                  <a:pt x="662608" y="424069"/>
                </a:cubicBezTo>
                <a:cubicBezTo>
                  <a:pt x="868489" y="588773"/>
                  <a:pt x="713739" y="482764"/>
                  <a:pt x="940904" y="596347"/>
                </a:cubicBezTo>
                <a:cubicBezTo>
                  <a:pt x="1025736" y="638763"/>
                  <a:pt x="1108452" y="685295"/>
                  <a:pt x="1192695" y="728869"/>
                </a:cubicBezTo>
                <a:cubicBezTo>
                  <a:pt x="1236562" y="751559"/>
                  <a:pt x="1279361" y="776788"/>
                  <a:pt x="1325217" y="795130"/>
                </a:cubicBezTo>
                <a:lnTo>
                  <a:pt x="1524000" y="874643"/>
                </a:lnTo>
                <a:cubicBezTo>
                  <a:pt x="1559147" y="888396"/>
                  <a:pt x="1593402" y="905246"/>
                  <a:pt x="1630017" y="914400"/>
                </a:cubicBezTo>
                <a:lnTo>
                  <a:pt x="1736035" y="940904"/>
                </a:lnTo>
                <a:cubicBezTo>
                  <a:pt x="1883501" y="1014637"/>
                  <a:pt x="1672055" y="912037"/>
                  <a:pt x="1868556" y="993913"/>
                </a:cubicBezTo>
                <a:cubicBezTo>
                  <a:pt x="1895909" y="1005310"/>
                  <a:pt x="1920220" y="1023542"/>
                  <a:pt x="1948069" y="1033669"/>
                </a:cubicBezTo>
                <a:cubicBezTo>
                  <a:pt x="1969237" y="1041366"/>
                  <a:pt x="1992599" y="1040994"/>
                  <a:pt x="2014330" y="1046921"/>
                </a:cubicBezTo>
                <a:cubicBezTo>
                  <a:pt x="2041284" y="1054272"/>
                  <a:pt x="2067339" y="1064591"/>
                  <a:pt x="2093843" y="1073426"/>
                </a:cubicBezTo>
                <a:cubicBezTo>
                  <a:pt x="2107095" y="1077843"/>
                  <a:pt x="2119631" y="1086678"/>
                  <a:pt x="2133600" y="1086678"/>
                </a:cubicBezTo>
                <a:lnTo>
                  <a:pt x="2199861" y="1086678"/>
                </a:lnTo>
              </a:path>
            </a:pathLst>
          </a:cu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663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5B25C91F-943D-4437-9B1C-84E3EA5CD5F8}"/>
              </a:ext>
            </a:extLst>
          </p:cNvPr>
          <p:cNvGrpSpPr/>
          <p:nvPr/>
        </p:nvGrpSpPr>
        <p:grpSpPr>
          <a:xfrm>
            <a:off x="4244326" y="492336"/>
            <a:ext cx="1635614" cy="1849163"/>
            <a:chOff x="-84188" y="-49050"/>
            <a:chExt cx="1636205" cy="1849832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C56EE2FF-4B40-413A-824F-D79EA0B02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30" b="43704" l="36207" r="62608">
                          <a14:foregroundMark x1="48384" y1="4444" x2="58513" y2="6296"/>
                          <a14:foregroundMark x1="50108" y1="2130" x2="54203" y2="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5" r="34065" b="51419"/>
            <a:stretch/>
          </p:blipFill>
          <p:spPr>
            <a:xfrm>
              <a:off x="502253" y="-49050"/>
              <a:ext cx="1049764" cy="17985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9C96F534-9BB8-4390-906D-269CAE93F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1667" b="92315" l="1724" r="23815">
                          <a14:foregroundMark x1="9052" y1="52963" x2="15194" y2="53611"/>
                          <a14:foregroundMark x1="10129" y1="51759" x2="14655" y2="51759"/>
                          <a14:foregroundMark x1="10668" y1="57315" x2="17888" y2="58519"/>
                          <a14:foregroundMark x1="1724" y1="69352" x2="1724" y2="69352"/>
                          <a14:foregroundMark x1="21444" y1="76296" x2="22198" y2="79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70" t="48703" r="73370" b="2716"/>
            <a:stretch/>
          </p:blipFill>
          <p:spPr>
            <a:xfrm flipH="1">
              <a:off x="-84188" y="38500"/>
              <a:ext cx="1028584" cy="176228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B016388-7BEE-4CB5-84A4-DCDDF20B54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754" y="1673558"/>
            <a:ext cx="464262" cy="4642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C90EA06-FC15-40F5-A628-C59EF705A19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572" y="3118396"/>
            <a:ext cx="464262" cy="4642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F36369F-BF6D-4C71-9DE2-42C2996D69A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4413" r="89970">
                        <a14:foregroundMark x1="14443" y1="57407" x2="19860" y2="61667"/>
                        <a14:foregroundMark x1="17151" y1="55833" x2="22467" y2="61389"/>
                        <a14:foregroundMark x1="22467" y1="61389" x2="23270" y2="61667"/>
                        <a14:foregroundMark x1="7924" y1="69722" x2="9629" y2="75556"/>
                        <a14:foregroundMark x1="6319" y1="73056" x2="6319" y2="73056"/>
                        <a14:foregroundMark x1="4413" y1="74537" x2="5015" y2="75741"/>
                        <a14:foregroundMark x1="16750" y1="57037" x2="24674" y2="58704"/>
                        <a14:foregroundMark x1="13842" y1="55463" x2="19258" y2="56574"/>
                        <a14:foregroundMark x1="22768" y1="52593" x2="26981" y2="56759"/>
                        <a14:foregroundMark x1="23872" y1="52778" x2="26580" y2="57778"/>
                        <a14:foregroundMark x1="24674" y1="56019" x2="27783" y2="63519"/>
                        <a14:foregroundMark x1="11535" y1="60093" x2="14845" y2="67593"/>
                        <a14:foregroundMark x1="12738" y1="60463" x2="17252" y2="66852"/>
                        <a14:foregroundMark x1="17252" y1="66852" x2="18154" y2="67593"/>
                        <a14:foregroundMark x1="22166" y1="58704" x2="29288" y2="67407"/>
                        <a14:foregroundMark x1="37914" y1="56019" x2="41023" y2="64722"/>
                        <a14:foregroundMark x1="41023" y1="64722" x2="41023" y2="64722"/>
                        <a14:foregroundMark x1="42929" y1="55833" x2="46038" y2="64167"/>
                        <a14:foregroundMark x1="46038" y1="60648" x2="48746" y2="69907"/>
                        <a14:foregroundMark x1="48144" y1="64537" x2="45537" y2="73796"/>
                        <a14:foregroundMark x1="45537" y1="73796" x2="45436" y2="73796"/>
                        <a14:foregroundMark x1="20060" y1="70556" x2="38917" y2="73796"/>
                        <a14:foregroundMark x1="29488" y1="71852" x2="40421" y2="73241"/>
                        <a14:foregroundMark x1="34303" y1="73241" x2="45236" y2="74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94" r="34013"/>
          <a:stretch/>
        </p:blipFill>
        <p:spPr>
          <a:xfrm flipH="1">
            <a:off x="2333317" y="1702126"/>
            <a:ext cx="2479148" cy="371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8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327E-6 7.86855E-7 L -0.01771 0.26938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" y="1346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1A5B7A0-8881-4B4D-954B-9E006E239708}"/>
              </a:ext>
            </a:extLst>
          </p:cNvPr>
          <p:cNvGrpSpPr/>
          <p:nvPr/>
        </p:nvGrpSpPr>
        <p:grpSpPr>
          <a:xfrm>
            <a:off x="152400" y="-95250"/>
            <a:ext cx="416637" cy="461665"/>
            <a:chOff x="621568" y="788267"/>
            <a:chExt cx="555516" cy="61555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26352AF-E0F5-440F-9402-79E2774A8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FB28D90-909F-4FDA-95B7-7B2D344042ED}"/>
                </a:ext>
              </a:extLst>
            </p:cNvPr>
            <p:cNvSpPr txBox="1"/>
            <p:nvPr/>
          </p:nvSpPr>
          <p:spPr>
            <a:xfrm>
              <a:off x="621568" y="788267"/>
              <a:ext cx="555516" cy="615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>
                <a:defRPr/>
              </a:pPr>
              <a:r>
                <a:rPr lang="en-US" sz="2400" b="1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EA7F956-19E4-4632-847B-856DD10C4CD4}"/>
              </a:ext>
            </a:extLst>
          </p:cNvPr>
          <p:cNvSpPr txBox="1"/>
          <p:nvPr/>
        </p:nvSpPr>
        <p:spPr>
          <a:xfrm>
            <a:off x="533400" y="-95250"/>
            <a:ext cx="1286961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 sz="27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7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700" b="1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0828FC8-5EAE-4B0A-A227-A2CE04014BC8}"/>
              </a:ext>
            </a:extLst>
          </p:cNvPr>
          <p:cNvGrpSpPr/>
          <p:nvPr/>
        </p:nvGrpSpPr>
        <p:grpSpPr>
          <a:xfrm>
            <a:off x="551718" y="285750"/>
            <a:ext cx="8314697" cy="2246769"/>
            <a:chOff x="735623" y="381000"/>
            <a:chExt cx="11086263" cy="299569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5BBB5DF-88F0-4CA5-BEFB-32C1E053BE34}"/>
                </a:ext>
              </a:extLst>
            </p:cNvPr>
            <p:cNvSpPr txBox="1"/>
            <p:nvPr/>
          </p:nvSpPr>
          <p:spPr>
            <a:xfrm>
              <a:off x="735623" y="381000"/>
              <a:ext cx="11086263" cy="2995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Có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hai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trang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trại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nuôi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vịt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trang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trại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thứ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nhất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có</a:t>
              </a:r>
              <a:endParaRPr lang="en-US" sz="28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 algn="just"/>
              <a:r>
                <a:rPr lang="en-US" sz="2800" b="1" dirty="0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4 500 con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vịt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con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vịt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ở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trang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trại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thứ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hai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bằng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con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vịt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ở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trang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trại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thứ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nhất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giảm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3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lần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 </a:t>
              </a:r>
            </a:p>
            <a:p>
              <a:pPr algn="just"/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a) Trang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trại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thứ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hai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có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      </a:t>
              </a:r>
              <a:r>
                <a:rPr lang="en-US" sz="2800" b="1" dirty="0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    con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vịt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</a:t>
              </a:r>
            </a:p>
            <a:p>
              <a:pPr algn="just"/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b)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Cả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hai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trang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trại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có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      </a:t>
              </a:r>
              <a:r>
                <a:rPr lang="en-US" sz="2800" b="1" dirty="0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    con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vịt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EBE2B952-80B0-421C-8241-E711ACF4D986}"/>
                </a:ext>
              </a:extLst>
            </p:cNvPr>
            <p:cNvSpPr/>
            <p:nvPr/>
          </p:nvSpPr>
          <p:spPr>
            <a:xfrm>
              <a:off x="5746016" y="2209800"/>
              <a:ext cx="1162783" cy="457200"/>
            </a:xfrm>
            <a:prstGeom prst="rect">
              <a:avLst/>
            </a:prstGeom>
            <a:ln w="19050">
              <a:solidFill>
                <a:srgbClr val="D0246E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700" dirty="0"/>
                <a:t>?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CAD347A6-94AE-4289-818E-A1B675C11B97}"/>
                </a:ext>
              </a:extLst>
            </p:cNvPr>
            <p:cNvSpPr/>
            <p:nvPr/>
          </p:nvSpPr>
          <p:spPr>
            <a:xfrm>
              <a:off x="5587999" y="2759999"/>
              <a:ext cx="1092200" cy="457200"/>
            </a:xfrm>
            <a:prstGeom prst="rect">
              <a:avLst/>
            </a:prstGeom>
            <a:ln w="1270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700" dirty="0"/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A3BBE91-CF54-4F8D-AF0E-60F963AE3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1826078"/>
            <a:ext cx="2461442" cy="12790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68F5FC5-5633-4F59-A08F-3BB9D8650131}"/>
              </a:ext>
            </a:extLst>
          </p:cNvPr>
          <p:cNvSpPr txBox="1"/>
          <p:nvPr/>
        </p:nvSpPr>
        <p:spPr>
          <a:xfrm>
            <a:off x="114300" y="2647950"/>
            <a:ext cx="3488202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Tóm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tắt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709066" y="723022"/>
            <a:ext cx="313953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85800" y="1143878"/>
            <a:ext cx="19623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971800" y="1129810"/>
            <a:ext cx="5715000" cy="0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62000" y="1561222"/>
            <a:ext cx="6096000" cy="0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Left Brace 39">
            <a:extLst>
              <a:ext uri="{FF2B5EF4-FFF2-40B4-BE49-F238E27FC236}">
                <a16:creationId xmlns="" xmlns:a16="http://schemas.microsoft.com/office/drawing/2014/main" id="{C3C29182-218A-4FD1-9550-DE556D2D423E}"/>
              </a:ext>
            </a:extLst>
          </p:cNvPr>
          <p:cNvSpPr/>
          <p:nvPr/>
        </p:nvSpPr>
        <p:spPr>
          <a:xfrm rot="10800000">
            <a:off x="6332179" y="3338566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34BA970F-6265-4DD4-A098-7E8F4C7C91D1}"/>
              </a:ext>
            </a:extLst>
          </p:cNvPr>
          <p:cNvSpPr txBox="1"/>
          <p:nvPr/>
        </p:nvSpPr>
        <p:spPr>
          <a:xfrm>
            <a:off x="237039" y="3257550"/>
            <a:ext cx="3306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trại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06BC54DF-E073-4602-9E3B-4572B9ACBD18}"/>
              </a:ext>
            </a:extLst>
          </p:cNvPr>
          <p:cNvSpPr txBox="1"/>
          <p:nvPr/>
        </p:nvSpPr>
        <p:spPr>
          <a:xfrm>
            <a:off x="250284" y="3790950"/>
            <a:ext cx="3225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trại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3A3180A0-D63F-4C07-B29F-0BF9DDE98DA3}"/>
              </a:ext>
            </a:extLst>
          </p:cNvPr>
          <p:cNvGrpSpPr/>
          <p:nvPr/>
        </p:nvGrpSpPr>
        <p:grpSpPr>
          <a:xfrm>
            <a:off x="4125296" y="3396362"/>
            <a:ext cx="1013991" cy="237861"/>
            <a:chOff x="3051544" y="3800176"/>
            <a:chExt cx="2147777" cy="182679"/>
          </a:xfrm>
        </p:grpSpPr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8F80DEFB-E394-4827-87BC-D9B338AA162E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2C45D68D-5880-4265-85ED-F0CC8CE052B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93BBD150-DAC1-4739-B37B-FC2D230B66D9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C44BE58E-E499-4B54-B7D9-DEFE9F2BAB7F}"/>
              </a:ext>
            </a:extLst>
          </p:cNvPr>
          <p:cNvGrpSpPr/>
          <p:nvPr/>
        </p:nvGrpSpPr>
        <p:grpSpPr>
          <a:xfrm>
            <a:off x="2987023" y="4123800"/>
            <a:ext cx="3156983" cy="203213"/>
            <a:chOff x="3040911" y="3800176"/>
            <a:chExt cx="3156983" cy="203213"/>
          </a:xfrm>
        </p:grpSpPr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1F7F4FAD-41A2-41FD-9A69-E36963835C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F6AAD86E-0425-4139-BF2C-1A337CD86D35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="" xmlns:a16="http://schemas.microsoft.com/office/drawing/2014/main" id="{A9238EA8-E35F-4970-BA6D-B16209E78776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="" xmlns:a16="http://schemas.microsoft.com/office/drawing/2014/main" id="{0689DEE6-0C5A-48AF-9024-302389EA8D52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="" xmlns:a16="http://schemas.microsoft.com/office/drawing/2014/main" id="{88E198A2-6931-45EB-8461-559E0E6862D9}"/>
                </a:ext>
              </a:extLst>
            </p:cNvPr>
            <p:cNvCxnSpPr/>
            <p:nvPr/>
          </p:nvCxnSpPr>
          <p:spPr>
            <a:xfrm>
              <a:off x="4072608" y="3820710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06ED0B79-7F37-424B-8204-8E6C0336AC62}"/>
              </a:ext>
            </a:extLst>
          </p:cNvPr>
          <p:cNvCxnSpPr>
            <a:cxnSpLocks/>
          </p:cNvCxnSpPr>
          <p:nvPr/>
        </p:nvCxnSpPr>
        <p:spPr>
          <a:xfrm>
            <a:off x="3644578" y="3553684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="" xmlns:a16="http://schemas.microsoft.com/office/drawing/2014/main" id="{2127FE53-3F9C-43FF-955F-760E14F12220}"/>
              </a:ext>
            </a:extLst>
          </p:cNvPr>
          <p:cNvCxnSpPr>
            <a:cxnSpLocks/>
          </p:cNvCxnSpPr>
          <p:nvPr/>
        </p:nvCxnSpPr>
        <p:spPr>
          <a:xfrm>
            <a:off x="4663349" y="3634223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Left Brace 58">
            <a:extLst>
              <a:ext uri="{FF2B5EF4-FFF2-40B4-BE49-F238E27FC236}">
                <a16:creationId xmlns="" xmlns:a16="http://schemas.microsoft.com/office/drawing/2014/main" id="{C3C29182-218A-4FD1-9550-DE556D2D423E}"/>
              </a:ext>
            </a:extLst>
          </p:cNvPr>
          <p:cNvSpPr/>
          <p:nvPr/>
        </p:nvSpPr>
        <p:spPr>
          <a:xfrm rot="10800000">
            <a:off x="6332179" y="3338566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802BA322-924C-4984-A9F7-13A958A45E82}"/>
              </a:ext>
            </a:extLst>
          </p:cNvPr>
          <p:cNvGrpSpPr/>
          <p:nvPr/>
        </p:nvGrpSpPr>
        <p:grpSpPr>
          <a:xfrm>
            <a:off x="3805678" y="3421502"/>
            <a:ext cx="699977" cy="307212"/>
            <a:chOff x="3051544" y="3800176"/>
            <a:chExt cx="2147777" cy="18267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="" xmlns:a16="http://schemas.microsoft.com/office/drawing/2014/main" id="{5F356871-2C97-478F-9B9F-F579354B82F3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="" xmlns:a16="http://schemas.microsoft.com/office/drawing/2014/main" id="{071B9912-2404-465E-B7DA-5AC91D591454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="" xmlns:a16="http://schemas.microsoft.com/office/drawing/2014/main" id="{61EF59FB-5940-4EFA-8FCE-19CB36272267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802BA322-924C-4984-A9F7-13A958A45E82}"/>
              </a:ext>
            </a:extLst>
          </p:cNvPr>
          <p:cNvGrpSpPr/>
          <p:nvPr/>
        </p:nvGrpSpPr>
        <p:grpSpPr>
          <a:xfrm>
            <a:off x="4505655" y="3438086"/>
            <a:ext cx="699977" cy="279284"/>
            <a:chOff x="3051544" y="3800176"/>
            <a:chExt cx="2147777" cy="182679"/>
          </a:xfrm>
        </p:grpSpPr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5F356871-2C97-478F-9B9F-F579354B82F3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071B9912-2404-465E-B7DA-5AC91D591454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61EF59FB-5940-4EFA-8FCE-19CB36272267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802BA322-924C-4984-A9F7-13A958A45E82}"/>
              </a:ext>
            </a:extLst>
          </p:cNvPr>
          <p:cNvGrpSpPr/>
          <p:nvPr/>
        </p:nvGrpSpPr>
        <p:grpSpPr>
          <a:xfrm>
            <a:off x="5205523" y="3438086"/>
            <a:ext cx="699977" cy="279284"/>
            <a:chOff x="3051544" y="3800176"/>
            <a:chExt cx="2147777" cy="182679"/>
          </a:xfrm>
        </p:grpSpPr>
        <p:cxnSp>
          <p:nvCxnSpPr>
            <p:cNvPr id="63" name="Straight Connector 62">
              <a:extLst>
                <a:ext uri="{FF2B5EF4-FFF2-40B4-BE49-F238E27FC236}">
                  <a16:creationId xmlns="" xmlns:a16="http://schemas.microsoft.com/office/drawing/2014/main" id="{5F356871-2C97-478F-9B9F-F579354B82F3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="" xmlns:a16="http://schemas.microsoft.com/office/drawing/2014/main" id="{071B9912-2404-465E-B7DA-5AC91D591454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="" xmlns:a16="http://schemas.microsoft.com/office/drawing/2014/main" id="{61EF59FB-5940-4EFA-8FCE-19CB36272267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802BA322-924C-4984-A9F7-13A958A45E82}"/>
              </a:ext>
            </a:extLst>
          </p:cNvPr>
          <p:cNvGrpSpPr/>
          <p:nvPr/>
        </p:nvGrpSpPr>
        <p:grpSpPr>
          <a:xfrm>
            <a:off x="3805678" y="3968866"/>
            <a:ext cx="699977" cy="279284"/>
            <a:chOff x="3051544" y="3800176"/>
            <a:chExt cx="2147777" cy="182679"/>
          </a:xfrm>
        </p:grpSpPr>
        <p:cxnSp>
          <p:nvCxnSpPr>
            <p:cNvPr id="67" name="Straight Connector 66">
              <a:extLst>
                <a:ext uri="{FF2B5EF4-FFF2-40B4-BE49-F238E27FC236}">
                  <a16:creationId xmlns="" xmlns:a16="http://schemas.microsoft.com/office/drawing/2014/main" id="{5F356871-2C97-478F-9B9F-F579354B82F3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="" xmlns:a16="http://schemas.microsoft.com/office/drawing/2014/main" id="{071B9912-2404-465E-B7DA-5AC91D591454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="" xmlns:a16="http://schemas.microsoft.com/office/drawing/2014/main" id="{61EF59FB-5940-4EFA-8FCE-19CB36272267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5568D573-BC9F-4E4F-A1A4-9B8246966477}"/>
              </a:ext>
            </a:extLst>
          </p:cNvPr>
          <p:cNvCxnSpPr>
            <a:cxnSpLocks/>
          </p:cNvCxnSpPr>
          <p:nvPr/>
        </p:nvCxnSpPr>
        <p:spPr>
          <a:xfrm>
            <a:off x="3800036" y="3638550"/>
            <a:ext cx="0" cy="570116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="" xmlns:a16="http://schemas.microsoft.com/office/drawing/2014/main" id="{5568D573-BC9F-4E4F-A1A4-9B8246966477}"/>
              </a:ext>
            </a:extLst>
          </p:cNvPr>
          <p:cNvCxnSpPr>
            <a:cxnSpLocks/>
          </p:cNvCxnSpPr>
          <p:nvPr/>
        </p:nvCxnSpPr>
        <p:spPr>
          <a:xfrm>
            <a:off x="4505764" y="3562350"/>
            <a:ext cx="0" cy="570116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Left Brace 71">
            <a:extLst>
              <a:ext uri="{FF2B5EF4-FFF2-40B4-BE49-F238E27FC236}">
                <a16:creationId xmlns="" xmlns:a16="http://schemas.microsoft.com/office/drawing/2014/main" id="{B3E4B1E8-18D1-454D-AAE9-3DFA1C0E913C}"/>
              </a:ext>
            </a:extLst>
          </p:cNvPr>
          <p:cNvSpPr/>
          <p:nvPr/>
        </p:nvSpPr>
        <p:spPr>
          <a:xfrm rot="5400000" flipH="1">
            <a:off x="4088716" y="3941298"/>
            <a:ext cx="152400" cy="709832"/>
          </a:xfrm>
          <a:prstGeom prst="leftBrace">
            <a:avLst>
              <a:gd name="adj1" fmla="val 26252"/>
              <a:gd name="adj2" fmla="val 50000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B7791CED-E29A-4B65-A076-8567EB745EB8}"/>
              </a:ext>
            </a:extLst>
          </p:cNvPr>
          <p:cNvSpPr txBox="1"/>
          <p:nvPr/>
        </p:nvSpPr>
        <p:spPr>
          <a:xfrm>
            <a:off x="3747868" y="4381440"/>
            <a:ext cx="131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000" b="1" noProof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Left Brace 73">
            <a:extLst>
              <a:ext uri="{FF2B5EF4-FFF2-40B4-BE49-F238E27FC236}">
                <a16:creationId xmlns="" xmlns:a16="http://schemas.microsoft.com/office/drawing/2014/main" id="{60E1DBEC-7E5E-479C-B176-5363FE378779}"/>
              </a:ext>
            </a:extLst>
          </p:cNvPr>
          <p:cNvSpPr/>
          <p:nvPr/>
        </p:nvSpPr>
        <p:spPr>
          <a:xfrm rot="10800000">
            <a:off x="5995769" y="3548282"/>
            <a:ext cx="164475" cy="560226"/>
          </a:xfrm>
          <a:prstGeom prst="leftBrace">
            <a:avLst>
              <a:gd name="adj1" fmla="val 26252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B7791CED-E29A-4B65-A076-8567EB745EB8}"/>
              </a:ext>
            </a:extLst>
          </p:cNvPr>
          <p:cNvSpPr txBox="1"/>
          <p:nvPr/>
        </p:nvSpPr>
        <p:spPr>
          <a:xfrm>
            <a:off x="5676900" y="3569570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b="1" noProof="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Left Brace 75">
            <a:extLst>
              <a:ext uri="{FF2B5EF4-FFF2-40B4-BE49-F238E27FC236}">
                <a16:creationId xmlns="" xmlns:a16="http://schemas.microsoft.com/office/drawing/2014/main" id="{B3E4B1E8-18D1-454D-AAE9-3DFA1C0E913C}"/>
              </a:ext>
            </a:extLst>
          </p:cNvPr>
          <p:cNvSpPr/>
          <p:nvPr/>
        </p:nvSpPr>
        <p:spPr>
          <a:xfrm rot="5400000">
            <a:off x="4762660" y="2330248"/>
            <a:ext cx="200143" cy="2057400"/>
          </a:xfrm>
          <a:prstGeom prst="leftBrace">
            <a:avLst>
              <a:gd name="adj1" fmla="val 26252"/>
              <a:gd name="adj2" fmla="val 49406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B7791CED-E29A-4B65-A076-8567EB745EB8}"/>
              </a:ext>
            </a:extLst>
          </p:cNvPr>
          <p:cNvSpPr txBox="1"/>
          <p:nvPr/>
        </p:nvSpPr>
        <p:spPr>
          <a:xfrm>
            <a:off x="4152900" y="2952750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4 500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noProof="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EBE2B952-80B0-421C-8241-E711ACF4D986}"/>
              </a:ext>
            </a:extLst>
          </p:cNvPr>
          <p:cNvSpPr/>
          <p:nvPr/>
        </p:nvSpPr>
        <p:spPr>
          <a:xfrm>
            <a:off x="4257153" y="1667314"/>
            <a:ext cx="1097197" cy="342900"/>
          </a:xfrm>
          <a:prstGeom prst="rect">
            <a:avLst/>
          </a:prstGeom>
          <a:ln w="19050">
            <a:solidFill>
              <a:srgbClr val="D0246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1 500</a:t>
            </a:r>
            <a:endParaRPr lang="en-US" sz="27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EBE2B952-80B0-421C-8241-E711ACF4D986}"/>
              </a:ext>
            </a:extLst>
          </p:cNvPr>
          <p:cNvSpPr/>
          <p:nvPr/>
        </p:nvSpPr>
        <p:spPr>
          <a:xfrm>
            <a:off x="4052669" y="2072346"/>
            <a:ext cx="1014632" cy="364010"/>
          </a:xfrm>
          <a:prstGeom prst="rect">
            <a:avLst/>
          </a:prstGeom>
          <a:ln w="19050">
            <a:solidFill>
              <a:srgbClr val="D0246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6 000 </a:t>
            </a:r>
            <a:endParaRPr lang="en-US" sz="27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87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0" grpId="0" animBg="1"/>
      <p:bldP spid="44" grpId="0"/>
      <p:bldP spid="45" grpId="0"/>
      <p:bldP spid="59" grpId="0" animBg="1"/>
      <p:bldP spid="72" grpId="0" animBg="1"/>
      <p:bldP spid="73" grpId="0"/>
      <p:bldP spid="74" grpId="0" animBg="1"/>
      <p:bldP spid="75" grpId="0"/>
      <p:bldP spid="76" grpId="0" animBg="1"/>
      <p:bldP spid="77" grpId="0"/>
      <p:bldP spid="60" grpId="0" animBg="1"/>
      <p:bldP spid="7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1A5B7A0-8881-4B4D-954B-9E006E239708}"/>
              </a:ext>
            </a:extLst>
          </p:cNvPr>
          <p:cNvGrpSpPr/>
          <p:nvPr/>
        </p:nvGrpSpPr>
        <p:grpSpPr>
          <a:xfrm>
            <a:off x="152400" y="-95250"/>
            <a:ext cx="416637" cy="461665"/>
            <a:chOff x="621568" y="788267"/>
            <a:chExt cx="555516" cy="61555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26352AF-E0F5-440F-9402-79E2774A8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FB28D90-909F-4FDA-95B7-7B2D344042ED}"/>
                </a:ext>
              </a:extLst>
            </p:cNvPr>
            <p:cNvSpPr txBox="1"/>
            <p:nvPr/>
          </p:nvSpPr>
          <p:spPr>
            <a:xfrm>
              <a:off x="621568" y="788267"/>
              <a:ext cx="555516" cy="615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>
                <a:defRPr/>
              </a:pPr>
              <a:r>
                <a:rPr lang="en-US" sz="2400" b="1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EA7F956-19E4-4632-847B-856DD10C4CD4}"/>
              </a:ext>
            </a:extLst>
          </p:cNvPr>
          <p:cNvSpPr txBox="1"/>
          <p:nvPr/>
        </p:nvSpPr>
        <p:spPr>
          <a:xfrm>
            <a:off x="533400" y="-95250"/>
            <a:ext cx="1286961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 sz="2700" b="1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7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700" b="1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0828FC8-5EAE-4B0A-A227-A2CE04014BC8}"/>
              </a:ext>
            </a:extLst>
          </p:cNvPr>
          <p:cNvGrpSpPr/>
          <p:nvPr/>
        </p:nvGrpSpPr>
        <p:grpSpPr>
          <a:xfrm>
            <a:off x="551718" y="209550"/>
            <a:ext cx="8314697" cy="2246769"/>
            <a:chOff x="735623" y="381000"/>
            <a:chExt cx="11086263" cy="299569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5BBB5DF-88F0-4CA5-BEFB-32C1E053BE34}"/>
                </a:ext>
              </a:extLst>
            </p:cNvPr>
            <p:cNvSpPr txBox="1"/>
            <p:nvPr/>
          </p:nvSpPr>
          <p:spPr>
            <a:xfrm>
              <a:off x="735623" y="381000"/>
              <a:ext cx="11086263" cy="2995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Có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hai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trang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trại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nuôi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vịt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trang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trại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thứ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nhất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có</a:t>
              </a:r>
              <a:endParaRPr lang="en-US" sz="28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 algn="just"/>
              <a:r>
                <a:rPr lang="en-US" sz="2800" b="1" dirty="0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4 500 con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vịt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con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vịt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ở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trang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trại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thứ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hai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bằng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con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vịt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ở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trang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trại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thứ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nhất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giảm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3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lần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 </a:t>
              </a:r>
            </a:p>
            <a:p>
              <a:pPr algn="just"/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a) Trang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trại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thứ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hai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có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      </a:t>
              </a:r>
              <a:r>
                <a:rPr lang="en-US" sz="2800" b="1" dirty="0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     con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vịt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</a:t>
              </a:r>
            </a:p>
            <a:p>
              <a:pPr algn="just"/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b)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Cả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hai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trang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trại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có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      </a:t>
              </a:r>
              <a:r>
                <a:rPr lang="en-US" sz="2800" b="1" dirty="0" smtClean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     con </a:t>
              </a:r>
              <a:r>
                <a:rPr lang="en-US" sz="2800" b="1" dirty="0" err="1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vịt</a:t>
              </a:r>
              <a:r>
                <a:rPr lang="en-US" sz="2800" b="1" dirty="0"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EBE2B952-80B0-421C-8241-E711ACF4D986}"/>
                </a:ext>
              </a:extLst>
            </p:cNvPr>
            <p:cNvSpPr/>
            <p:nvPr/>
          </p:nvSpPr>
          <p:spPr>
            <a:xfrm>
              <a:off x="5631638" y="2191043"/>
              <a:ext cx="1462929" cy="457200"/>
            </a:xfrm>
            <a:prstGeom prst="rect">
              <a:avLst/>
            </a:prstGeom>
            <a:ln w="19050">
              <a:solidFill>
                <a:srgbClr val="D0246E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700" dirty="0"/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A3BBE91-CF54-4F8D-AF0E-60F963AE3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1885950"/>
            <a:ext cx="2295689" cy="13129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68F5FC5-5633-4F59-A08F-3BB9D8650131}"/>
              </a:ext>
            </a:extLst>
          </p:cNvPr>
          <p:cNvSpPr txBox="1"/>
          <p:nvPr/>
        </p:nvSpPr>
        <p:spPr>
          <a:xfrm>
            <a:off x="914401" y="2555422"/>
            <a:ext cx="5257799" cy="265457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giải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a) Trang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trại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vịt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4 500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3 = 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1 500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(con)</a:t>
            </a:r>
          </a:p>
          <a:p>
            <a:pPr algn="ctr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b)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trại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vịt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4 500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+ 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1 500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= 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6 000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(con)</a:t>
            </a:r>
          </a:p>
          <a:p>
            <a:pPr algn="ctr"/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            </a:t>
            </a:r>
            <a:r>
              <a:rPr lang="en-US" sz="2400" b="1" u="sng" dirty="0" err="1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</a:t>
            </a:r>
            <a:r>
              <a:rPr lang="en-US" sz="2400" b="1" u="sng" dirty="0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2400" b="1" u="sng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a) 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1 500 con </a:t>
            </a:r>
          </a:p>
          <a:p>
            <a:pPr algn="ctr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                        b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) 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6 000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con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710332" y="618686"/>
            <a:ext cx="30620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85800" y="1061818"/>
            <a:ext cx="19623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957732" y="1075886"/>
            <a:ext cx="5715000" cy="0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62000" y="1504950"/>
            <a:ext cx="6096000" cy="0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BE2B952-80B0-421C-8241-E711ACF4D986}"/>
              </a:ext>
            </a:extLst>
          </p:cNvPr>
          <p:cNvSpPr/>
          <p:nvPr/>
        </p:nvSpPr>
        <p:spPr>
          <a:xfrm>
            <a:off x="4052565" y="1986182"/>
            <a:ext cx="1097197" cy="342900"/>
          </a:xfrm>
          <a:prstGeom prst="rect">
            <a:avLst/>
          </a:prstGeom>
          <a:ln w="19050">
            <a:solidFill>
              <a:srgbClr val="D0246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/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BE2B952-80B0-421C-8241-E711ACF4D986}"/>
              </a:ext>
            </a:extLst>
          </p:cNvPr>
          <p:cNvSpPr/>
          <p:nvPr/>
        </p:nvSpPr>
        <p:spPr>
          <a:xfrm>
            <a:off x="4223728" y="1571186"/>
            <a:ext cx="1097197" cy="342900"/>
          </a:xfrm>
          <a:prstGeom prst="rect">
            <a:avLst/>
          </a:prstGeom>
          <a:ln w="19050">
            <a:solidFill>
              <a:srgbClr val="D0246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1 500</a:t>
            </a:r>
            <a:endParaRPr lang="en-US" sz="27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BE2B952-80B0-421C-8241-E711ACF4D986}"/>
              </a:ext>
            </a:extLst>
          </p:cNvPr>
          <p:cNvSpPr/>
          <p:nvPr/>
        </p:nvSpPr>
        <p:spPr>
          <a:xfrm>
            <a:off x="4052668" y="1982078"/>
            <a:ext cx="1097197" cy="342900"/>
          </a:xfrm>
          <a:prstGeom prst="rect">
            <a:avLst/>
          </a:prstGeom>
          <a:ln w="19050">
            <a:solidFill>
              <a:srgbClr val="D0246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6 000</a:t>
            </a:r>
            <a:endParaRPr lang="en-US" sz="27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5155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9B8ECC4-3BC5-4B8F-846C-91C516E3D0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78" b="50054" l="5200" r="50100">
                        <a14:foregroundMark x1="47400" y1="35875" x2="49400" y2="36305"/>
                        <a14:foregroundMark x1="49000" y1="47476" x2="50100" y2="4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445" b="44160"/>
          <a:stretch/>
        </p:blipFill>
        <p:spPr>
          <a:xfrm>
            <a:off x="720658" y="-783659"/>
            <a:ext cx="2822009" cy="27914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078B5BD-5903-4507-867A-31022036E6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89" b="90000" l="2700" r="91400">
                        <a14:foregroundMark x1="42100" y1="6481" x2="51500" y2="7870"/>
                        <a14:foregroundMark x1="91400" y1="44907" x2="91400" y2="48796"/>
                        <a14:foregroundMark x1="79200" y1="82685" x2="89000" y2="81852"/>
                        <a14:foregroundMark x1="5500" y1="85185" x2="11600" y2="85185"/>
                        <a14:foregroundMark x1="10700" y1="86389" x2="38100" y2="84074"/>
                        <a14:foregroundMark x1="38100" y1="84074" x2="39000" y2="84074"/>
                        <a14:foregroundMark x1="2700" y1="84074" x2="2700" y2="8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358" y="3363110"/>
            <a:ext cx="1801990" cy="19461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E91FB2D-AEAC-4F32-84E1-DDADD4260A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67" b="50591" l="54000" r="95300">
                        <a14:foregroundMark x1="56300" y1="42105" x2="58800" y2="44039"/>
                        <a14:foregroundMark x1="55500" y1="32760" x2="56500" y2="32760"/>
                        <a14:foregroundMark x1="68000" y1="50698" x2="76700" y2="50698"/>
                        <a14:foregroundMark x1="76700" y1="50698" x2="79000" y2="50161"/>
                        <a14:foregroundMark x1="54000" y1="43716" x2="55000" y2="43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0" t="1410" b="43966"/>
          <a:stretch/>
        </p:blipFill>
        <p:spPr>
          <a:xfrm>
            <a:off x="5906833" y="-555495"/>
            <a:ext cx="2713190" cy="2951468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84CC9514-A415-4A6A-B44E-67B124132F7E}"/>
              </a:ext>
            </a:extLst>
          </p:cNvPr>
          <p:cNvSpPr/>
          <p:nvPr/>
        </p:nvSpPr>
        <p:spPr>
          <a:xfrm>
            <a:off x="3518281" y="1511684"/>
            <a:ext cx="2475605" cy="190442"/>
          </a:xfrm>
          <a:custGeom>
            <a:avLst/>
            <a:gdLst>
              <a:gd name="connsiteX0" fmla="*/ 0 w 2476500"/>
              <a:gd name="connsiteY0" fmla="*/ 0 h 190511"/>
              <a:gd name="connsiteX1" fmla="*/ 2032000 w 2476500"/>
              <a:gd name="connsiteY1" fmla="*/ 25400 h 190511"/>
              <a:gd name="connsiteX2" fmla="*/ 2082800 w 2476500"/>
              <a:gd name="connsiteY2" fmla="*/ 38100 h 190511"/>
              <a:gd name="connsiteX3" fmla="*/ 2184400 w 2476500"/>
              <a:gd name="connsiteY3" fmla="*/ 76200 h 190511"/>
              <a:gd name="connsiteX4" fmla="*/ 2235200 w 2476500"/>
              <a:gd name="connsiteY4" fmla="*/ 88900 h 190511"/>
              <a:gd name="connsiteX5" fmla="*/ 2273300 w 2476500"/>
              <a:gd name="connsiteY5" fmla="*/ 114300 h 190511"/>
              <a:gd name="connsiteX6" fmla="*/ 2349500 w 2476500"/>
              <a:gd name="connsiteY6" fmla="*/ 139700 h 190511"/>
              <a:gd name="connsiteX7" fmla="*/ 2387600 w 2476500"/>
              <a:gd name="connsiteY7" fmla="*/ 165100 h 190511"/>
              <a:gd name="connsiteX8" fmla="*/ 2476500 w 2476500"/>
              <a:gd name="connsiteY8" fmla="*/ 190500 h 19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0" h="190511">
                <a:moveTo>
                  <a:pt x="0" y="0"/>
                </a:moveTo>
                <a:lnTo>
                  <a:pt x="2032000" y="25400"/>
                </a:lnTo>
                <a:cubicBezTo>
                  <a:pt x="2049452" y="25719"/>
                  <a:pt x="2066017" y="33305"/>
                  <a:pt x="2082800" y="38100"/>
                </a:cubicBezTo>
                <a:cubicBezTo>
                  <a:pt x="2145222" y="55935"/>
                  <a:pt x="2103881" y="49360"/>
                  <a:pt x="2184400" y="76200"/>
                </a:cubicBezTo>
                <a:cubicBezTo>
                  <a:pt x="2200959" y="81720"/>
                  <a:pt x="2218267" y="84667"/>
                  <a:pt x="2235200" y="88900"/>
                </a:cubicBezTo>
                <a:cubicBezTo>
                  <a:pt x="2247900" y="97367"/>
                  <a:pt x="2259352" y="108101"/>
                  <a:pt x="2273300" y="114300"/>
                </a:cubicBezTo>
                <a:cubicBezTo>
                  <a:pt x="2297766" y="125174"/>
                  <a:pt x="2327223" y="124848"/>
                  <a:pt x="2349500" y="139700"/>
                </a:cubicBezTo>
                <a:cubicBezTo>
                  <a:pt x="2362200" y="148167"/>
                  <a:pt x="2373652" y="158901"/>
                  <a:pt x="2387600" y="165100"/>
                </a:cubicBezTo>
                <a:cubicBezTo>
                  <a:pt x="2447762" y="191839"/>
                  <a:pt x="2440197" y="190500"/>
                  <a:pt x="2476500" y="1905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lIns="68580" tIns="34290" rIns="68580" bIns="34290" rtlCol="0" anchor="ctr"/>
          <a:lstStyle/>
          <a:p>
            <a:pPr algn="ctr" defTabSz="685595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04D40104-0642-4628-9347-470074FA93FB}"/>
              </a:ext>
            </a:extLst>
          </p:cNvPr>
          <p:cNvSpPr/>
          <p:nvPr/>
        </p:nvSpPr>
        <p:spPr>
          <a:xfrm>
            <a:off x="4105359" y="2007835"/>
            <a:ext cx="2077004" cy="1249878"/>
          </a:xfrm>
          <a:custGeom>
            <a:avLst/>
            <a:gdLst>
              <a:gd name="connsiteX0" fmla="*/ 3632200 w 3632200"/>
              <a:gd name="connsiteY0" fmla="*/ 0 h 1104900"/>
              <a:gd name="connsiteX1" fmla="*/ 3263900 w 3632200"/>
              <a:gd name="connsiteY1" fmla="*/ 12700 h 1104900"/>
              <a:gd name="connsiteX2" fmla="*/ 3124200 w 3632200"/>
              <a:gd name="connsiteY2" fmla="*/ 38100 h 1104900"/>
              <a:gd name="connsiteX3" fmla="*/ 2832100 w 3632200"/>
              <a:gd name="connsiteY3" fmla="*/ 63500 h 1104900"/>
              <a:gd name="connsiteX4" fmla="*/ 2755900 w 3632200"/>
              <a:gd name="connsiteY4" fmla="*/ 76200 h 1104900"/>
              <a:gd name="connsiteX5" fmla="*/ 2717800 w 3632200"/>
              <a:gd name="connsiteY5" fmla="*/ 88900 h 1104900"/>
              <a:gd name="connsiteX6" fmla="*/ 2451100 w 3632200"/>
              <a:gd name="connsiteY6" fmla="*/ 114300 h 1104900"/>
              <a:gd name="connsiteX7" fmla="*/ 2400300 w 3632200"/>
              <a:gd name="connsiteY7" fmla="*/ 127000 h 1104900"/>
              <a:gd name="connsiteX8" fmla="*/ 2324100 w 3632200"/>
              <a:gd name="connsiteY8" fmla="*/ 139700 h 1104900"/>
              <a:gd name="connsiteX9" fmla="*/ 2209800 w 3632200"/>
              <a:gd name="connsiteY9" fmla="*/ 165100 h 1104900"/>
              <a:gd name="connsiteX10" fmla="*/ 1930400 w 3632200"/>
              <a:gd name="connsiteY10" fmla="*/ 241300 h 1104900"/>
              <a:gd name="connsiteX11" fmla="*/ 1879600 w 3632200"/>
              <a:gd name="connsiteY11" fmla="*/ 254000 h 1104900"/>
              <a:gd name="connsiteX12" fmla="*/ 1803400 w 3632200"/>
              <a:gd name="connsiteY12" fmla="*/ 266700 h 1104900"/>
              <a:gd name="connsiteX13" fmla="*/ 1701800 w 3632200"/>
              <a:gd name="connsiteY13" fmla="*/ 304800 h 1104900"/>
              <a:gd name="connsiteX14" fmla="*/ 1625600 w 3632200"/>
              <a:gd name="connsiteY14" fmla="*/ 330200 h 1104900"/>
              <a:gd name="connsiteX15" fmla="*/ 1574800 w 3632200"/>
              <a:gd name="connsiteY15" fmla="*/ 342900 h 1104900"/>
              <a:gd name="connsiteX16" fmla="*/ 1397000 w 3632200"/>
              <a:gd name="connsiteY16" fmla="*/ 393700 h 1104900"/>
              <a:gd name="connsiteX17" fmla="*/ 1346200 w 3632200"/>
              <a:gd name="connsiteY17" fmla="*/ 406400 h 1104900"/>
              <a:gd name="connsiteX18" fmla="*/ 1270000 w 3632200"/>
              <a:gd name="connsiteY18" fmla="*/ 444500 h 1104900"/>
              <a:gd name="connsiteX19" fmla="*/ 1143000 w 3632200"/>
              <a:gd name="connsiteY19" fmla="*/ 482600 h 1104900"/>
              <a:gd name="connsiteX20" fmla="*/ 939800 w 3632200"/>
              <a:gd name="connsiteY20" fmla="*/ 546100 h 1104900"/>
              <a:gd name="connsiteX21" fmla="*/ 749300 w 3632200"/>
              <a:gd name="connsiteY21" fmla="*/ 635000 h 1104900"/>
              <a:gd name="connsiteX22" fmla="*/ 647700 w 3632200"/>
              <a:gd name="connsiteY22" fmla="*/ 673100 h 1104900"/>
              <a:gd name="connsiteX23" fmla="*/ 596900 w 3632200"/>
              <a:gd name="connsiteY23" fmla="*/ 711200 h 1104900"/>
              <a:gd name="connsiteX24" fmla="*/ 520700 w 3632200"/>
              <a:gd name="connsiteY24" fmla="*/ 736600 h 1104900"/>
              <a:gd name="connsiteX25" fmla="*/ 444500 w 3632200"/>
              <a:gd name="connsiteY25" fmla="*/ 787400 h 1104900"/>
              <a:gd name="connsiteX26" fmla="*/ 330200 w 3632200"/>
              <a:gd name="connsiteY26" fmla="*/ 838200 h 1104900"/>
              <a:gd name="connsiteX27" fmla="*/ 292100 w 3632200"/>
              <a:gd name="connsiteY27" fmla="*/ 876300 h 1104900"/>
              <a:gd name="connsiteX28" fmla="*/ 215900 w 3632200"/>
              <a:gd name="connsiteY28" fmla="*/ 927100 h 1104900"/>
              <a:gd name="connsiteX29" fmla="*/ 177800 w 3632200"/>
              <a:gd name="connsiteY29" fmla="*/ 965200 h 1104900"/>
              <a:gd name="connsiteX30" fmla="*/ 101600 w 3632200"/>
              <a:gd name="connsiteY30" fmla="*/ 1016000 h 1104900"/>
              <a:gd name="connsiteX31" fmla="*/ 63500 w 3632200"/>
              <a:gd name="connsiteY31" fmla="*/ 1054100 h 1104900"/>
              <a:gd name="connsiteX32" fmla="*/ 0 w 3632200"/>
              <a:gd name="connsiteY32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32200" h="1104900">
                <a:moveTo>
                  <a:pt x="3632200" y="0"/>
                </a:moveTo>
                <a:cubicBezTo>
                  <a:pt x="3509433" y="4233"/>
                  <a:pt x="3386540" y="5692"/>
                  <a:pt x="3263900" y="12700"/>
                </a:cubicBezTo>
                <a:cubicBezTo>
                  <a:pt x="3189881" y="16930"/>
                  <a:pt x="3193273" y="30425"/>
                  <a:pt x="3124200" y="38100"/>
                </a:cubicBezTo>
                <a:cubicBezTo>
                  <a:pt x="2830701" y="70711"/>
                  <a:pt x="3080295" y="32476"/>
                  <a:pt x="2832100" y="63500"/>
                </a:cubicBezTo>
                <a:cubicBezTo>
                  <a:pt x="2806548" y="66694"/>
                  <a:pt x="2781037" y="70614"/>
                  <a:pt x="2755900" y="76200"/>
                </a:cubicBezTo>
                <a:cubicBezTo>
                  <a:pt x="2742832" y="79104"/>
                  <a:pt x="2731084" y="87240"/>
                  <a:pt x="2717800" y="88900"/>
                </a:cubicBezTo>
                <a:cubicBezTo>
                  <a:pt x="2541789" y="110901"/>
                  <a:pt x="2593175" y="90621"/>
                  <a:pt x="2451100" y="114300"/>
                </a:cubicBezTo>
                <a:cubicBezTo>
                  <a:pt x="2433883" y="117169"/>
                  <a:pt x="2417416" y="123577"/>
                  <a:pt x="2400300" y="127000"/>
                </a:cubicBezTo>
                <a:cubicBezTo>
                  <a:pt x="2375050" y="132050"/>
                  <a:pt x="2349435" y="135094"/>
                  <a:pt x="2324100" y="139700"/>
                </a:cubicBezTo>
                <a:cubicBezTo>
                  <a:pt x="2284442" y="146911"/>
                  <a:pt x="2248423" y="154371"/>
                  <a:pt x="2209800" y="165100"/>
                </a:cubicBezTo>
                <a:cubicBezTo>
                  <a:pt x="1938044" y="240588"/>
                  <a:pt x="2126000" y="192400"/>
                  <a:pt x="1930400" y="241300"/>
                </a:cubicBezTo>
                <a:cubicBezTo>
                  <a:pt x="1913467" y="245533"/>
                  <a:pt x="1896817" y="251131"/>
                  <a:pt x="1879600" y="254000"/>
                </a:cubicBezTo>
                <a:lnTo>
                  <a:pt x="1803400" y="266700"/>
                </a:lnTo>
                <a:cubicBezTo>
                  <a:pt x="1737096" y="310903"/>
                  <a:pt x="1794753" y="279449"/>
                  <a:pt x="1701800" y="304800"/>
                </a:cubicBezTo>
                <a:cubicBezTo>
                  <a:pt x="1675969" y="311845"/>
                  <a:pt x="1651245" y="322507"/>
                  <a:pt x="1625600" y="330200"/>
                </a:cubicBezTo>
                <a:cubicBezTo>
                  <a:pt x="1608882" y="335216"/>
                  <a:pt x="1591618" y="338228"/>
                  <a:pt x="1574800" y="342900"/>
                </a:cubicBezTo>
                <a:cubicBezTo>
                  <a:pt x="1515410" y="359397"/>
                  <a:pt x="1456798" y="378751"/>
                  <a:pt x="1397000" y="393700"/>
                </a:cubicBezTo>
                <a:cubicBezTo>
                  <a:pt x="1380067" y="397933"/>
                  <a:pt x="1362406" y="399918"/>
                  <a:pt x="1346200" y="406400"/>
                </a:cubicBezTo>
                <a:cubicBezTo>
                  <a:pt x="1319833" y="416947"/>
                  <a:pt x="1296214" y="433578"/>
                  <a:pt x="1270000" y="444500"/>
                </a:cubicBezTo>
                <a:cubicBezTo>
                  <a:pt x="1070648" y="527563"/>
                  <a:pt x="1289265" y="429413"/>
                  <a:pt x="1143000" y="482600"/>
                </a:cubicBezTo>
                <a:cubicBezTo>
                  <a:pt x="960932" y="548806"/>
                  <a:pt x="1154932" y="498293"/>
                  <a:pt x="939800" y="546100"/>
                </a:cubicBezTo>
                <a:cubicBezTo>
                  <a:pt x="861688" y="585156"/>
                  <a:pt x="837606" y="598639"/>
                  <a:pt x="749300" y="635000"/>
                </a:cubicBezTo>
                <a:cubicBezTo>
                  <a:pt x="715855" y="648772"/>
                  <a:pt x="680051" y="656924"/>
                  <a:pt x="647700" y="673100"/>
                </a:cubicBezTo>
                <a:cubicBezTo>
                  <a:pt x="628768" y="682566"/>
                  <a:pt x="615832" y="701734"/>
                  <a:pt x="596900" y="711200"/>
                </a:cubicBezTo>
                <a:cubicBezTo>
                  <a:pt x="572953" y="723174"/>
                  <a:pt x="544647" y="724626"/>
                  <a:pt x="520700" y="736600"/>
                </a:cubicBezTo>
                <a:cubicBezTo>
                  <a:pt x="493396" y="750252"/>
                  <a:pt x="472844" y="776063"/>
                  <a:pt x="444500" y="787400"/>
                </a:cubicBezTo>
                <a:cubicBezTo>
                  <a:pt x="421871" y="796452"/>
                  <a:pt x="352852" y="822020"/>
                  <a:pt x="330200" y="838200"/>
                </a:cubicBezTo>
                <a:cubicBezTo>
                  <a:pt x="315585" y="848639"/>
                  <a:pt x="306277" y="865273"/>
                  <a:pt x="292100" y="876300"/>
                </a:cubicBezTo>
                <a:cubicBezTo>
                  <a:pt x="268003" y="895042"/>
                  <a:pt x="237486" y="905514"/>
                  <a:pt x="215900" y="927100"/>
                </a:cubicBezTo>
                <a:cubicBezTo>
                  <a:pt x="203200" y="939800"/>
                  <a:pt x="191977" y="954173"/>
                  <a:pt x="177800" y="965200"/>
                </a:cubicBezTo>
                <a:cubicBezTo>
                  <a:pt x="153703" y="983942"/>
                  <a:pt x="123186" y="994414"/>
                  <a:pt x="101600" y="1016000"/>
                </a:cubicBezTo>
                <a:cubicBezTo>
                  <a:pt x="88900" y="1028700"/>
                  <a:pt x="77298" y="1042602"/>
                  <a:pt x="63500" y="1054100"/>
                </a:cubicBezTo>
                <a:cubicBezTo>
                  <a:pt x="-32625" y="1134204"/>
                  <a:pt x="73896" y="1031004"/>
                  <a:pt x="0" y="11049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lIns="68580" tIns="34290" rIns="68580" bIns="34290" rtlCol="0" anchor="ctr"/>
          <a:lstStyle/>
          <a:p>
            <a:pPr algn="ctr" defTabSz="685595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796DC52-1F9B-4984-B8AD-D5B5C39C5C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8387" y="73887"/>
            <a:ext cx="3924745" cy="859301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EF1AAD71-3A1C-42E1-9AF6-47C6D13546CC}"/>
              </a:ext>
            </a:extLst>
          </p:cNvPr>
          <p:cNvSpPr/>
          <p:nvPr/>
        </p:nvSpPr>
        <p:spPr>
          <a:xfrm>
            <a:off x="4324174" y="3529197"/>
            <a:ext cx="3140039" cy="983800"/>
          </a:xfrm>
          <a:custGeom>
            <a:avLst/>
            <a:gdLst>
              <a:gd name="connsiteX0" fmla="*/ 0 w 2199861"/>
              <a:gd name="connsiteY0" fmla="*/ 0 h 1086678"/>
              <a:gd name="connsiteX1" fmla="*/ 66261 w 2199861"/>
              <a:gd name="connsiteY1" fmla="*/ 53008 h 1086678"/>
              <a:gd name="connsiteX2" fmla="*/ 106017 w 2199861"/>
              <a:gd name="connsiteY2" fmla="*/ 66260 h 1086678"/>
              <a:gd name="connsiteX3" fmla="*/ 198782 w 2199861"/>
              <a:gd name="connsiteY3" fmla="*/ 119269 h 1086678"/>
              <a:gd name="connsiteX4" fmla="*/ 291548 w 2199861"/>
              <a:gd name="connsiteY4" fmla="*/ 198782 h 1086678"/>
              <a:gd name="connsiteX5" fmla="*/ 596348 w 2199861"/>
              <a:gd name="connsiteY5" fmla="*/ 384313 h 1086678"/>
              <a:gd name="connsiteX6" fmla="*/ 662608 w 2199861"/>
              <a:gd name="connsiteY6" fmla="*/ 424069 h 1086678"/>
              <a:gd name="connsiteX7" fmla="*/ 940904 w 2199861"/>
              <a:gd name="connsiteY7" fmla="*/ 596347 h 1086678"/>
              <a:gd name="connsiteX8" fmla="*/ 1192695 w 2199861"/>
              <a:gd name="connsiteY8" fmla="*/ 728869 h 1086678"/>
              <a:gd name="connsiteX9" fmla="*/ 1325217 w 2199861"/>
              <a:gd name="connsiteY9" fmla="*/ 795130 h 1086678"/>
              <a:gd name="connsiteX10" fmla="*/ 1524000 w 2199861"/>
              <a:gd name="connsiteY10" fmla="*/ 874643 h 1086678"/>
              <a:gd name="connsiteX11" fmla="*/ 1630017 w 2199861"/>
              <a:gd name="connsiteY11" fmla="*/ 914400 h 1086678"/>
              <a:gd name="connsiteX12" fmla="*/ 1736035 w 2199861"/>
              <a:gd name="connsiteY12" fmla="*/ 940904 h 1086678"/>
              <a:gd name="connsiteX13" fmla="*/ 1868556 w 2199861"/>
              <a:gd name="connsiteY13" fmla="*/ 993913 h 1086678"/>
              <a:gd name="connsiteX14" fmla="*/ 1948069 w 2199861"/>
              <a:gd name="connsiteY14" fmla="*/ 1033669 h 1086678"/>
              <a:gd name="connsiteX15" fmla="*/ 2014330 w 2199861"/>
              <a:gd name="connsiteY15" fmla="*/ 1046921 h 1086678"/>
              <a:gd name="connsiteX16" fmla="*/ 2093843 w 2199861"/>
              <a:gd name="connsiteY16" fmla="*/ 1073426 h 1086678"/>
              <a:gd name="connsiteX17" fmla="*/ 2133600 w 2199861"/>
              <a:gd name="connsiteY17" fmla="*/ 1086678 h 1086678"/>
              <a:gd name="connsiteX18" fmla="*/ 2199861 w 2199861"/>
              <a:gd name="connsiteY18" fmla="*/ 1086678 h 10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99861" h="1086678">
                <a:moveTo>
                  <a:pt x="0" y="0"/>
                </a:moveTo>
                <a:cubicBezTo>
                  <a:pt x="22087" y="17669"/>
                  <a:pt x="42275" y="38017"/>
                  <a:pt x="66261" y="53008"/>
                </a:cubicBezTo>
                <a:cubicBezTo>
                  <a:pt x="78107" y="60411"/>
                  <a:pt x="93523" y="60013"/>
                  <a:pt x="106017" y="66260"/>
                </a:cubicBezTo>
                <a:cubicBezTo>
                  <a:pt x="137871" y="82187"/>
                  <a:pt x="169802" y="98569"/>
                  <a:pt x="198782" y="119269"/>
                </a:cubicBezTo>
                <a:cubicBezTo>
                  <a:pt x="231923" y="142941"/>
                  <a:pt x="257661" y="176191"/>
                  <a:pt x="291548" y="198782"/>
                </a:cubicBezTo>
                <a:cubicBezTo>
                  <a:pt x="390514" y="264759"/>
                  <a:pt x="494678" y="322585"/>
                  <a:pt x="596348" y="384313"/>
                </a:cubicBezTo>
                <a:cubicBezTo>
                  <a:pt x="618365" y="397680"/>
                  <a:pt x="642495" y="407979"/>
                  <a:pt x="662608" y="424069"/>
                </a:cubicBezTo>
                <a:cubicBezTo>
                  <a:pt x="868489" y="588773"/>
                  <a:pt x="713739" y="482764"/>
                  <a:pt x="940904" y="596347"/>
                </a:cubicBezTo>
                <a:cubicBezTo>
                  <a:pt x="1025736" y="638763"/>
                  <a:pt x="1108452" y="685295"/>
                  <a:pt x="1192695" y="728869"/>
                </a:cubicBezTo>
                <a:cubicBezTo>
                  <a:pt x="1236562" y="751559"/>
                  <a:pt x="1279361" y="776788"/>
                  <a:pt x="1325217" y="795130"/>
                </a:cubicBezTo>
                <a:lnTo>
                  <a:pt x="1524000" y="874643"/>
                </a:lnTo>
                <a:cubicBezTo>
                  <a:pt x="1559147" y="888396"/>
                  <a:pt x="1593402" y="905246"/>
                  <a:pt x="1630017" y="914400"/>
                </a:cubicBezTo>
                <a:lnTo>
                  <a:pt x="1736035" y="940904"/>
                </a:lnTo>
                <a:cubicBezTo>
                  <a:pt x="1883501" y="1014637"/>
                  <a:pt x="1672055" y="912037"/>
                  <a:pt x="1868556" y="993913"/>
                </a:cubicBezTo>
                <a:cubicBezTo>
                  <a:pt x="1895909" y="1005310"/>
                  <a:pt x="1920220" y="1023542"/>
                  <a:pt x="1948069" y="1033669"/>
                </a:cubicBezTo>
                <a:cubicBezTo>
                  <a:pt x="1969237" y="1041366"/>
                  <a:pt x="1992599" y="1040994"/>
                  <a:pt x="2014330" y="1046921"/>
                </a:cubicBezTo>
                <a:cubicBezTo>
                  <a:pt x="2041284" y="1054272"/>
                  <a:pt x="2067339" y="1064591"/>
                  <a:pt x="2093843" y="1073426"/>
                </a:cubicBezTo>
                <a:cubicBezTo>
                  <a:pt x="2107095" y="1077843"/>
                  <a:pt x="2119631" y="1086678"/>
                  <a:pt x="2133600" y="1086678"/>
                </a:cubicBezTo>
                <a:lnTo>
                  <a:pt x="2199861" y="1086678"/>
                </a:lnTo>
              </a:path>
            </a:pathLst>
          </a:cu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663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C90EA06-FC15-40F5-A628-C59EF705A1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572" y="3118396"/>
            <a:ext cx="464262" cy="46426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B1460565-96BE-450F-A988-BC5C1A20D9FD}"/>
              </a:ext>
            </a:extLst>
          </p:cNvPr>
          <p:cNvGrpSpPr/>
          <p:nvPr/>
        </p:nvGrpSpPr>
        <p:grpSpPr>
          <a:xfrm>
            <a:off x="4135447" y="1910607"/>
            <a:ext cx="1771386" cy="1849485"/>
            <a:chOff x="-84188" y="-49372"/>
            <a:chExt cx="1772027" cy="1850154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F81408C5-B245-4493-A7AA-996DA2BBB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30" b="43704" l="36207" r="62608">
                          <a14:foregroundMark x1="48384" y1="4444" x2="58513" y2="6296"/>
                          <a14:foregroundMark x1="50108" y1="2130" x2="54203" y2="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5" r="34065" b="51419"/>
            <a:stretch/>
          </p:blipFill>
          <p:spPr>
            <a:xfrm flipH="1">
              <a:off x="638075" y="-49372"/>
              <a:ext cx="1049764" cy="179856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53B5DE50-70CD-4D60-910B-80E9364BD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1667" b="92315" l="1724" r="23815">
                          <a14:foregroundMark x1="9052" y1="52963" x2="15194" y2="53611"/>
                          <a14:foregroundMark x1="10129" y1="51759" x2="14655" y2="51759"/>
                          <a14:foregroundMark x1="10668" y1="57315" x2="17888" y2="58519"/>
                          <a14:foregroundMark x1="1724" y1="69352" x2="1724" y2="69352"/>
                          <a14:foregroundMark x1="21444" y1="76296" x2="22198" y2="79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70" t="48703" r="73370" b="2716"/>
            <a:stretch/>
          </p:blipFill>
          <p:spPr>
            <a:xfrm>
              <a:off x="-84188" y="38500"/>
              <a:ext cx="1028584" cy="1762282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EEE14F7-803A-4B6B-ABD9-D6A46EAFAE7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4413" r="89970">
                        <a14:foregroundMark x1="14443" y1="57407" x2="19860" y2="61667"/>
                        <a14:foregroundMark x1="17151" y1="55833" x2="22467" y2="61389"/>
                        <a14:foregroundMark x1="22467" y1="61389" x2="23270" y2="61667"/>
                        <a14:foregroundMark x1="7924" y1="69722" x2="9629" y2="75556"/>
                        <a14:foregroundMark x1="6319" y1="73056" x2="6319" y2="73056"/>
                        <a14:foregroundMark x1="4413" y1="74537" x2="5015" y2="75741"/>
                        <a14:foregroundMark x1="16750" y1="57037" x2="24674" y2="58704"/>
                        <a14:foregroundMark x1="13842" y1="55463" x2="19258" y2="56574"/>
                        <a14:foregroundMark x1="22768" y1="52593" x2="26981" y2="56759"/>
                        <a14:foregroundMark x1="23872" y1="52778" x2="26580" y2="57778"/>
                        <a14:foregroundMark x1="24674" y1="56019" x2="27783" y2="63519"/>
                        <a14:foregroundMark x1="11535" y1="60093" x2="14845" y2="67593"/>
                        <a14:foregroundMark x1="12738" y1="60463" x2="17252" y2="66852"/>
                        <a14:foregroundMark x1="17252" y1="66852" x2="18154" y2="67593"/>
                        <a14:foregroundMark x1="22166" y1="58704" x2="29288" y2="67407"/>
                        <a14:foregroundMark x1="37914" y1="56019" x2="41023" y2="64722"/>
                        <a14:foregroundMark x1="41023" y1="64722" x2="41023" y2="64722"/>
                        <a14:foregroundMark x1="42929" y1="55833" x2="46038" y2="64167"/>
                        <a14:foregroundMark x1="46038" y1="60648" x2="48746" y2="69907"/>
                        <a14:foregroundMark x1="48144" y1="64537" x2="45537" y2="73796"/>
                        <a14:foregroundMark x1="45537" y1="73796" x2="45436" y2="73796"/>
                        <a14:foregroundMark x1="20060" y1="70556" x2="38917" y2="73796"/>
                        <a14:foregroundMark x1="29488" y1="71852" x2="40421" y2="73241"/>
                        <a14:foregroundMark x1="34303" y1="73241" x2="45236" y2="74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94" r="34013"/>
          <a:stretch/>
        </p:blipFill>
        <p:spPr>
          <a:xfrm flipH="1">
            <a:off x="2210537" y="1806396"/>
            <a:ext cx="2479148" cy="37160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B251D755-2A17-4F8A-B336-F004FB244C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81" b="89921" l="7000" r="90500">
                        <a14:foregroundMark x1="7000" y1="72332" x2="9500" y2="73617"/>
                        <a14:foregroundMark x1="22300" y1="68379" x2="32500" y2="70356"/>
                        <a14:foregroundMark x1="89500" y1="72628" x2="90500" y2="75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17" y="2827421"/>
            <a:ext cx="2477657" cy="2507389"/>
          </a:xfrm>
          <a:prstGeom prst="rect">
            <a:avLst/>
          </a:prstGeom>
        </p:spPr>
      </p:pic>
      <p:pic>
        <p:nvPicPr>
          <p:cNvPr id="25" name="Tieng-yeah-tre-con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E6A9405C-E1CB-4AE6-8D0C-EA61CCBE6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7379510" y="5293867"/>
            <a:ext cx="457094" cy="45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1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8811E-8 -1.28211E-6 L 0.17593 0.243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90" y="1215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" y="930"/>
            <a:ext cx="9140694" cy="51416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573022" y="1179196"/>
            <a:ext cx="6034731" cy="3100983"/>
            <a:chOff x="2156178" y="1371600"/>
            <a:chExt cx="7879644" cy="4001426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6178" y="1723918"/>
              <a:ext cx="7879644" cy="364910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D9125A36-2345-42B0-A648-BEB3B4292DD1}"/>
                </a:ext>
              </a:extLst>
            </p:cNvPr>
            <p:cNvSpPr txBox="1"/>
            <p:nvPr/>
          </p:nvSpPr>
          <p:spPr>
            <a:xfrm>
              <a:off x="5401214" y="1494703"/>
              <a:ext cx="1387033" cy="5957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663">
                <a:defRPr/>
              </a:pPr>
              <a:r>
                <a:rPr lang="en-US" sz="3000" dirty="0">
                  <a:solidFill>
                    <a:srgbClr val="FFFFFF"/>
                  </a:solidFill>
                  <a:latin typeface="iCiel Cadena" panose="02000503000000020004" pitchFamily="50" charset="0"/>
                </a:rPr>
                <a:t>TOÁN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29D34D-E3AF-49D8-BE8A-EA576C8311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997" y="1953520"/>
            <a:ext cx="6337341" cy="13945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18C5E05-CE61-4BFB-B1A8-A77D575E5D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7917" y="3104926"/>
            <a:ext cx="1970703" cy="8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8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71600" y="1372791"/>
            <a:ext cx="2135188" cy="2674144"/>
          </a:xfrm>
          <a:solidFill>
            <a:srgbClr val="CCFFFF"/>
          </a:solidFill>
          <a:ln/>
        </p:spPr>
        <p:txBody>
          <a:bodyPr lIns="92075" tIns="46038" rIns="92075" bIns="46038"/>
          <a:lstStyle/>
          <a:p>
            <a:pPr>
              <a:buFontTx/>
              <a:buNone/>
            </a:pPr>
            <a:r>
              <a:rPr lang="en-US"/>
              <a:t> 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990600" y="1428751"/>
            <a:ext cx="335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000" b="1">
              <a:solidFill>
                <a:srgbClr val="003399"/>
              </a:solidFill>
              <a:latin typeface=".VnTime" pitchFamily="34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3506788" y="1371600"/>
            <a:ext cx="4876800" cy="268605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50000"/>
              </a:spcBef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4800600" y="1200151"/>
            <a:ext cx="3962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000" b="1" i="1">
              <a:solidFill>
                <a:srgbClr val="003399"/>
              </a:solidFill>
              <a:latin typeface="Times New Roman" pitchFamily="18" charset="0"/>
            </a:endParaRPr>
          </a:p>
          <a:p>
            <a:endParaRPr lang="en-US" sz="2000" b="1">
              <a:solidFill>
                <a:srgbClr val="003399"/>
              </a:solidFill>
              <a:latin typeface=".VnTime" pitchFamily="34" charset="0"/>
            </a:endParaRPr>
          </a:p>
        </p:txBody>
      </p:sp>
      <p:sp>
        <p:nvSpPr>
          <p:cNvPr id="33798" name="Text Box 6" descr="Pink tissue paper"/>
          <p:cNvSpPr txBox="1">
            <a:spLocks noChangeArrowheads="1"/>
          </p:cNvSpPr>
          <p:nvPr/>
        </p:nvSpPr>
        <p:spPr bwMode="auto">
          <a:xfrm>
            <a:off x="0" y="4502944"/>
            <a:ext cx="9144000" cy="86177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5000">
              <a:latin typeface=".VnArial Narrow" pitchFamily="34" charset="0"/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1371600" y="228600"/>
            <a:ext cx="7391400" cy="857250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b="1">
                <a:solidFill>
                  <a:srgbClr val="0000FF"/>
                </a:solidFill>
                <a:latin typeface=".VnCentury SchoolbookH" pitchFamily="34" charset="0"/>
              </a:rPr>
              <a:t> </a:t>
            </a:r>
            <a:endParaRPr lang="en-US" sz="2400">
              <a:solidFill>
                <a:srgbClr val="0000CC"/>
              </a:solidFill>
              <a:latin typeface=".VnCentury SchoolbookH" pitchFamily="34" charset="0"/>
            </a:endParaRPr>
          </a:p>
        </p:txBody>
      </p:sp>
      <p:pic>
        <p:nvPicPr>
          <p:cNvPr id="33800" name="Picture 8" descr="L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1450"/>
            <a:ext cx="7372350" cy="5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1" name="WordArt 9"/>
          <p:cNvSpPr>
            <a:spLocks noChangeArrowheads="1" noChangeShapeType="1" noTextEdit="1"/>
          </p:cNvSpPr>
          <p:nvPr/>
        </p:nvSpPr>
        <p:spPr bwMode="auto">
          <a:xfrm>
            <a:off x="2057400" y="1733550"/>
            <a:ext cx="5524500" cy="90610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268"/>
              </a:avLst>
            </a:prstTxWarp>
          </a:bodyPr>
          <a:lstStyle/>
          <a:p>
            <a:pPr algn="ctr"/>
            <a:r>
              <a:rPr lang="en-US" sz="3600" b="1" kern="10" spc="-36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AI NHANH AI ĐÚNG</a:t>
            </a:r>
            <a:endParaRPr lang="en-US" sz="3600" b="1" kern="10" spc="-36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33802" name="Picture 10" descr="!bell_0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3086">
            <a:off x="6324600" y="117873"/>
            <a:ext cx="2514600" cy="131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5" name="AutoShape 13"/>
          <p:cNvSpPr>
            <a:spLocks noChangeArrowheads="1"/>
          </p:cNvSpPr>
          <p:nvPr/>
        </p:nvSpPr>
        <p:spPr bwMode="auto">
          <a:xfrm>
            <a:off x="1762125" y="1657350"/>
            <a:ext cx="6324600" cy="2228850"/>
          </a:xfrm>
          <a:prstGeom prst="flowChartAlternateProcess">
            <a:avLst/>
          </a:prstGeom>
          <a:noFill/>
          <a:ln w="1270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FF3300"/>
              </a:solidFill>
              <a:latin typeface="Times New Roman" pitchFamily="18" charset="0"/>
            </a:endParaRPr>
          </a:p>
        </p:txBody>
      </p:sp>
      <p:grpSp>
        <p:nvGrpSpPr>
          <p:cNvPr id="33806" name="Group 14"/>
          <p:cNvGrpSpPr>
            <a:grpSpLocks/>
          </p:cNvGrpSpPr>
          <p:nvPr/>
        </p:nvGrpSpPr>
        <p:grpSpPr bwMode="auto">
          <a:xfrm>
            <a:off x="0" y="0"/>
            <a:ext cx="4518025" cy="5143500"/>
            <a:chOff x="1392" y="-96"/>
            <a:chExt cx="2846" cy="4320"/>
          </a:xfrm>
        </p:grpSpPr>
        <p:pic>
          <p:nvPicPr>
            <p:cNvPr id="33807" name="Picture 15" descr="Ghe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-96"/>
              <a:ext cx="2846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808" name="WordArt 16"/>
            <p:cNvSpPr>
              <a:spLocks noChangeArrowheads="1" noChangeShapeType="1" noTextEdit="1"/>
            </p:cNvSpPr>
            <p:nvPr/>
          </p:nvSpPr>
          <p:spPr bwMode="auto">
            <a:xfrm>
              <a:off x="2334" y="1296"/>
              <a:ext cx="1794" cy="124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"/>
                  <a:cs typeface="Arial"/>
                </a:rPr>
                <a:t>TRÒ</a:t>
              </a:r>
            </a:p>
          </p:txBody>
        </p:sp>
      </p:grpSp>
      <p:grpSp>
        <p:nvGrpSpPr>
          <p:cNvPr id="33809" name="Group 17"/>
          <p:cNvGrpSpPr>
            <a:grpSpLocks/>
          </p:cNvGrpSpPr>
          <p:nvPr/>
        </p:nvGrpSpPr>
        <p:grpSpPr bwMode="auto">
          <a:xfrm>
            <a:off x="4509867" y="2"/>
            <a:ext cx="4651375" cy="5143500"/>
            <a:chOff x="2398" y="0"/>
            <a:chExt cx="2930" cy="4320"/>
          </a:xfrm>
        </p:grpSpPr>
        <p:pic>
          <p:nvPicPr>
            <p:cNvPr id="33810" name="Picture 18" descr="Ghep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8" y="0"/>
              <a:ext cx="293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811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2485" y="1671"/>
              <a:ext cx="2304" cy="9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b="1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"/>
                  <a:cs typeface="Arial"/>
                </a:rPr>
                <a:t>CHƠI</a:t>
              </a:r>
              <a:endPara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084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 L 0.69601 0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9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 L -0.65538 0.01111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6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" y="930"/>
            <a:ext cx="9140694" cy="51416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AB365DD-0F18-4BA9-94AE-02AFB2A35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33" y="1238328"/>
            <a:ext cx="6861578" cy="145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8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54332">
            <a:off x="-22931" y="-78001"/>
            <a:ext cx="829029" cy="69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47430" y="-195121"/>
            <a:ext cx="622330" cy="92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24421">
            <a:off x="8328536" y="4526248"/>
            <a:ext cx="859013" cy="71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696" y="4457191"/>
            <a:ext cx="605845" cy="89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2057400" y="457841"/>
            <a:ext cx="4800600" cy="1089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236" tIns="51618" rIns="103236" bIns="51618">
            <a:spAutoFit/>
          </a:bodyPr>
          <a:lstStyle>
            <a:lvl1pPr defTabSz="809625">
              <a:defRPr>
                <a:solidFill>
                  <a:schemeClr val="tx1"/>
                </a:solidFill>
                <a:latin typeface="Arial" charset="0"/>
              </a:defRPr>
            </a:lvl1pPr>
            <a:lvl2pPr defTabSz="809625">
              <a:defRPr>
                <a:solidFill>
                  <a:schemeClr val="tx1"/>
                </a:solidFill>
                <a:latin typeface="Arial" charset="0"/>
              </a:defRPr>
            </a:lvl2pPr>
            <a:lvl3pPr defTabSz="809625">
              <a:defRPr>
                <a:solidFill>
                  <a:schemeClr val="tx1"/>
                </a:solidFill>
                <a:latin typeface="Arial" charset="0"/>
              </a:defRPr>
            </a:lvl3pPr>
            <a:lvl4pPr defTabSz="809625">
              <a:defRPr>
                <a:solidFill>
                  <a:schemeClr val="tx1"/>
                </a:solidFill>
                <a:latin typeface="Arial" charset="0"/>
              </a:defRPr>
            </a:lvl4pPr>
            <a:lvl5pPr defTabSz="809625">
              <a:defRPr>
                <a:solidFill>
                  <a:schemeClr val="tx1"/>
                </a:solidFill>
                <a:latin typeface="Arial" charset="0"/>
              </a:defRPr>
            </a:lvl5pPr>
            <a:lvl6pPr defTabSz="80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80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80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80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Đặt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tính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rồi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tính</a:t>
            </a:r>
            <a:r>
              <a:rPr lang="en-US" sz="3200" b="1" dirty="0" smtClean="0">
                <a:latin typeface="Times New Roman" pitchFamily="18" charset="0"/>
              </a:rPr>
              <a:t>:              484</a:t>
            </a:r>
            <a:r>
              <a:rPr lang="en-US" sz="3200" b="1" dirty="0">
                <a:latin typeface="Times New Roman" pitchFamily="18" charset="0"/>
              </a:rPr>
              <a:t>8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</a:rPr>
              <a:t>: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</a:rPr>
              <a:t>2</a:t>
            </a:r>
          </a:p>
        </p:txBody>
      </p:sp>
      <p:grpSp>
        <p:nvGrpSpPr>
          <p:cNvPr id="14" name="Group 327"/>
          <p:cNvGrpSpPr>
            <a:grpSpLocks/>
          </p:cNvGrpSpPr>
          <p:nvPr/>
        </p:nvGrpSpPr>
        <p:grpSpPr bwMode="auto">
          <a:xfrm>
            <a:off x="2908775" y="2090736"/>
            <a:ext cx="2577625" cy="1304925"/>
            <a:chOff x="367" y="1440"/>
            <a:chExt cx="1524" cy="822"/>
          </a:xfrm>
        </p:grpSpPr>
        <p:grpSp>
          <p:nvGrpSpPr>
            <p:cNvPr id="28" name="Group 328"/>
            <p:cNvGrpSpPr>
              <a:grpSpLocks/>
            </p:cNvGrpSpPr>
            <p:nvPr/>
          </p:nvGrpSpPr>
          <p:grpSpPr bwMode="auto">
            <a:xfrm>
              <a:off x="1084" y="1440"/>
              <a:ext cx="672" cy="822"/>
              <a:chOff x="1406" y="2256"/>
              <a:chExt cx="672" cy="960"/>
            </a:xfrm>
          </p:grpSpPr>
          <p:sp>
            <p:nvSpPr>
              <p:cNvPr id="31" name="Line 329"/>
              <p:cNvSpPr>
                <a:spLocks noChangeShapeType="1"/>
              </p:cNvSpPr>
              <p:nvPr/>
            </p:nvSpPr>
            <p:spPr bwMode="auto">
              <a:xfrm>
                <a:off x="1406" y="2256"/>
                <a:ext cx="0" cy="96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CC"/>
                  </a:solidFill>
                </a:endParaRPr>
              </a:p>
            </p:txBody>
          </p:sp>
          <p:sp>
            <p:nvSpPr>
              <p:cNvPr id="32" name="Line 330"/>
              <p:cNvSpPr>
                <a:spLocks noChangeShapeType="1"/>
              </p:cNvSpPr>
              <p:nvPr/>
            </p:nvSpPr>
            <p:spPr bwMode="auto">
              <a:xfrm>
                <a:off x="1406" y="2666"/>
                <a:ext cx="672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CC"/>
                  </a:solidFill>
                </a:endParaRPr>
              </a:p>
            </p:txBody>
          </p:sp>
        </p:grpSp>
        <p:sp>
          <p:nvSpPr>
            <p:cNvPr id="29" name="Text Box 331"/>
            <p:cNvSpPr txBox="1">
              <a:spLocks noChangeArrowheads="1"/>
            </p:cNvSpPr>
            <p:nvPr/>
          </p:nvSpPr>
          <p:spPr bwMode="auto">
            <a:xfrm>
              <a:off x="367" y="1488"/>
              <a:ext cx="76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4 848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30" name="Text Box 332"/>
            <p:cNvSpPr txBox="1">
              <a:spLocks noChangeArrowheads="1"/>
            </p:cNvSpPr>
            <p:nvPr/>
          </p:nvSpPr>
          <p:spPr bwMode="auto">
            <a:xfrm>
              <a:off x="1123" y="1488"/>
              <a:ext cx="76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</a:rPr>
                <a:t> 2</a:t>
              </a:r>
            </a:p>
          </p:txBody>
        </p:sp>
      </p:grpSp>
      <p:grpSp>
        <p:nvGrpSpPr>
          <p:cNvPr id="33" name="Group 345"/>
          <p:cNvGrpSpPr>
            <a:grpSpLocks/>
          </p:cNvGrpSpPr>
          <p:nvPr/>
        </p:nvGrpSpPr>
        <p:grpSpPr bwMode="auto">
          <a:xfrm>
            <a:off x="2895600" y="2571752"/>
            <a:ext cx="2514601" cy="1676401"/>
            <a:chOff x="48" y="1920"/>
            <a:chExt cx="1584" cy="1056"/>
          </a:xfrm>
        </p:grpSpPr>
        <p:sp>
          <p:nvSpPr>
            <p:cNvPr id="34" name="Text Box 346"/>
            <p:cNvSpPr txBox="1">
              <a:spLocks noChangeArrowheads="1"/>
            </p:cNvSpPr>
            <p:nvPr/>
          </p:nvSpPr>
          <p:spPr bwMode="auto">
            <a:xfrm>
              <a:off x="816" y="1938"/>
              <a:ext cx="81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2 424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35" name="Text Box 347"/>
            <p:cNvSpPr txBox="1">
              <a:spLocks noChangeArrowheads="1"/>
            </p:cNvSpPr>
            <p:nvPr/>
          </p:nvSpPr>
          <p:spPr bwMode="auto">
            <a:xfrm>
              <a:off x="48" y="1920"/>
              <a:ext cx="48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0 8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36" name="Text Box 348"/>
            <p:cNvSpPr txBox="1">
              <a:spLocks noChangeArrowheads="1"/>
            </p:cNvSpPr>
            <p:nvPr/>
          </p:nvSpPr>
          <p:spPr bwMode="auto">
            <a:xfrm>
              <a:off x="240" y="2160"/>
              <a:ext cx="43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04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37" name="Text Box 349"/>
            <p:cNvSpPr txBox="1">
              <a:spLocks noChangeArrowheads="1"/>
            </p:cNvSpPr>
            <p:nvPr/>
          </p:nvSpPr>
          <p:spPr bwMode="auto">
            <a:xfrm>
              <a:off x="372" y="2371"/>
              <a:ext cx="43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08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38" name="Text Box 350"/>
            <p:cNvSpPr txBox="1">
              <a:spLocks noChangeArrowheads="1"/>
            </p:cNvSpPr>
            <p:nvPr/>
          </p:nvSpPr>
          <p:spPr bwMode="auto">
            <a:xfrm>
              <a:off x="489" y="2611"/>
              <a:ext cx="43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solidFill>
                    <a:srgbClr val="0000CC"/>
                  </a:solidFill>
                  <a:latin typeface="Times New Roman" pitchFamily="18" charset="0"/>
                </a:rPr>
                <a:t>0</a:t>
              </a:r>
              <a:endParaRPr lang="en-US" sz="3200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902874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54332">
            <a:off x="-22931" y="-78001"/>
            <a:ext cx="829029" cy="69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47430" y="-195121"/>
            <a:ext cx="622330" cy="92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24421">
            <a:off x="8328536" y="4526248"/>
            <a:ext cx="859013" cy="71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696" y="4457191"/>
            <a:ext cx="605845" cy="89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2057400" y="514350"/>
            <a:ext cx="4800600" cy="1089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236" tIns="51618" rIns="103236" bIns="51618">
            <a:spAutoFit/>
          </a:bodyPr>
          <a:lstStyle>
            <a:lvl1pPr defTabSz="809625">
              <a:defRPr>
                <a:solidFill>
                  <a:schemeClr val="tx1"/>
                </a:solidFill>
                <a:latin typeface="Arial" charset="0"/>
              </a:defRPr>
            </a:lvl1pPr>
            <a:lvl2pPr defTabSz="809625">
              <a:defRPr>
                <a:solidFill>
                  <a:schemeClr val="tx1"/>
                </a:solidFill>
                <a:latin typeface="Arial" charset="0"/>
              </a:defRPr>
            </a:lvl2pPr>
            <a:lvl3pPr defTabSz="809625">
              <a:defRPr>
                <a:solidFill>
                  <a:schemeClr val="tx1"/>
                </a:solidFill>
                <a:latin typeface="Arial" charset="0"/>
              </a:defRPr>
            </a:lvl3pPr>
            <a:lvl4pPr defTabSz="809625">
              <a:defRPr>
                <a:solidFill>
                  <a:schemeClr val="tx1"/>
                </a:solidFill>
                <a:latin typeface="Arial" charset="0"/>
              </a:defRPr>
            </a:lvl4pPr>
            <a:lvl5pPr defTabSz="809625">
              <a:defRPr>
                <a:solidFill>
                  <a:schemeClr val="tx1"/>
                </a:solidFill>
                <a:latin typeface="Arial" charset="0"/>
              </a:defRPr>
            </a:lvl5pPr>
            <a:lvl6pPr defTabSz="80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80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80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80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Đặt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tính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rồi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tính</a:t>
            </a:r>
            <a:r>
              <a:rPr lang="en-US" sz="3200" b="1" dirty="0" smtClean="0">
                <a:latin typeface="Times New Roman" pitchFamily="18" charset="0"/>
              </a:rPr>
              <a:t>:              9375 </a:t>
            </a:r>
            <a:r>
              <a:rPr lang="en-US" sz="3200" b="1" dirty="0">
                <a:latin typeface="Times New Roman" pitchFamily="18" charset="0"/>
              </a:rPr>
              <a:t>:</a:t>
            </a:r>
            <a:r>
              <a:rPr lang="en-US" sz="3200" b="1" dirty="0" smtClean="0">
                <a:latin typeface="Times New Roman" pitchFamily="18" charset="0"/>
              </a:rPr>
              <a:t> 3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14" name="Group 327"/>
          <p:cNvGrpSpPr>
            <a:grpSpLocks/>
          </p:cNvGrpSpPr>
          <p:nvPr/>
        </p:nvGrpSpPr>
        <p:grpSpPr bwMode="auto">
          <a:xfrm>
            <a:off x="2890169" y="2090736"/>
            <a:ext cx="2596231" cy="1304925"/>
            <a:chOff x="356" y="1440"/>
            <a:chExt cx="1535" cy="822"/>
          </a:xfrm>
        </p:grpSpPr>
        <p:grpSp>
          <p:nvGrpSpPr>
            <p:cNvPr id="28" name="Group 328"/>
            <p:cNvGrpSpPr>
              <a:grpSpLocks/>
            </p:cNvGrpSpPr>
            <p:nvPr/>
          </p:nvGrpSpPr>
          <p:grpSpPr bwMode="auto">
            <a:xfrm>
              <a:off x="1084" y="1440"/>
              <a:ext cx="672" cy="822"/>
              <a:chOff x="1406" y="2256"/>
              <a:chExt cx="672" cy="960"/>
            </a:xfrm>
          </p:grpSpPr>
          <p:sp>
            <p:nvSpPr>
              <p:cNvPr id="31" name="Line 329"/>
              <p:cNvSpPr>
                <a:spLocks noChangeShapeType="1"/>
              </p:cNvSpPr>
              <p:nvPr/>
            </p:nvSpPr>
            <p:spPr bwMode="auto">
              <a:xfrm>
                <a:off x="1406" y="2256"/>
                <a:ext cx="0" cy="96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>
                  <a:solidFill>
                    <a:srgbClr val="0000CC"/>
                  </a:solidFill>
                </a:endParaRPr>
              </a:p>
            </p:txBody>
          </p:sp>
          <p:sp>
            <p:nvSpPr>
              <p:cNvPr id="32" name="Line 330"/>
              <p:cNvSpPr>
                <a:spLocks noChangeShapeType="1"/>
              </p:cNvSpPr>
              <p:nvPr/>
            </p:nvSpPr>
            <p:spPr bwMode="auto">
              <a:xfrm>
                <a:off x="1406" y="2666"/>
                <a:ext cx="672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>
                  <a:solidFill>
                    <a:srgbClr val="0000CC"/>
                  </a:solidFill>
                </a:endParaRPr>
              </a:p>
            </p:txBody>
          </p:sp>
        </p:grpSp>
        <p:sp>
          <p:nvSpPr>
            <p:cNvPr id="29" name="Text Box 331"/>
            <p:cNvSpPr txBox="1">
              <a:spLocks noChangeArrowheads="1"/>
            </p:cNvSpPr>
            <p:nvPr/>
          </p:nvSpPr>
          <p:spPr bwMode="auto">
            <a:xfrm>
              <a:off x="356" y="1488"/>
              <a:ext cx="76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smtClean="0">
                  <a:solidFill>
                    <a:srgbClr val="0000CC"/>
                  </a:solidFill>
                  <a:latin typeface="Times New Roman" pitchFamily="18" charset="0"/>
                </a:rPr>
                <a:t>9 375</a:t>
              </a:r>
              <a:endParaRPr lang="en-US" sz="3200" b="1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30" name="Text Box 332"/>
            <p:cNvSpPr txBox="1">
              <a:spLocks noChangeArrowheads="1"/>
            </p:cNvSpPr>
            <p:nvPr/>
          </p:nvSpPr>
          <p:spPr bwMode="auto">
            <a:xfrm>
              <a:off x="1123" y="1488"/>
              <a:ext cx="76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</a:rPr>
                <a:t> </a:t>
              </a:r>
              <a:r>
                <a:rPr lang="en-US" sz="3200" b="1" dirty="0" smtClean="0">
                  <a:solidFill>
                    <a:srgbClr val="0000CC"/>
                  </a:solidFill>
                  <a:latin typeface="Times New Roman" pitchFamily="18" charset="0"/>
                </a:rPr>
                <a:t>3</a:t>
              </a:r>
              <a:endParaRPr lang="en-US" sz="3200" b="1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3" name="Group 345"/>
          <p:cNvGrpSpPr>
            <a:grpSpLocks/>
          </p:cNvGrpSpPr>
          <p:nvPr/>
        </p:nvGrpSpPr>
        <p:grpSpPr bwMode="auto">
          <a:xfrm>
            <a:off x="2886076" y="2571752"/>
            <a:ext cx="2524129" cy="1600201"/>
            <a:chOff x="42" y="1920"/>
            <a:chExt cx="1590" cy="1008"/>
          </a:xfrm>
        </p:grpSpPr>
        <p:sp>
          <p:nvSpPr>
            <p:cNvPr id="34" name="Text Box 346"/>
            <p:cNvSpPr txBox="1">
              <a:spLocks noChangeArrowheads="1"/>
            </p:cNvSpPr>
            <p:nvPr/>
          </p:nvSpPr>
          <p:spPr bwMode="auto">
            <a:xfrm>
              <a:off x="816" y="1938"/>
              <a:ext cx="81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smtClean="0">
                  <a:solidFill>
                    <a:srgbClr val="0000CC"/>
                  </a:solidFill>
                  <a:latin typeface="Times New Roman" pitchFamily="18" charset="0"/>
                </a:rPr>
                <a:t>3 125</a:t>
              </a:r>
              <a:endParaRPr lang="en-US" sz="3200" b="1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35" name="Text Box 347"/>
            <p:cNvSpPr txBox="1">
              <a:spLocks noChangeArrowheads="1"/>
            </p:cNvSpPr>
            <p:nvPr/>
          </p:nvSpPr>
          <p:spPr bwMode="auto">
            <a:xfrm>
              <a:off x="42" y="1920"/>
              <a:ext cx="52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smtClean="0">
                  <a:solidFill>
                    <a:srgbClr val="0000CC"/>
                  </a:solidFill>
                  <a:latin typeface="Times New Roman" pitchFamily="18" charset="0"/>
                </a:rPr>
                <a:t>0 3</a:t>
              </a:r>
              <a:endParaRPr lang="en-US" sz="3200" b="1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36" name="Text Box 348"/>
            <p:cNvSpPr txBox="1">
              <a:spLocks noChangeArrowheads="1"/>
            </p:cNvSpPr>
            <p:nvPr/>
          </p:nvSpPr>
          <p:spPr bwMode="auto">
            <a:xfrm>
              <a:off x="240" y="2160"/>
              <a:ext cx="43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smtClean="0">
                  <a:solidFill>
                    <a:srgbClr val="0000CC"/>
                  </a:solidFill>
                  <a:latin typeface="Times New Roman" pitchFamily="18" charset="0"/>
                </a:rPr>
                <a:t>07</a:t>
              </a:r>
              <a:endParaRPr lang="en-US" sz="3200" b="1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37" name="Text Box 349"/>
            <p:cNvSpPr txBox="1">
              <a:spLocks noChangeArrowheads="1"/>
            </p:cNvSpPr>
            <p:nvPr/>
          </p:nvSpPr>
          <p:spPr bwMode="auto">
            <a:xfrm>
              <a:off x="372" y="2352"/>
              <a:ext cx="43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smtClean="0">
                  <a:solidFill>
                    <a:srgbClr val="0000CC"/>
                  </a:solidFill>
                  <a:latin typeface="Times New Roman" pitchFamily="18" charset="0"/>
                </a:rPr>
                <a:t>05</a:t>
              </a:r>
              <a:endParaRPr lang="en-US" sz="3200" b="1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38" name="Text Box 350"/>
            <p:cNvSpPr txBox="1">
              <a:spLocks noChangeArrowheads="1"/>
            </p:cNvSpPr>
            <p:nvPr/>
          </p:nvSpPr>
          <p:spPr bwMode="auto">
            <a:xfrm>
              <a:off x="489" y="2563"/>
              <a:ext cx="43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smtClean="0">
                  <a:solidFill>
                    <a:srgbClr val="0000CC"/>
                  </a:solidFill>
                  <a:latin typeface="Times New Roman" pitchFamily="18" charset="0"/>
                </a:rPr>
                <a:t>0</a:t>
              </a:r>
              <a:endParaRPr lang="en-US" sz="3200" b="1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975565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2" descr="HNO3_green_white_f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8" descr="AV03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627">
            <a:off x="3911600" y="114300"/>
            <a:ext cx="5029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Text Box 3"/>
          <p:cNvSpPr txBox="1">
            <a:spLocks noChangeArrowheads="1"/>
          </p:cNvSpPr>
          <p:nvPr/>
        </p:nvSpPr>
        <p:spPr bwMode="auto">
          <a:xfrm>
            <a:off x="936625" y="3765951"/>
            <a:ext cx="184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200">
              <a:latin typeface="Palatino Linotype" pitchFamily="18" charset="0"/>
              <a:cs typeface="Arial" pitchFamily="34" charset="0"/>
            </a:endParaRPr>
          </a:p>
        </p:txBody>
      </p:sp>
      <p:pic>
        <p:nvPicPr>
          <p:cNvPr id="100357" name="Picture 13" descr="AV0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86150"/>
            <a:ext cx="2133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8" name="Text Box 40"/>
          <p:cNvSpPr txBox="1">
            <a:spLocks noChangeArrowheads="1"/>
          </p:cNvSpPr>
          <p:nvPr/>
        </p:nvSpPr>
        <p:spPr bwMode="auto">
          <a:xfrm>
            <a:off x="3429000" y="2286003"/>
            <a:ext cx="3657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sz="2400">
              <a:latin typeface="Times New Roman" pitchFamily="18" charset="0"/>
            </a:endParaRPr>
          </a:p>
        </p:txBody>
      </p:sp>
      <p:sp>
        <p:nvSpPr>
          <p:cNvPr id="100359" name="Text Box 8"/>
          <p:cNvSpPr txBox="1">
            <a:spLocks noChangeArrowheads="1"/>
          </p:cNvSpPr>
          <p:nvPr/>
        </p:nvSpPr>
        <p:spPr bwMode="auto">
          <a:xfrm rot="285818">
            <a:off x="4775200" y="2380212"/>
            <a:ext cx="2209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vi-VN" sz="2400">
              <a:latin typeface="Palatino Linotype" pitchFamily="18" charset="0"/>
            </a:endParaRP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 rot="451223">
            <a:off x="4011613" y="646662"/>
            <a:ext cx="49514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XIN CHÂN THÀNH CẢM ƠN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 rot="501261">
            <a:off x="4748220" y="1072906"/>
            <a:ext cx="34623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latin typeface="VNI-Times" pitchFamily="2" charset="0"/>
              </a:rPr>
              <a:t> 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QUÝ THẦY CÔ VÀ</a:t>
            </a:r>
            <a:r>
              <a:rPr lang="en-US" sz="2400" b="1" dirty="0" smtClean="0">
                <a:latin typeface=".VnTimeH" pitchFamily="34" charset="0"/>
              </a:rPr>
              <a:t> </a:t>
            </a:r>
            <a:endParaRPr lang="en-US" sz="2000" b="1" dirty="0">
              <a:solidFill>
                <a:srgbClr val="0000FF"/>
              </a:solidFill>
              <a:latin typeface=".VnTimeH" pitchFamily="34" charset="0"/>
            </a:endParaRPr>
          </a:p>
        </p:txBody>
      </p:sp>
      <p:sp>
        <p:nvSpPr>
          <p:cNvPr id="38928" name="Text Box 14"/>
          <p:cNvSpPr txBox="1">
            <a:spLocks noChangeArrowheads="1"/>
          </p:cNvSpPr>
          <p:nvPr/>
        </p:nvSpPr>
        <p:spPr bwMode="auto">
          <a:xfrm rot="501412">
            <a:off x="4638677" y="1570587"/>
            <a:ext cx="4303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EM HỌC SINH</a:t>
            </a:r>
            <a:r>
              <a:rPr lang="en-US" sz="2400" b="1" smtClean="0">
                <a:solidFill>
                  <a:srgbClr val="0000FF"/>
                </a:solidFill>
                <a:latin typeface=".VnTimeH" pitchFamily="34" charset="0"/>
              </a:rPr>
              <a:t>!</a:t>
            </a:r>
            <a:endParaRPr lang="en-US" sz="2400" b="1" dirty="0">
              <a:solidFill>
                <a:srgbClr val="0000FF"/>
              </a:solidFill>
              <a:latin typeface=".VnTimeH" pitchFamily="34" charset="0"/>
            </a:endParaRPr>
          </a:p>
        </p:txBody>
      </p:sp>
      <p:sp>
        <p:nvSpPr>
          <p:cNvPr id="100363" name="Line 11"/>
          <p:cNvSpPr>
            <a:spLocks noChangeShapeType="1"/>
          </p:cNvSpPr>
          <p:nvPr/>
        </p:nvSpPr>
        <p:spPr bwMode="auto">
          <a:xfrm>
            <a:off x="0" y="45244"/>
            <a:ext cx="9144000" cy="0"/>
          </a:xfrm>
          <a:prstGeom prst="line">
            <a:avLst/>
          </a:prstGeom>
          <a:noFill/>
          <a:ln w="88900" cmpd="thickThin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4" name="Line 12"/>
          <p:cNvSpPr>
            <a:spLocks noChangeShapeType="1"/>
          </p:cNvSpPr>
          <p:nvPr/>
        </p:nvSpPr>
        <p:spPr bwMode="auto">
          <a:xfrm>
            <a:off x="66675" y="25004"/>
            <a:ext cx="0" cy="5143500"/>
          </a:xfrm>
          <a:prstGeom prst="line">
            <a:avLst/>
          </a:prstGeom>
          <a:noFill/>
          <a:ln w="88900" cmpd="thickThin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5" name="Line 13"/>
          <p:cNvSpPr>
            <a:spLocks noChangeShapeType="1"/>
          </p:cNvSpPr>
          <p:nvPr/>
        </p:nvSpPr>
        <p:spPr bwMode="auto">
          <a:xfrm>
            <a:off x="9072563" y="0"/>
            <a:ext cx="0" cy="5143500"/>
          </a:xfrm>
          <a:prstGeom prst="line">
            <a:avLst/>
          </a:prstGeom>
          <a:noFill/>
          <a:ln w="92075" cmpd="thinThick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6" name="Line 14"/>
          <p:cNvSpPr>
            <a:spLocks noChangeShapeType="1"/>
          </p:cNvSpPr>
          <p:nvPr/>
        </p:nvSpPr>
        <p:spPr bwMode="auto">
          <a:xfrm flipH="1">
            <a:off x="0" y="5100638"/>
            <a:ext cx="9220200" cy="0"/>
          </a:xfrm>
          <a:prstGeom prst="line">
            <a:avLst/>
          </a:prstGeom>
          <a:noFill/>
          <a:ln w="92075" cmpd="thinThick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0367" name="Bui-Phan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2" name="Picture 64" descr="03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82" y="2228850"/>
            <a:ext cx="58896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3" name="Picture 65" descr="04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2461023"/>
            <a:ext cx="1003300" cy="79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0" name="Picture 18" descr="Graphic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0985"/>
            <a:ext cx="1981200" cy="136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1" name="Picture 19" descr="109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43102"/>
            <a:ext cx="1550988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72" name="Picture 20" descr="atom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3100">
            <a:off x="5867400" y="2057404"/>
            <a:ext cx="952500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73" name="Picture 21" descr="6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284">
            <a:off x="7454900" y="2563416"/>
            <a:ext cx="1017588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1085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8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0085" fill="hold"/>
                                        <p:tgtEl>
                                          <p:spTgt spid="1003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3300"/>
                                        <p:tgtEl>
                                          <p:spTgt spid="100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367"/>
                </p:tgtEl>
              </p:cMediaNode>
            </p:audio>
          </p:childTnLst>
        </p:cTn>
      </p:par>
    </p:tnLst>
    <p:bldLst>
      <p:bldP spid="38925" grpId="0"/>
      <p:bldP spid="389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54332">
            <a:off x="-22931" y="-78001"/>
            <a:ext cx="829029" cy="69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47430" y="-195121"/>
            <a:ext cx="622330" cy="92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24421">
            <a:off x="8328536" y="4526248"/>
            <a:ext cx="859013" cy="71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696" y="4457191"/>
            <a:ext cx="605845" cy="89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4" name="Rectangle 14"/>
          <p:cNvSpPr>
            <a:spLocks noChangeArrowheads="1"/>
          </p:cNvSpPr>
          <p:nvPr/>
        </p:nvSpPr>
        <p:spPr bwMode="auto">
          <a:xfrm>
            <a:off x="3191940" y="2591867"/>
            <a:ext cx="338667" cy="4615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3236" tIns="51618" rIns="103236" bIns="51618" anchor="ctr"/>
          <a:lstStyle/>
          <a:p>
            <a:endParaRPr lang="en-US" sz="3200"/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3657600" y="1885950"/>
            <a:ext cx="13131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514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3571877" y="2190750"/>
            <a:ext cx="6191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3962400" y="2823588"/>
            <a:ext cx="92182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3886200" y="2752286"/>
            <a:ext cx="2133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7 542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4419600" y="2318325"/>
            <a:ext cx="9207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3 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2057400" y="514350"/>
            <a:ext cx="4800600" cy="1089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3236" tIns="51618" rIns="103236" bIns="51618">
            <a:spAutoFit/>
          </a:bodyPr>
          <a:lstStyle>
            <a:lvl1pPr defTabSz="809625">
              <a:defRPr>
                <a:solidFill>
                  <a:schemeClr val="tx1"/>
                </a:solidFill>
                <a:latin typeface="Arial" charset="0"/>
              </a:defRPr>
            </a:lvl1pPr>
            <a:lvl2pPr defTabSz="809625">
              <a:defRPr>
                <a:solidFill>
                  <a:schemeClr val="tx1"/>
                </a:solidFill>
                <a:latin typeface="Arial" charset="0"/>
              </a:defRPr>
            </a:lvl2pPr>
            <a:lvl3pPr defTabSz="809625">
              <a:defRPr>
                <a:solidFill>
                  <a:schemeClr val="tx1"/>
                </a:solidFill>
                <a:latin typeface="Arial" charset="0"/>
              </a:defRPr>
            </a:lvl3pPr>
            <a:lvl4pPr defTabSz="809625">
              <a:defRPr>
                <a:solidFill>
                  <a:schemeClr val="tx1"/>
                </a:solidFill>
                <a:latin typeface="Arial" charset="0"/>
              </a:defRPr>
            </a:lvl4pPr>
            <a:lvl5pPr defTabSz="809625">
              <a:defRPr>
                <a:solidFill>
                  <a:schemeClr val="tx1"/>
                </a:solidFill>
                <a:latin typeface="Arial" charset="0"/>
              </a:defRPr>
            </a:lvl5pPr>
            <a:lvl6pPr defTabSz="80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80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80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809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Đặt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tính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rồi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</a:rPr>
              <a:t>tính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</a:rPr>
              <a:t>:              2 514 x 3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17741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4" grpId="0" animBg="1"/>
      <p:bldP spid="1026" grpId="0"/>
      <p:bldP spid="1027" grpId="0"/>
      <p:bldP spid="1028" grpId="0" animBg="1"/>
      <p:bldP spid="1033" grpId="0"/>
      <p:bldP spid="10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" y="930"/>
            <a:ext cx="9140694" cy="51416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573022" y="1179196"/>
            <a:ext cx="6034731" cy="3100983"/>
            <a:chOff x="2156178" y="1371600"/>
            <a:chExt cx="7879644" cy="4001426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6178" y="1723918"/>
              <a:ext cx="7879644" cy="364910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D9125A36-2345-42B0-A648-BEB3B4292DD1}"/>
                </a:ext>
              </a:extLst>
            </p:cNvPr>
            <p:cNvSpPr txBox="1"/>
            <p:nvPr/>
          </p:nvSpPr>
          <p:spPr>
            <a:xfrm>
              <a:off x="5401214" y="1494703"/>
              <a:ext cx="1387033" cy="5957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663">
                <a:defRPr/>
              </a:pPr>
              <a:r>
                <a:rPr lang="en-US" sz="3000" dirty="0">
                  <a:solidFill>
                    <a:srgbClr val="FFFFFF"/>
                  </a:solidFill>
                  <a:latin typeface="iCiel Cadena" panose="02000503000000020004" pitchFamily="50" charset="0"/>
                </a:rPr>
                <a:t>TOÁN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29D34D-E3AF-49D8-BE8A-EA576C8311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997" y="1953520"/>
            <a:ext cx="6337341" cy="13945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18C5E05-CE61-4BFB-B1A8-A77D575E5D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7917" y="3104926"/>
            <a:ext cx="1970703" cy="8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8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6707029" y="1807845"/>
            <a:ext cx="220504" cy="220504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zh-CN" altLang="en-US" sz="140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216944" y="1807845"/>
            <a:ext cx="220504" cy="220504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zh-CN" altLang="en-US" sz="140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57150"/>
            <a:ext cx="8637938" cy="4778491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422132" y="57150"/>
            <a:ext cx="2139310" cy="50013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huống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5D0DDBE-3D97-4E62-BE44-1F1D16950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1442" y="1570400"/>
            <a:ext cx="5839609" cy="2584950"/>
          </a:xfrm>
          <a:prstGeom prst="rect">
            <a:avLst/>
          </a:prstGeom>
        </p:spPr>
      </p:pic>
      <p:sp>
        <p:nvSpPr>
          <p:cNvPr id="23" name="Text Box 318"/>
          <p:cNvSpPr txBox="1">
            <a:spLocks noChangeArrowheads="1"/>
          </p:cNvSpPr>
          <p:nvPr/>
        </p:nvSpPr>
        <p:spPr bwMode="auto">
          <a:xfrm>
            <a:off x="609600" y="606207"/>
            <a:ext cx="83058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Rô-bốt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đi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thêm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nhà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máy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sản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xuất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bút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chì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ấy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phụ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trách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đóng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gói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bút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chì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bút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chì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sản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xuất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6 408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cái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phải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đem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chia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đều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vào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2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thùng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Hỏi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mỗi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thùng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bao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nhiêu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bút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chì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?</a:t>
            </a:r>
          </a:p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 </a:t>
            </a:r>
          </a:p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en-US" sz="2800" dirty="0">
              <a:solidFill>
                <a:srgbClr val="0000FF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46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54332">
            <a:off x="-22931" y="-58073"/>
            <a:ext cx="829029" cy="69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47430" y="-169142"/>
            <a:ext cx="622330" cy="92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AutoShape 295" descr="Sand"/>
          <p:cNvSpPr>
            <a:spLocks noChangeArrowheads="1"/>
          </p:cNvSpPr>
          <p:nvPr/>
        </p:nvSpPr>
        <p:spPr bwMode="auto">
          <a:xfrm>
            <a:off x="457200" y="590550"/>
            <a:ext cx="2667000" cy="685800"/>
          </a:xfrm>
          <a:prstGeom prst="plaque">
            <a:avLst>
              <a:gd name="adj" fmla="val 1666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6 408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2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= ?</a:t>
            </a:r>
            <a:r>
              <a:rPr lang="en-US" sz="32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</a:p>
        </p:txBody>
      </p:sp>
      <p:grpSp>
        <p:nvGrpSpPr>
          <p:cNvPr id="46" name="Group 296"/>
          <p:cNvGrpSpPr>
            <a:grpSpLocks/>
          </p:cNvGrpSpPr>
          <p:nvPr/>
        </p:nvGrpSpPr>
        <p:grpSpPr bwMode="auto">
          <a:xfrm>
            <a:off x="722352" y="1352550"/>
            <a:ext cx="3163848" cy="1447800"/>
            <a:chOff x="178" y="1440"/>
            <a:chExt cx="2078" cy="1200"/>
          </a:xfrm>
        </p:grpSpPr>
        <p:grpSp>
          <p:nvGrpSpPr>
            <p:cNvPr id="47" name="Group 297"/>
            <p:cNvGrpSpPr>
              <a:grpSpLocks/>
            </p:cNvGrpSpPr>
            <p:nvPr/>
          </p:nvGrpSpPr>
          <p:grpSpPr bwMode="auto">
            <a:xfrm>
              <a:off x="178" y="1440"/>
              <a:ext cx="1485" cy="1200"/>
              <a:chOff x="178" y="1440"/>
              <a:chExt cx="1485" cy="1200"/>
            </a:xfrm>
          </p:grpSpPr>
          <p:sp>
            <p:nvSpPr>
              <p:cNvPr id="49" name="Text Box 298"/>
              <p:cNvSpPr txBox="1">
                <a:spLocks noChangeArrowheads="1"/>
              </p:cNvSpPr>
              <p:nvPr/>
            </p:nvSpPr>
            <p:spPr bwMode="auto">
              <a:xfrm>
                <a:off x="178" y="1536"/>
                <a:ext cx="827" cy="5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6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6 408 </a:t>
                </a:r>
                <a:endParaRPr lang="en-US" sz="360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50" name="Group 299"/>
              <p:cNvGrpSpPr>
                <a:grpSpLocks/>
              </p:cNvGrpSpPr>
              <p:nvPr/>
            </p:nvGrpSpPr>
            <p:grpSpPr bwMode="auto">
              <a:xfrm>
                <a:off x="991" y="1440"/>
                <a:ext cx="672" cy="1200"/>
                <a:chOff x="1584" y="2256"/>
                <a:chExt cx="672" cy="960"/>
              </a:xfrm>
            </p:grpSpPr>
            <p:sp>
              <p:nvSpPr>
                <p:cNvPr id="51" name="Line 300"/>
                <p:cNvSpPr>
                  <a:spLocks noChangeShapeType="1"/>
                </p:cNvSpPr>
                <p:nvPr/>
              </p:nvSpPr>
              <p:spPr bwMode="auto">
                <a:xfrm>
                  <a:off x="1584" y="2256"/>
                  <a:ext cx="0" cy="96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3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" name="Line 301"/>
                <p:cNvSpPr>
                  <a:spLocks noChangeShapeType="1"/>
                </p:cNvSpPr>
                <p:nvPr/>
              </p:nvSpPr>
              <p:spPr bwMode="auto">
                <a:xfrm>
                  <a:off x="1584" y="2688"/>
                  <a:ext cx="672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360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48" name="Text Box 302"/>
            <p:cNvSpPr txBox="1">
              <a:spLocks noChangeArrowheads="1"/>
            </p:cNvSpPr>
            <p:nvPr/>
          </p:nvSpPr>
          <p:spPr bwMode="auto">
            <a:xfrm>
              <a:off x="1152" y="1515"/>
              <a:ext cx="1104" cy="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</a:p>
          </p:txBody>
        </p:sp>
      </p:grpSp>
      <p:sp>
        <p:nvSpPr>
          <p:cNvPr id="53" name="Text Box 307"/>
          <p:cNvSpPr txBox="1">
            <a:spLocks noChangeArrowheads="1"/>
          </p:cNvSpPr>
          <p:nvPr/>
        </p:nvSpPr>
        <p:spPr bwMode="auto">
          <a:xfrm>
            <a:off x="1953064" y="2038350"/>
            <a:ext cx="533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54" name="Text Box 308"/>
          <p:cNvSpPr txBox="1">
            <a:spLocks noChangeArrowheads="1"/>
          </p:cNvSpPr>
          <p:nvPr/>
        </p:nvSpPr>
        <p:spPr bwMode="auto">
          <a:xfrm>
            <a:off x="2195732" y="2039937"/>
            <a:ext cx="83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2</a:t>
            </a:r>
            <a:endParaRPr lang="en-US" sz="32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55" name="Text Box 309"/>
          <p:cNvSpPr txBox="1">
            <a:spLocks noChangeArrowheads="1"/>
          </p:cNvSpPr>
          <p:nvPr/>
        </p:nvSpPr>
        <p:spPr bwMode="auto">
          <a:xfrm>
            <a:off x="2419350" y="2039937"/>
            <a:ext cx="83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56" name="Text Box 310"/>
          <p:cNvSpPr txBox="1">
            <a:spLocks noChangeArrowheads="1"/>
          </p:cNvSpPr>
          <p:nvPr/>
        </p:nvSpPr>
        <p:spPr bwMode="auto">
          <a:xfrm>
            <a:off x="2667000" y="2038350"/>
            <a:ext cx="838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4</a:t>
            </a:r>
            <a:endParaRPr lang="en-US" sz="32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57" name="Text Box 311"/>
          <p:cNvSpPr txBox="1">
            <a:spLocks noChangeArrowheads="1"/>
          </p:cNvSpPr>
          <p:nvPr/>
        </p:nvSpPr>
        <p:spPr bwMode="auto">
          <a:xfrm>
            <a:off x="747932" y="1911350"/>
            <a:ext cx="38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0</a:t>
            </a:r>
          </a:p>
        </p:txBody>
      </p:sp>
      <p:sp>
        <p:nvSpPr>
          <p:cNvPr id="58" name="Text Box 312"/>
          <p:cNvSpPr txBox="1">
            <a:spLocks noChangeArrowheads="1"/>
          </p:cNvSpPr>
          <p:nvPr/>
        </p:nvSpPr>
        <p:spPr bwMode="auto">
          <a:xfrm>
            <a:off x="957262" y="1911350"/>
            <a:ext cx="7953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FF0066"/>
                </a:solidFill>
                <a:latin typeface="Times New Roman" pitchFamily="18" charset="0"/>
              </a:rPr>
              <a:t> 4 </a:t>
            </a:r>
            <a:endParaRPr lang="en-US" sz="3200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59" name="Text Box 313"/>
          <p:cNvSpPr txBox="1">
            <a:spLocks noChangeArrowheads="1"/>
          </p:cNvSpPr>
          <p:nvPr/>
        </p:nvSpPr>
        <p:spPr bwMode="auto">
          <a:xfrm>
            <a:off x="990600" y="2284413"/>
            <a:ext cx="838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latin typeface="Times New Roman" pitchFamily="18" charset="0"/>
              </a:rPr>
              <a:t> 0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60" name="Text Box 314"/>
          <p:cNvSpPr txBox="1">
            <a:spLocks noChangeArrowheads="1"/>
          </p:cNvSpPr>
          <p:nvPr/>
        </p:nvSpPr>
        <p:spPr bwMode="auto">
          <a:xfrm>
            <a:off x="1295400" y="2297112"/>
            <a:ext cx="83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66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61" name="Text Box 315"/>
          <p:cNvSpPr txBox="1">
            <a:spLocks noChangeArrowheads="1"/>
          </p:cNvSpPr>
          <p:nvPr/>
        </p:nvSpPr>
        <p:spPr bwMode="auto">
          <a:xfrm>
            <a:off x="1524000" y="2675377"/>
            <a:ext cx="838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66"/>
                </a:solidFill>
                <a:latin typeface="Times New Roman" pitchFamily="18" charset="0"/>
              </a:rPr>
              <a:t>8</a:t>
            </a:r>
          </a:p>
        </p:txBody>
      </p:sp>
      <p:sp>
        <p:nvSpPr>
          <p:cNvPr id="62" name="Text Box 316"/>
          <p:cNvSpPr txBox="1">
            <a:spLocks noChangeArrowheads="1"/>
          </p:cNvSpPr>
          <p:nvPr/>
        </p:nvSpPr>
        <p:spPr bwMode="auto">
          <a:xfrm>
            <a:off x="1524000" y="3028950"/>
            <a:ext cx="838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0</a:t>
            </a:r>
          </a:p>
        </p:txBody>
      </p:sp>
      <p:sp>
        <p:nvSpPr>
          <p:cNvPr id="63" name="Text Box 317"/>
          <p:cNvSpPr txBox="1">
            <a:spLocks noChangeArrowheads="1"/>
          </p:cNvSpPr>
          <p:nvPr/>
        </p:nvSpPr>
        <p:spPr bwMode="auto">
          <a:xfrm>
            <a:off x="1295400" y="2673350"/>
            <a:ext cx="83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0</a:t>
            </a:r>
          </a:p>
        </p:txBody>
      </p:sp>
      <p:sp>
        <p:nvSpPr>
          <p:cNvPr id="64" name="AutoShape 318" descr="Bouquet"/>
          <p:cNvSpPr>
            <a:spLocks noChangeArrowheads="1"/>
          </p:cNvSpPr>
          <p:nvPr/>
        </p:nvSpPr>
        <p:spPr bwMode="auto">
          <a:xfrm>
            <a:off x="457200" y="3640782"/>
            <a:ext cx="2952750" cy="565796"/>
          </a:xfrm>
          <a:prstGeom prst="horizontalScroll">
            <a:avLst>
              <a:gd name="adj" fmla="val 12500"/>
            </a:avLst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6 408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2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=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3 204   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5" name="Text Box 329"/>
          <p:cNvSpPr txBox="1">
            <a:spLocks noChangeArrowheads="1"/>
          </p:cNvSpPr>
          <p:nvPr/>
        </p:nvSpPr>
        <p:spPr bwMode="auto">
          <a:xfrm>
            <a:off x="3942472" y="906667"/>
            <a:ext cx="3982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6 chia 2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 Box 330"/>
          <p:cNvSpPr txBox="1">
            <a:spLocks noChangeArrowheads="1"/>
          </p:cNvSpPr>
          <p:nvPr/>
        </p:nvSpPr>
        <p:spPr bwMode="auto">
          <a:xfrm>
            <a:off x="4094872" y="1271885"/>
            <a:ext cx="5049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6; 6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 Box 333"/>
          <p:cNvSpPr txBox="1">
            <a:spLocks noChangeArrowheads="1"/>
          </p:cNvSpPr>
          <p:nvPr/>
        </p:nvSpPr>
        <p:spPr bwMode="auto">
          <a:xfrm>
            <a:off x="3942472" y="1705414"/>
            <a:ext cx="2382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4;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 Box 334"/>
          <p:cNvSpPr txBox="1">
            <a:spLocks noChangeArrowheads="1"/>
          </p:cNvSpPr>
          <p:nvPr/>
        </p:nvSpPr>
        <p:spPr bwMode="auto">
          <a:xfrm>
            <a:off x="4135657" y="2050070"/>
            <a:ext cx="55476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4; 4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 Box 336"/>
          <p:cNvSpPr txBox="1">
            <a:spLocks noChangeArrowheads="1"/>
          </p:cNvSpPr>
          <p:nvPr/>
        </p:nvSpPr>
        <p:spPr bwMode="auto">
          <a:xfrm>
            <a:off x="3942472" y="2571750"/>
            <a:ext cx="121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  <a:latin typeface=".VnArial" pitchFamily="34" charset="0"/>
              </a:rPr>
              <a:t>*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</a:t>
            </a:r>
            <a:r>
              <a:rPr lang="en-US" sz="2400" dirty="0" smtClean="0">
                <a:solidFill>
                  <a:srgbClr val="0000FF"/>
                </a:solidFill>
                <a:latin typeface=".VnArial" pitchFamily="34" charset="0"/>
              </a:rPr>
              <a:t>; </a:t>
            </a:r>
            <a:endParaRPr lang="en-US" sz="2400" dirty="0">
              <a:solidFill>
                <a:srgbClr val="0000FF"/>
              </a:solidFill>
              <a:latin typeface=".VnArial" pitchFamily="34" charset="0"/>
            </a:endParaRPr>
          </a:p>
        </p:txBody>
      </p:sp>
      <p:sp>
        <p:nvSpPr>
          <p:cNvPr id="70" name="Text Box 337"/>
          <p:cNvSpPr txBox="1">
            <a:spLocks noChangeArrowheads="1"/>
          </p:cNvSpPr>
          <p:nvPr/>
        </p:nvSpPr>
        <p:spPr bwMode="auto">
          <a:xfrm>
            <a:off x="4167897" y="2906713"/>
            <a:ext cx="46713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0; 0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 Box 339"/>
          <p:cNvSpPr txBox="1">
            <a:spLocks noChangeArrowheads="1"/>
          </p:cNvSpPr>
          <p:nvPr/>
        </p:nvSpPr>
        <p:spPr bwMode="auto">
          <a:xfrm>
            <a:off x="3942472" y="3375954"/>
            <a:ext cx="121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8; 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 Box 340"/>
          <p:cNvSpPr txBox="1">
            <a:spLocks noChangeArrowheads="1"/>
          </p:cNvSpPr>
          <p:nvPr/>
        </p:nvSpPr>
        <p:spPr bwMode="auto">
          <a:xfrm>
            <a:off x="4163135" y="3710917"/>
            <a:ext cx="47522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8; 8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</a:t>
            </a:r>
            <a:r>
              <a:rPr lang="en-US" sz="2400" dirty="0" smtClean="0">
                <a:solidFill>
                  <a:srgbClr val="0000FF"/>
                </a:solidFill>
                <a:latin typeface=".VnArial" pitchFamily="34" charset="0"/>
              </a:rPr>
              <a:t>.</a:t>
            </a:r>
            <a:endParaRPr lang="en-US" sz="2400" dirty="0">
              <a:solidFill>
                <a:srgbClr val="0000FF"/>
              </a:solidFill>
              <a:latin typeface=".VnArial" pitchFamily="34" charset="0"/>
            </a:endParaRPr>
          </a:p>
        </p:txBody>
      </p:sp>
      <p:sp>
        <p:nvSpPr>
          <p:cNvPr id="73" name="Text Box 333"/>
          <p:cNvSpPr txBox="1">
            <a:spLocks noChangeArrowheads="1"/>
          </p:cNvSpPr>
          <p:nvPr/>
        </p:nvSpPr>
        <p:spPr bwMode="auto">
          <a:xfrm>
            <a:off x="4953000" y="1722727"/>
            <a:ext cx="350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 chia 2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 Box 336"/>
          <p:cNvSpPr txBox="1">
            <a:spLocks noChangeArrowheads="1"/>
          </p:cNvSpPr>
          <p:nvPr/>
        </p:nvSpPr>
        <p:spPr bwMode="auto">
          <a:xfrm>
            <a:off x="4736407" y="2571750"/>
            <a:ext cx="4114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0 chia 2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0,viết 0.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 Box 339"/>
          <p:cNvSpPr txBox="1">
            <a:spLocks noChangeArrowheads="1"/>
          </p:cNvSpPr>
          <p:nvPr/>
        </p:nvSpPr>
        <p:spPr bwMode="auto">
          <a:xfrm>
            <a:off x="4945062" y="3375954"/>
            <a:ext cx="47323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 chia 2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94533">
            <a:off x="-145204" y="4421400"/>
            <a:ext cx="829029" cy="69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1896">
            <a:off x="8555183" y="4266951"/>
            <a:ext cx="622330" cy="92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9932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6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9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0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2" dur="8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3" dur="80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80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60"/>
                            </p:stCondLst>
                            <p:childTnLst>
                              <p:par>
                                <p:cTn id="9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6" dur="8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7" dur="80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80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60"/>
                            </p:stCondLst>
                            <p:childTnLst>
                              <p:par>
                                <p:cTn id="1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 animBg="1"/>
      <p:bldP spid="65" grpId="0"/>
      <p:bldP spid="66" grpId="0"/>
      <p:bldP spid="67" grpId="0"/>
      <p:bldP spid="68" grpId="0"/>
      <p:bldP spid="69" grpId="0"/>
      <p:bldP spid="71" grpId="0"/>
      <p:bldP spid="72" grpId="0"/>
      <p:bldP spid="73" grpId="0"/>
      <p:bldP spid="74" grpId="0"/>
      <p:bldP spid="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54332">
            <a:off x="-22931" y="-58073"/>
            <a:ext cx="829029" cy="69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47430" y="-169142"/>
            <a:ext cx="622330" cy="92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AutoShape 295" descr="Sand"/>
          <p:cNvSpPr>
            <a:spLocks noChangeArrowheads="1"/>
          </p:cNvSpPr>
          <p:nvPr/>
        </p:nvSpPr>
        <p:spPr bwMode="auto">
          <a:xfrm>
            <a:off x="457200" y="590550"/>
            <a:ext cx="2667000" cy="685800"/>
          </a:xfrm>
          <a:prstGeom prst="plaque">
            <a:avLst>
              <a:gd name="adj" fmla="val 1666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1 275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: 3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= ?</a:t>
            </a:r>
            <a:r>
              <a:rPr lang="en-US" sz="32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</a:p>
        </p:txBody>
      </p:sp>
      <p:grpSp>
        <p:nvGrpSpPr>
          <p:cNvPr id="46" name="Group 296"/>
          <p:cNvGrpSpPr>
            <a:grpSpLocks/>
          </p:cNvGrpSpPr>
          <p:nvPr/>
        </p:nvGrpSpPr>
        <p:grpSpPr bwMode="auto">
          <a:xfrm>
            <a:off x="626431" y="1352550"/>
            <a:ext cx="3259769" cy="1447800"/>
            <a:chOff x="115" y="1440"/>
            <a:chExt cx="2141" cy="1200"/>
          </a:xfrm>
        </p:grpSpPr>
        <p:grpSp>
          <p:nvGrpSpPr>
            <p:cNvPr id="47" name="Group 297"/>
            <p:cNvGrpSpPr>
              <a:grpSpLocks/>
            </p:cNvGrpSpPr>
            <p:nvPr/>
          </p:nvGrpSpPr>
          <p:grpSpPr bwMode="auto">
            <a:xfrm>
              <a:off x="115" y="1440"/>
              <a:ext cx="1548" cy="1200"/>
              <a:chOff x="115" y="1440"/>
              <a:chExt cx="1548" cy="1200"/>
            </a:xfrm>
          </p:grpSpPr>
          <p:sp>
            <p:nvSpPr>
              <p:cNvPr id="49" name="Text Box 298"/>
              <p:cNvSpPr txBox="1">
                <a:spLocks noChangeArrowheads="1"/>
              </p:cNvSpPr>
              <p:nvPr/>
            </p:nvSpPr>
            <p:spPr bwMode="auto">
              <a:xfrm>
                <a:off x="115" y="1536"/>
                <a:ext cx="827" cy="5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6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1 275 </a:t>
                </a:r>
                <a:endParaRPr lang="en-US" sz="360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50" name="Group 299"/>
              <p:cNvGrpSpPr>
                <a:grpSpLocks/>
              </p:cNvGrpSpPr>
              <p:nvPr/>
            </p:nvGrpSpPr>
            <p:grpSpPr bwMode="auto">
              <a:xfrm>
                <a:off x="991" y="1440"/>
                <a:ext cx="672" cy="1200"/>
                <a:chOff x="1584" y="2256"/>
                <a:chExt cx="672" cy="960"/>
              </a:xfrm>
            </p:grpSpPr>
            <p:sp>
              <p:nvSpPr>
                <p:cNvPr id="51" name="Line 300"/>
                <p:cNvSpPr>
                  <a:spLocks noChangeShapeType="1"/>
                </p:cNvSpPr>
                <p:nvPr/>
              </p:nvSpPr>
              <p:spPr bwMode="auto">
                <a:xfrm>
                  <a:off x="1584" y="2256"/>
                  <a:ext cx="0" cy="96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3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" name="Line 301"/>
                <p:cNvSpPr>
                  <a:spLocks noChangeShapeType="1"/>
                </p:cNvSpPr>
                <p:nvPr/>
              </p:nvSpPr>
              <p:spPr bwMode="auto">
                <a:xfrm>
                  <a:off x="1584" y="2688"/>
                  <a:ext cx="672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360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48" name="Text Box 302"/>
            <p:cNvSpPr txBox="1">
              <a:spLocks noChangeArrowheads="1"/>
            </p:cNvSpPr>
            <p:nvPr/>
          </p:nvSpPr>
          <p:spPr bwMode="auto">
            <a:xfrm>
              <a:off x="1152" y="1515"/>
              <a:ext cx="1104" cy="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</a:p>
          </p:txBody>
        </p:sp>
      </p:grpSp>
      <p:sp>
        <p:nvSpPr>
          <p:cNvPr id="53" name="Text Box 307"/>
          <p:cNvSpPr txBox="1">
            <a:spLocks noChangeArrowheads="1"/>
          </p:cNvSpPr>
          <p:nvPr/>
        </p:nvSpPr>
        <p:spPr bwMode="auto">
          <a:xfrm>
            <a:off x="1981200" y="2038350"/>
            <a:ext cx="533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54" name="Text Box 308"/>
          <p:cNvSpPr txBox="1">
            <a:spLocks noChangeArrowheads="1"/>
          </p:cNvSpPr>
          <p:nvPr/>
        </p:nvSpPr>
        <p:spPr bwMode="auto">
          <a:xfrm>
            <a:off x="2195732" y="2039937"/>
            <a:ext cx="83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55" name="Text Box 309"/>
          <p:cNvSpPr txBox="1">
            <a:spLocks noChangeArrowheads="1"/>
          </p:cNvSpPr>
          <p:nvPr/>
        </p:nvSpPr>
        <p:spPr bwMode="auto">
          <a:xfrm>
            <a:off x="2419350" y="2039937"/>
            <a:ext cx="83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57" name="Text Box 311"/>
          <p:cNvSpPr txBox="1">
            <a:spLocks noChangeArrowheads="1"/>
          </p:cNvSpPr>
          <p:nvPr/>
        </p:nvSpPr>
        <p:spPr bwMode="auto">
          <a:xfrm>
            <a:off x="990600" y="1911350"/>
            <a:ext cx="38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0</a:t>
            </a:r>
          </a:p>
        </p:txBody>
      </p:sp>
      <p:sp>
        <p:nvSpPr>
          <p:cNvPr id="58" name="Text Box 312"/>
          <p:cNvSpPr txBox="1">
            <a:spLocks noChangeArrowheads="1"/>
          </p:cNvSpPr>
          <p:nvPr/>
        </p:nvSpPr>
        <p:spPr bwMode="auto">
          <a:xfrm>
            <a:off x="1185862" y="1911350"/>
            <a:ext cx="7953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66"/>
                </a:solidFill>
                <a:latin typeface="Times New Roman" pitchFamily="18" charset="0"/>
              </a:rPr>
              <a:t>7</a:t>
            </a:r>
            <a:r>
              <a:rPr lang="en-US" sz="3200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endParaRPr lang="en-US" sz="3200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59" name="Text Box 313"/>
          <p:cNvSpPr txBox="1">
            <a:spLocks noChangeArrowheads="1"/>
          </p:cNvSpPr>
          <p:nvPr/>
        </p:nvSpPr>
        <p:spPr bwMode="auto">
          <a:xfrm>
            <a:off x="1219200" y="2268977"/>
            <a:ext cx="838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1</a:t>
            </a:r>
          </a:p>
        </p:txBody>
      </p:sp>
      <p:sp>
        <p:nvSpPr>
          <p:cNvPr id="60" name="Text Box 314"/>
          <p:cNvSpPr txBox="1">
            <a:spLocks noChangeArrowheads="1"/>
          </p:cNvSpPr>
          <p:nvPr/>
        </p:nvSpPr>
        <p:spPr bwMode="auto">
          <a:xfrm>
            <a:off x="1427872" y="2275107"/>
            <a:ext cx="83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66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63" name="Text Box 317"/>
          <p:cNvSpPr txBox="1">
            <a:spLocks noChangeArrowheads="1"/>
          </p:cNvSpPr>
          <p:nvPr/>
        </p:nvSpPr>
        <p:spPr bwMode="auto">
          <a:xfrm>
            <a:off x="1447800" y="2673350"/>
            <a:ext cx="83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0</a:t>
            </a:r>
          </a:p>
        </p:txBody>
      </p:sp>
      <p:sp>
        <p:nvSpPr>
          <p:cNvPr id="64" name="AutoShape 318" descr="Bouquet"/>
          <p:cNvSpPr>
            <a:spLocks noChangeArrowheads="1"/>
          </p:cNvSpPr>
          <p:nvPr/>
        </p:nvSpPr>
        <p:spPr bwMode="auto">
          <a:xfrm>
            <a:off x="457200" y="3640782"/>
            <a:ext cx="2952750" cy="565796"/>
          </a:xfrm>
          <a:prstGeom prst="horizontalScroll">
            <a:avLst>
              <a:gd name="adj" fmla="val 12500"/>
            </a:avLst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1 275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: 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=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425  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5" name="Text Box 329"/>
          <p:cNvSpPr txBox="1">
            <a:spLocks noChangeArrowheads="1"/>
          </p:cNvSpPr>
          <p:nvPr/>
        </p:nvSpPr>
        <p:spPr bwMode="auto">
          <a:xfrm>
            <a:off x="3733800" y="982867"/>
            <a:ext cx="3982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12 chia 3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4.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 Box 330"/>
          <p:cNvSpPr txBox="1">
            <a:spLocks noChangeArrowheads="1"/>
          </p:cNvSpPr>
          <p:nvPr/>
        </p:nvSpPr>
        <p:spPr bwMode="auto">
          <a:xfrm>
            <a:off x="3886200" y="1348085"/>
            <a:ext cx="5049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2; 12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 Box 333"/>
          <p:cNvSpPr txBox="1">
            <a:spLocks noChangeArrowheads="1"/>
          </p:cNvSpPr>
          <p:nvPr/>
        </p:nvSpPr>
        <p:spPr bwMode="auto">
          <a:xfrm>
            <a:off x="3733800" y="1841629"/>
            <a:ext cx="2382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7;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 Box 334"/>
          <p:cNvSpPr txBox="1">
            <a:spLocks noChangeArrowheads="1"/>
          </p:cNvSpPr>
          <p:nvPr/>
        </p:nvSpPr>
        <p:spPr bwMode="auto">
          <a:xfrm>
            <a:off x="3926985" y="2186285"/>
            <a:ext cx="55476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 Box 336"/>
          <p:cNvSpPr txBox="1">
            <a:spLocks noChangeArrowheads="1"/>
          </p:cNvSpPr>
          <p:nvPr/>
        </p:nvSpPr>
        <p:spPr bwMode="auto">
          <a:xfrm>
            <a:off x="3733800" y="2689522"/>
            <a:ext cx="2382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  <a:latin typeface=".VnArial" pitchFamily="34" charset="0"/>
              </a:rPr>
              <a:t>*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2400" dirty="0" smtClean="0">
                <a:solidFill>
                  <a:srgbClr val="0000FF"/>
                </a:solidFill>
                <a:latin typeface=".VnArial" pitchFamily="34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15;</a:t>
            </a:r>
            <a:r>
              <a:rPr lang="en-US" sz="2400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endParaRPr lang="en-US" sz="2400" dirty="0">
              <a:solidFill>
                <a:srgbClr val="0000FF"/>
              </a:solidFill>
              <a:latin typeface=".VnArial" pitchFamily="34" charset="0"/>
            </a:endParaRPr>
          </a:p>
        </p:txBody>
      </p:sp>
      <p:sp>
        <p:nvSpPr>
          <p:cNvPr id="70" name="Text Box 337"/>
          <p:cNvSpPr txBox="1">
            <a:spLocks noChangeArrowheads="1"/>
          </p:cNvSpPr>
          <p:nvPr/>
        </p:nvSpPr>
        <p:spPr bwMode="auto">
          <a:xfrm>
            <a:off x="3959225" y="3024485"/>
            <a:ext cx="46713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15; 15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 Box 333"/>
          <p:cNvSpPr txBox="1">
            <a:spLocks noChangeArrowheads="1"/>
          </p:cNvSpPr>
          <p:nvPr/>
        </p:nvSpPr>
        <p:spPr bwMode="auto">
          <a:xfrm>
            <a:off x="4744328" y="1858942"/>
            <a:ext cx="350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3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 Box 336"/>
          <p:cNvSpPr txBox="1">
            <a:spLocks noChangeArrowheads="1"/>
          </p:cNvSpPr>
          <p:nvPr/>
        </p:nvSpPr>
        <p:spPr bwMode="auto">
          <a:xfrm>
            <a:off x="5498406" y="2677481"/>
            <a:ext cx="46361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15 chia 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94533">
            <a:off x="-145204" y="4421400"/>
            <a:ext cx="829029" cy="69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1896">
            <a:off x="8555183" y="4266951"/>
            <a:ext cx="622330" cy="92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81189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4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6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7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9" dur="8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0" dur="80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80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"/>
                            </p:stCondLst>
                            <p:childTnLst>
                              <p:par>
                                <p:cTn id="10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3" dur="8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4" dur="80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80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80"/>
                            </p:stCondLst>
                            <p:childTnLst>
                              <p:par>
                                <p:cTn id="1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3" grpId="0"/>
      <p:bldP spid="54" grpId="0"/>
      <p:bldP spid="55" grpId="0"/>
      <p:bldP spid="57" grpId="0"/>
      <p:bldP spid="58" grpId="0"/>
      <p:bldP spid="59" grpId="0"/>
      <p:bldP spid="60" grpId="0"/>
      <p:bldP spid="63" grpId="0"/>
      <p:bldP spid="64" grpId="0" animBg="1"/>
      <p:bldP spid="65" grpId="0"/>
      <p:bldP spid="66" grpId="0"/>
      <p:bldP spid="67" grpId="0"/>
      <p:bldP spid="68" grpId="0"/>
      <p:bldP spid="69" grpId="0"/>
      <p:bldP spid="73" grpId="0"/>
      <p:bldP spid="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54332">
            <a:off x="-22931" y="-58073"/>
            <a:ext cx="829029" cy="69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47430" y="-169142"/>
            <a:ext cx="622330" cy="92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AutoShape 295" descr="Sand"/>
          <p:cNvSpPr>
            <a:spLocks noChangeArrowheads="1"/>
          </p:cNvSpPr>
          <p:nvPr/>
        </p:nvSpPr>
        <p:spPr bwMode="auto">
          <a:xfrm>
            <a:off x="990600" y="590550"/>
            <a:ext cx="2667000" cy="685800"/>
          </a:xfrm>
          <a:prstGeom prst="plaque">
            <a:avLst>
              <a:gd name="adj" fmla="val 1666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6 408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2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= ?</a:t>
            </a:r>
            <a:r>
              <a:rPr lang="en-US" sz="32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</a:p>
        </p:txBody>
      </p:sp>
      <p:grpSp>
        <p:nvGrpSpPr>
          <p:cNvPr id="46" name="Group 296"/>
          <p:cNvGrpSpPr>
            <a:grpSpLocks/>
          </p:cNvGrpSpPr>
          <p:nvPr/>
        </p:nvGrpSpPr>
        <p:grpSpPr bwMode="auto">
          <a:xfrm>
            <a:off x="1143084" y="1352550"/>
            <a:ext cx="3276516" cy="1447800"/>
            <a:chOff x="104" y="1440"/>
            <a:chExt cx="2152" cy="1200"/>
          </a:xfrm>
        </p:grpSpPr>
        <p:grpSp>
          <p:nvGrpSpPr>
            <p:cNvPr id="47" name="Group 297"/>
            <p:cNvGrpSpPr>
              <a:grpSpLocks/>
            </p:cNvGrpSpPr>
            <p:nvPr/>
          </p:nvGrpSpPr>
          <p:grpSpPr bwMode="auto">
            <a:xfrm>
              <a:off x="104" y="1440"/>
              <a:ext cx="1559" cy="1200"/>
              <a:chOff x="104" y="1440"/>
              <a:chExt cx="1559" cy="1200"/>
            </a:xfrm>
          </p:grpSpPr>
          <p:sp>
            <p:nvSpPr>
              <p:cNvPr id="49" name="Text Box 298"/>
              <p:cNvSpPr txBox="1">
                <a:spLocks noChangeArrowheads="1"/>
              </p:cNvSpPr>
              <p:nvPr/>
            </p:nvSpPr>
            <p:spPr bwMode="auto">
              <a:xfrm>
                <a:off x="104" y="1536"/>
                <a:ext cx="827" cy="5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6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6 408 </a:t>
                </a:r>
                <a:endParaRPr lang="en-US" sz="360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50" name="Group 299"/>
              <p:cNvGrpSpPr>
                <a:grpSpLocks/>
              </p:cNvGrpSpPr>
              <p:nvPr/>
            </p:nvGrpSpPr>
            <p:grpSpPr bwMode="auto">
              <a:xfrm>
                <a:off x="991" y="1440"/>
                <a:ext cx="672" cy="1200"/>
                <a:chOff x="1584" y="2256"/>
                <a:chExt cx="672" cy="960"/>
              </a:xfrm>
            </p:grpSpPr>
            <p:sp>
              <p:nvSpPr>
                <p:cNvPr id="51" name="Line 300"/>
                <p:cNvSpPr>
                  <a:spLocks noChangeShapeType="1"/>
                </p:cNvSpPr>
                <p:nvPr/>
              </p:nvSpPr>
              <p:spPr bwMode="auto">
                <a:xfrm>
                  <a:off x="1584" y="2256"/>
                  <a:ext cx="0" cy="96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3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" name="Line 301"/>
                <p:cNvSpPr>
                  <a:spLocks noChangeShapeType="1"/>
                </p:cNvSpPr>
                <p:nvPr/>
              </p:nvSpPr>
              <p:spPr bwMode="auto">
                <a:xfrm>
                  <a:off x="1584" y="2688"/>
                  <a:ext cx="672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360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48" name="Text Box 302"/>
            <p:cNvSpPr txBox="1">
              <a:spLocks noChangeArrowheads="1"/>
            </p:cNvSpPr>
            <p:nvPr/>
          </p:nvSpPr>
          <p:spPr bwMode="auto">
            <a:xfrm>
              <a:off x="1152" y="1515"/>
              <a:ext cx="1104" cy="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</a:p>
          </p:txBody>
        </p:sp>
      </p:grpSp>
      <p:sp>
        <p:nvSpPr>
          <p:cNvPr id="53" name="Text Box 307"/>
          <p:cNvSpPr txBox="1">
            <a:spLocks noChangeArrowheads="1"/>
          </p:cNvSpPr>
          <p:nvPr/>
        </p:nvSpPr>
        <p:spPr bwMode="auto">
          <a:xfrm>
            <a:off x="2514600" y="2038350"/>
            <a:ext cx="533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54" name="Text Box 308"/>
          <p:cNvSpPr txBox="1">
            <a:spLocks noChangeArrowheads="1"/>
          </p:cNvSpPr>
          <p:nvPr/>
        </p:nvSpPr>
        <p:spPr bwMode="auto">
          <a:xfrm>
            <a:off x="2729132" y="2039937"/>
            <a:ext cx="83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55" name="Text Box 309"/>
          <p:cNvSpPr txBox="1">
            <a:spLocks noChangeArrowheads="1"/>
          </p:cNvSpPr>
          <p:nvPr/>
        </p:nvSpPr>
        <p:spPr bwMode="auto">
          <a:xfrm>
            <a:off x="2952750" y="2039937"/>
            <a:ext cx="83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56" name="Text Box 310"/>
          <p:cNvSpPr txBox="1">
            <a:spLocks noChangeArrowheads="1"/>
          </p:cNvSpPr>
          <p:nvPr/>
        </p:nvSpPr>
        <p:spPr bwMode="auto">
          <a:xfrm>
            <a:off x="3200400" y="2038350"/>
            <a:ext cx="838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4</a:t>
            </a:r>
            <a:endParaRPr lang="en-US" sz="32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57" name="Text Box 311"/>
          <p:cNvSpPr txBox="1">
            <a:spLocks noChangeArrowheads="1"/>
          </p:cNvSpPr>
          <p:nvPr/>
        </p:nvSpPr>
        <p:spPr bwMode="auto">
          <a:xfrm>
            <a:off x="1143000" y="1911350"/>
            <a:ext cx="38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0</a:t>
            </a:r>
          </a:p>
        </p:txBody>
      </p:sp>
      <p:sp>
        <p:nvSpPr>
          <p:cNvPr id="58" name="Text Box 312"/>
          <p:cNvSpPr txBox="1">
            <a:spLocks noChangeArrowheads="1"/>
          </p:cNvSpPr>
          <p:nvPr/>
        </p:nvSpPr>
        <p:spPr bwMode="auto">
          <a:xfrm>
            <a:off x="1386326" y="1911350"/>
            <a:ext cx="7953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FF0066"/>
                </a:solidFill>
                <a:latin typeface="Times New Roman" pitchFamily="18" charset="0"/>
              </a:rPr>
              <a:t> 4 </a:t>
            </a:r>
            <a:endParaRPr lang="en-US" sz="3200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59" name="Text Box 313"/>
          <p:cNvSpPr txBox="1">
            <a:spLocks noChangeArrowheads="1"/>
          </p:cNvSpPr>
          <p:nvPr/>
        </p:nvSpPr>
        <p:spPr bwMode="auto">
          <a:xfrm>
            <a:off x="1524000" y="2284413"/>
            <a:ext cx="838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0</a:t>
            </a:r>
          </a:p>
        </p:txBody>
      </p:sp>
      <p:sp>
        <p:nvSpPr>
          <p:cNvPr id="60" name="Text Box 314"/>
          <p:cNvSpPr txBox="1">
            <a:spLocks noChangeArrowheads="1"/>
          </p:cNvSpPr>
          <p:nvPr/>
        </p:nvSpPr>
        <p:spPr bwMode="auto">
          <a:xfrm>
            <a:off x="1752600" y="2275107"/>
            <a:ext cx="83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66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61" name="Text Box 315"/>
          <p:cNvSpPr txBox="1">
            <a:spLocks noChangeArrowheads="1"/>
          </p:cNvSpPr>
          <p:nvPr/>
        </p:nvSpPr>
        <p:spPr bwMode="auto">
          <a:xfrm>
            <a:off x="1981200" y="2675377"/>
            <a:ext cx="838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66"/>
                </a:solidFill>
                <a:latin typeface="Times New Roman" pitchFamily="18" charset="0"/>
              </a:rPr>
              <a:t>8</a:t>
            </a:r>
          </a:p>
        </p:txBody>
      </p:sp>
      <p:sp>
        <p:nvSpPr>
          <p:cNvPr id="62" name="Text Box 316"/>
          <p:cNvSpPr txBox="1">
            <a:spLocks noChangeArrowheads="1"/>
          </p:cNvSpPr>
          <p:nvPr/>
        </p:nvSpPr>
        <p:spPr bwMode="auto">
          <a:xfrm>
            <a:off x="1981200" y="3028950"/>
            <a:ext cx="838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0</a:t>
            </a:r>
          </a:p>
        </p:txBody>
      </p:sp>
      <p:sp>
        <p:nvSpPr>
          <p:cNvPr id="63" name="Text Box 317"/>
          <p:cNvSpPr txBox="1">
            <a:spLocks noChangeArrowheads="1"/>
          </p:cNvSpPr>
          <p:nvPr/>
        </p:nvSpPr>
        <p:spPr bwMode="auto">
          <a:xfrm>
            <a:off x="1766010" y="2673350"/>
            <a:ext cx="83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0</a:t>
            </a:r>
          </a:p>
        </p:txBody>
      </p:sp>
      <p:sp>
        <p:nvSpPr>
          <p:cNvPr id="64" name="AutoShape 318" descr="Bouquet"/>
          <p:cNvSpPr>
            <a:spLocks noChangeArrowheads="1"/>
          </p:cNvSpPr>
          <p:nvPr/>
        </p:nvSpPr>
        <p:spPr bwMode="auto">
          <a:xfrm>
            <a:off x="990600" y="3640782"/>
            <a:ext cx="2952750" cy="565796"/>
          </a:xfrm>
          <a:prstGeom prst="horizontalScroll">
            <a:avLst>
              <a:gd name="adj" fmla="val 12500"/>
            </a:avLst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6 408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2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=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3 204   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38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94533">
            <a:off x="-145204" y="4421400"/>
            <a:ext cx="829029" cy="69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1896">
            <a:off x="8555183" y="4266951"/>
            <a:ext cx="622330" cy="92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AutoShape 295" descr="Sand"/>
          <p:cNvSpPr>
            <a:spLocks noChangeArrowheads="1"/>
          </p:cNvSpPr>
          <p:nvPr/>
        </p:nvSpPr>
        <p:spPr bwMode="auto">
          <a:xfrm>
            <a:off x="4572000" y="555922"/>
            <a:ext cx="2667000" cy="685800"/>
          </a:xfrm>
          <a:prstGeom prst="plaque">
            <a:avLst>
              <a:gd name="adj" fmla="val 1666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1 275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: 3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= ?</a:t>
            </a:r>
            <a:r>
              <a:rPr lang="en-US" sz="32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</a:p>
        </p:txBody>
      </p:sp>
      <p:grpSp>
        <p:nvGrpSpPr>
          <p:cNvPr id="41" name="Group 296"/>
          <p:cNvGrpSpPr>
            <a:grpSpLocks/>
          </p:cNvGrpSpPr>
          <p:nvPr/>
        </p:nvGrpSpPr>
        <p:grpSpPr bwMode="auto">
          <a:xfrm>
            <a:off x="4724484" y="1317922"/>
            <a:ext cx="3276516" cy="1447800"/>
            <a:chOff x="104" y="1440"/>
            <a:chExt cx="2152" cy="1200"/>
          </a:xfrm>
        </p:grpSpPr>
        <p:grpSp>
          <p:nvGrpSpPr>
            <p:cNvPr id="42" name="Group 297"/>
            <p:cNvGrpSpPr>
              <a:grpSpLocks/>
            </p:cNvGrpSpPr>
            <p:nvPr/>
          </p:nvGrpSpPr>
          <p:grpSpPr bwMode="auto">
            <a:xfrm>
              <a:off x="104" y="1440"/>
              <a:ext cx="1559" cy="1200"/>
              <a:chOff x="104" y="1440"/>
              <a:chExt cx="1559" cy="1200"/>
            </a:xfrm>
          </p:grpSpPr>
          <p:sp>
            <p:nvSpPr>
              <p:cNvPr id="44" name="Text Box 298"/>
              <p:cNvSpPr txBox="1">
                <a:spLocks noChangeArrowheads="1"/>
              </p:cNvSpPr>
              <p:nvPr/>
            </p:nvSpPr>
            <p:spPr bwMode="auto">
              <a:xfrm>
                <a:off x="104" y="1536"/>
                <a:ext cx="827" cy="5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6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1 275 </a:t>
                </a:r>
                <a:endParaRPr lang="en-US" sz="360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76" name="Group 299"/>
              <p:cNvGrpSpPr>
                <a:grpSpLocks/>
              </p:cNvGrpSpPr>
              <p:nvPr/>
            </p:nvGrpSpPr>
            <p:grpSpPr bwMode="auto">
              <a:xfrm>
                <a:off x="991" y="1440"/>
                <a:ext cx="672" cy="1200"/>
                <a:chOff x="1584" y="2256"/>
                <a:chExt cx="672" cy="960"/>
              </a:xfrm>
            </p:grpSpPr>
            <p:sp>
              <p:nvSpPr>
                <p:cNvPr id="77" name="Line 300"/>
                <p:cNvSpPr>
                  <a:spLocks noChangeShapeType="1"/>
                </p:cNvSpPr>
                <p:nvPr/>
              </p:nvSpPr>
              <p:spPr bwMode="auto">
                <a:xfrm>
                  <a:off x="1584" y="2256"/>
                  <a:ext cx="0" cy="96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3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8" name="Line 301"/>
                <p:cNvSpPr>
                  <a:spLocks noChangeShapeType="1"/>
                </p:cNvSpPr>
                <p:nvPr/>
              </p:nvSpPr>
              <p:spPr bwMode="auto">
                <a:xfrm>
                  <a:off x="1584" y="2688"/>
                  <a:ext cx="672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360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43" name="Text Box 302"/>
            <p:cNvSpPr txBox="1">
              <a:spLocks noChangeArrowheads="1"/>
            </p:cNvSpPr>
            <p:nvPr/>
          </p:nvSpPr>
          <p:spPr bwMode="auto">
            <a:xfrm>
              <a:off x="1152" y="1515"/>
              <a:ext cx="1104" cy="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</a:p>
          </p:txBody>
        </p:sp>
      </p:grpSp>
      <p:sp>
        <p:nvSpPr>
          <p:cNvPr id="79" name="Text Box 307"/>
          <p:cNvSpPr txBox="1">
            <a:spLocks noChangeArrowheads="1"/>
          </p:cNvSpPr>
          <p:nvPr/>
        </p:nvSpPr>
        <p:spPr bwMode="auto">
          <a:xfrm>
            <a:off x="6096000" y="2003722"/>
            <a:ext cx="533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80" name="Text Box 308"/>
          <p:cNvSpPr txBox="1">
            <a:spLocks noChangeArrowheads="1"/>
          </p:cNvSpPr>
          <p:nvPr/>
        </p:nvSpPr>
        <p:spPr bwMode="auto">
          <a:xfrm>
            <a:off x="6310532" y="2005309"/>
            <a:ext cx="83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81" name="Text Box 309"/>
          <p:cNvSpPr txBox="1">
            <a:spLocks noChangeArrowheads="1"/>
          </p:cNvSpPr>
          <p:nvPr/>
        </p:nvSpPr>
        <p:spPr bwMode="auto">
          <a:xfrm>
            <a:off x="6534150" y="2005309"/>
            <a:ext cx="83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82" name="Text Box 311"/>
          <p:cNvSpPr txBox="1">
            <a:spLocks noChangeArrowheads="1"/>
          </p:cNvSpPr>
          <p:nvPr/>
        </p:nvSpPr>
        <p:spPr bwMode="auto">
          <a:xfrm>
            <a:off x="5105400" y="1876722"/>
            <a:ext cx="38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0</a:t>
            </a:r>
          </a:p>
        </p:txBody>
      </p:sp>
      <p:sp>
        <p:nvSpPr>
          <p:cNvPr id="83" name="Text Box 312"/>
          <p:cNvSpPr txBox="1">
            <a:spLocks noChangeArrowheads="1"/>
          </p:cNvSpPr>
          <p:nvPr/>
        </p:nvSpPr>
        <p:spPr bwMode="auto">
          <a:xfrm>
            <a:off x="5300662" y="1876722"/>
            <a:ext cx="7953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66"/>
                </a:solidFill>
                <a:latin typeface="Times New Roman" pitchFamily="18" charset="0"/>
              </a:rPr>
              <a:t>7</a:t>
            </a:r>
            <a:r>
              <a:rPr lang="en-US" sz="3200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endParaRPr lang="en-US" sz="3200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84" name="Text Box 313"/>
          <p:cNvSpPr txBox="1">
            <a:spLocks noChangeArrowheads="1"/>
          </p:cNvSpPr>
          <p:nvPr/>
        </p:nvSpPr>
        <p:spPr bwMode="auto">
          <a:xfrm>
            <a:off x="5334000" y="2234349"/>
            <a:ext cx="838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1</a:t>
            </a:r>
          </a:p>
        </p:txBody>
      </p:sp>
      <p:sp>
        <p:nvSpPr>
          <p:cNvPr id="85" name="Text Box 314"/>
          <p:cNvSpPr txBox="1">
            <a:spLocks noChangeArrowheads="1"/>
          </p:cNvSpPr>
          <p:nvPr/>
        </p:nvSpPr>
        <p:spPr bwMode="auto">
          <a:xfrm>
            <a:off x="5542672" y="2240479"/>
            <a:ext cx="83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66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86" name="Text Box 317"/>
          <p:cNvSpPr txBox="1">
            <a:spLocks noChangeArrowheads="1"/>
          </p:cNvSpPr>
          <p:nvPr/>
        </p:nvSpPr>
        <p:spPr bwMode="auto">
          <a:xfrm>
            <a:off x="5562600" y="2638722"/>
            <a:ext cx="83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0</a:t>
            </a:r>
          </a:p>
        </p:txBody>
      </p:sp>
      <p:sp>
        <p:nvSpPr>
          <p:cNvPr id="87" name="AutoShape 318" descr="Bouquet"/>
          <p:cNvSpPr>
            <a:spLocks noChangeArrowheads="1"/>
          </p:cNvSpPr>
          <p:nvPr/>
        </p:nvSpPr>
        <p:spPr bwMode="auto">
          <a:xfrm>
            <a:off x="4572000" y="3606154"/>
            <a:ext cx="2952750" cy="565796"/>
          </a:xfrm>
          <a:prstGeom prst="horizontalScroll">
            <a:avLst>
              <a:gd name="adj" fmla="val 12500"/>
            </a:avLst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1 275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: 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=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425  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779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0FCA64B-287B-47D6-B01A-513D59527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86" b="96286" l="1719" r="98698">
                        <a14:foregroundMark x1="9583" y1="32429" x2="16302" y2="38500"/>
                        <a14:foregroundMark x1="16302" y1="38500" x2="34323" y2="41214"/>
                        <a14:foregroundMark x1="34323" y1="41214" x2="52396" y2="35143"/>
                        <a14:foregroundMark x1="52396" y1="35143" x2="57135" y2="24714"/>
                        <a14:foregroundMark x1="57135" y1="24714" x2="47917" y2="19143"/>
                        <a14:foregroundMark x1="47917" y1="19143" x2="34063" y2="22571"/>
                        <a14:foregroundMark x1="34063" y1="22571" x2="27708" y2="31000"/>
                        <a14:foregroundMark x1="27708" y1="31000" x2="30417" y2="37500"/>
                        <a14:foregroundMark x1="30417" y1="37500" x2="43698" y2="35214"/>
                        <a14:foregroundMark x1="43698" y1="35214" x2="56146" y2="14929"/>
                        <a14:foregroundMark x1="56146" y1="14929" x2="53229" y2="1929"/>
                        <a14:foregroundMark x1="53229" y1="1929" x2="36875" y2="7071"/>
                        <a14:foregroundMark x1="36875" y1="7071" x2="35313" y2="17214"/>
                        <a14:foregroundMark x1="35313" y1="17214" x2="37552" y2="28286"/>
                        <a14:foregroundMark x1="37552" y1="28286" x2="48802" y2="32000"/>
                        <a14:foregroundMark x1="48802" y1="32000" x2="66771" y2="23071"/>
                        <a14:foregroundMark x1="66771" y1="23071" x2="73698" y2="12643"/>
                        <a14:foregroundMark x1="73698" y1="12643" x2="70677" y2="4500"/>
                        <a14:foregroundMark x1="70677" y1="4500" x2="63958" y2="6286"/>
                        <a14:foregroundMark x1="63958" y1="6286" x2="58958" y2="17857"/>
                        <a14:foregroundMark x1="58958" y1="17857" x2="59844" y2="31714"/>
                        <a14:foregroundMark x1="59844" y1="31714" x2="66875" y2="34000"/>
                        <a14:foregroundMark x1="66875" y1="34000" x2="73490" y2="28000"/>
                        <a14:foregroundMark x1="73490" y1="28000" x2="75208" y2="38429"/>
                        <a14:foregroundMark x1="75208" y1="38429" x2="88646" y2="51357"/>
                        <a14:foregroundMark x1="88646" y1="51357" x2="93125" y2="47714"/>
                        <a14:foregroundMark x1="93125" y1="47714" x2="86823" y2="42429"/>
                        <a14:foregroundMark x1="86823" y1="42429" x2="78385" y2="46786"/>
                        <a14:foregroundMark x1="78385" y1="46786" x2="74740" y2="62286"/>
                        <a14:foregroundMark x1="74740" y1="62286" x2="76302" y2="76929"/>
                        <a14:foregroundMark x1="76302" y1="76929" x2="81615" y2="80714"/>
                        <a14:foregroundMark x1="81615" y1="80714" x2="84635" y2="71929"/>
                        <a14:foregroundMark x1="84635" y1="71929" x2="80573" y2="62786"/>
                        <a14:foregroundMark x1="80573" y1="62786" x2="76354" y2="67000"/>
                        <a14:foregroundMark x1="76354" y1="67000" x2="69427" y2="81000"/>
                        <a14:foregroundMark x1="69427" y1="81000" x2="60208" y2="87429"/>
                        <a14:foregroundMark x1="60208" y1="87429" x2="12917" y2="90214"/>
                        <a14:foregroundMark x1="12917" y1="90214" x2="61458" y2="92929"/>
                        <a14:foregroundMark x1="61458" y1="92929" x2="86771" y2="91214"/>
                        <a14:foregroundMark x1="86771" y1="91214" x2="67813" y2="87714"/>
                        <a14:foregroundMark x1="7292" y1="40214" x2="22344" y2="49643"/>
                        <a14:foregroundMark x1="22344" y1="49643" x2="22604" y2="49643"/>
                        <a14:foregroundMark x1="10677" y1="30143" x2="35313" y2="28786"/>
                        <a14:foregroundMark x1="3490" y1="36929" x2="10000" y2="44786"/>
                        <a14:foregroundMark x1="6198" y1="32071" x2="25104" y2="22214"/>
                        <a14:foregroundMark x1="1719" y1="37286" x2="7552" y2="44714"/>
                        <a14:foregroundMark x1="7552" y1="44714" x2="15313" y2="47929"/>
                        <a14:foregroundMark x1="5417" y1="66429" x2="15417" y2="71071"/>
                        <a14:foregroundMark x1="9583" y1="60286" x2="15521" y2="73214"/>
                        <a14:foregroundMark x1="5313" y1="67429" x2="8854" y2="73857"/>
                        <a14:foregroundMark x1="8854" y1="73857" x2="11302" y2="75714"/>
                        <a14:foregroundMark x1="4792" y1="66857" x2="7969" y2="75714"/>
                        <a14:foregroundMark x1="7969" y1="75714" x2="13385" y2="78643"/>
                        <a14:foregroundMark x1="4792" y1="64357" x2="9583" y2="59500"/>
                        <a14:foregroundMark x1="3906" y1="69143" x2="7031" y2="76357"/>
                        <a14:foregroundMark x1="7031" y1="76357" x2="12500" y2="78857"/>
                        <a14:foregroundMark x1="6510" y1="60500" x2="10417" y2="57571"/>
                        <a14:foregroundMark x1="10417" y1="57571" x2="10417" y2="57571"/>
                        <a14:foregroundMark x1="22500" y1="94714" x2="38854" y2="96286"/>
                        <a14:foregroundMark x1="38854" y1="96286" x2="70729" y2="92214"/>
                        <a14:foregroundMark x1="70729" y1="92214" x2="70990" y2="91786"/>
                        <a14:foregroundMark x1="21094" y1="93357" x2="59427" y2="97214"/>
                        <a14:foregroundMark x1="59427" y1="97214" x2="70469" y2="96357"/>
                        <a14:foregroundMark x1="70469" y1="96357" x2="70781" y2="96214"/>
                        <a14:foregroundMark x1="92969" y1="90786" x2="95990" y2="90786"/>
                        <a14:foregroundMark x1="82188" y1="36929" x2="91250" y2="38143"/>
                        <a14:foregroundMark x1="91250" y1="38143" x2="95833" y2="37857"/>
                        <a14:foregroundMark x1="95833" y1="37857" x2="96198" y2="37857"/>
                        <a14:foregroundMark x1="90208" y1="41500" x2="96771" y2="42643"/>
                        <a14:foregroundMark x1="96771" y1="42643" x2="98698" y2="42500"/>
                        <a14:foregroundMark x1="89010" y1="32857" x2="95677" y2="36286"/>
                        <a14:foregroundMark x1="89688" y1="63929" x2="88646" y2="71286"/>
                        <a14:foregroundMark x1="88646" y1="71286" x2="82969" y2="76286"/>
                        <a14:foregroundMark x1="88906" y1="59929" x2="91458" y2="66214"/>
                        <a14:foregroundMark x1="91458" y1="66214" x2="88542" y2="71571"/>
                        <a14:foregroundMark x1="88542" y1="71571" x2="84896" y2="75357"/>
                        <a14:foregroundMark x1="84896" y1="75357" x2="84896" y2="75357"/>
                        <a14:foregroundMark x1="5208" y1="91571" x2="15313" y2="92000"/>
                        <a14:foregroundMark x1="29583" y1="11000" x2="37813" y2="8857"/>
                        <a14:foregroundMark x1="27187" y1="11571" x2="29688" y2="12357"/>
                        <a14:foregroundMark x1="28490" y1="8500" x2="42917" y2="4071"/>
                        <a14:foregroundMark x1="71510" y1="4429" x2="73385" y2="4214"/>
                        <a14:foregroundMark x1="71406" y1="2286" x2="72708" y2="2286"/>
                        <a14:foregroundMark x1="25104" y1="52571" x2="30104" y2="5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" y="931"/>
            <a:ext cx="9140694" cy="5141640"/>
          </a:xfrm>
          <a:prstGeom prst="rect">
            <a:avLst/>
          </a:prstGeom>
        </p:spPr>
      </p:pic>
      <p:grpSp>
        <p:nvGrpSpPr>
          <p:cNvPr id="3" name="4 Grupo">
            <a:extLst>
              <a:ext uri="{FF2B5EF4-FFF2-40B4-BE49-F238E27FC236}">
                <a16:creationId xmlns="" xmlns:a16="http://schemas.microsoft.com/office/drawing/2014/main" id="{FD91699D-D060-4587-9325-416058C97D5A}"/>
              </a:ext>
            </a:extLst>
          </p:cNvPr>
          <p:cNvGrpSpPr/>
          <p:nvPr/>
        </p:nvGrpSpPr>
        <p:grpSpPr>
          <a:xfrm>
            <a:off x="7667073" y="4270910"/>
            <a:ext cx="1300790" cy="871658"/>
            <a:chOff x="6876840" y="4393853"/>
            <a:chExt cx="1914525" cy="1195387"/>
          </a:xfrm>
        </p:grpSpPr>
        <p:pic>
          <p:nvPicPr>
            <p:cNvPr id="4" name="Picture 3" descr="http://t1.gstatic.com/images?q=tbn:ANd9GcTYqaJd5yQl9XZMVoaHRczxbKr3hlpE45gMvjId8G2kcSVE4YTE2g">
              <a:extLst>
                <a:ext uri="{FF2B5EF4-FFF2-40B4-BE49-F238E27FC236}">
                  <a16:creationId xmlns="" xmlns:a16="http://schemas.microsoft.com/office/drawing/2014/main" id="{DBB86D91-E0B7-49D3-A0A2-CE72894AFD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50996" l="0" r="100000">
                          <a14:backgroundMark x1="35323" y1="9960" x2="12438" y2="7570"/>
                          <a14:backgroundMark x1="36318" y1="39841" x2="8458" y2="40637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6876840" y="4393853"/>
              <a:ext cx="1914525" cy="1195387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3 CuadroTexto">
              <a:hlinkClick r:id="" action="ppaction://hlinkshowjump?jump=nextslide"/>
              <a:extLst>
                <a:ext uri="{FF2B5EF4-FFF2-40B4-BE49-F238E27FC236}">
                  <a16:creationId xmlns="" xmlns:a16="http://schemas.microsoft.com/office/drawing/2014/main" id="{92DC8CB8-713C-4571-91A7-B03DE6886636}"/>
                </a:ext>
              </a:extLst>
            </p:cNvPr>
            <p:cNvSpPr txBox="1"/>
            <p:nvPr/>
          </p:nvSpPr>
          <p:spPr>
            <a:xfrm>
              <a:off x="7103746" y="4754210"/>
              <a:ext cx="1460709" cy="506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595">
                <a:defRPr/>
              </a:pPr>
              <a:r>
                <a:rPr lang="es-ES_tradnl" b="1" kern="0">
                  <a:solidFill>
                    <a:srgbClr val="663300"/>
                  </a:solidFill>
                  <a:effectLst>
                    <a:innerShdw blurRad="114300">
                      <a:prstClr val="black"/>
                    </a:innerShdw>
                  </a:effectLst>
                  <a:latin typeface="Calibri"/>
                </a:rPr>
                <a:t>Bắt đầu</a:t>
              </a:r>
              <a:endParaRPr lang="es-ES" b="1" kern="0" dirty="0">
                <a:solidFill>
                  <a:srgbClr val="663300"/>
                </a:solidFill>
                <a:effectLst>
                  <a:innerShdw blurRad="114300">
                    <a:prstClr val="black"/>
                  </a:innerShdw>
                </a:effectLst>
                <a:latin typeface="Calibri"/>
              </a:endParaRPr>
            </a:p>
          </p:txBody>
        </p:sp>
      </p:grpSp>
      <p:pic>
        <p:nvPicPr>
          <p:cNvPr id="7" name="Vũ điệu Pikachu cực dễ thương ^^">
            <a:hlinkClick r:id="" action="ppaction://media"/>
            <a:extLst>
              <a:ext uri="{FF2B5EF4-FFF2-40B4-BE49-F238E27FC236}">
                <a16:creationId xmlns="" xmlns:a16="http://schemas.microsoft.com/office/drawing/2014/main" id="{A8E2062C-785D-4343-AAAD-F4240FE1C5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545802" y="2006683"/>
            <a:ext cx="457094" cy="4570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30B909-27E6-41DE-99F2-A01D51E1F9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7747" y="2463777"/>
            <a:ext cx="3428504" cy="142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396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22727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15946358</TotalTime>
  <Words>818</Words>
  <Application>Microsoft Office PowerPoint</Application>
  <PresentationFormat>On-screen Show (16:9)</PresentationFormat>
  <Paragraphs>188</Paragraphs>
  <Slides>22</Slides>
  <Notes>8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Hà</dc:creator>
  <cp:lastModifiedBy>Admin</cp:lastModifiedBy>
  <cp:revision>259</cp:revision>
  <dcterms:created xsi:type="dcterms:W3CDTF">2018-03-27T01:18:13Z</dcterms:created>
  <dcterms:modified xsi:type="dcterms:W3CDTF">2024-02-29T03:43:26Z</dcterms:modified>
</cp:coreProperties>
</file>