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06" r:id="rId3"/>
    <p:sldId id="316" r:id="rId4"/>
    <p:sldId id="317" r:id="rId5"/>
    <p:sldId id="296" r:id="rId6"/>
    <p:sldId id="294" r:id="rId7"/>
    <p:sldId id="297" r:id="rId8"/>
    <p:sldId id="286" r:id="rId9"/>
    <p:sldId id="301" r:id="rId10"/>
    <p:sldId id="300" r:id="rId11"/>
    <p:sldId id="302" r:id="rId12"/>
    <p:sldId id="303" r:id="rId13"/>
    <p:sldId id="304" r:id="rId14"/>
    <p:sldId id="305" r:id="rId15"/>
    <p:sldId id="318" r:id="rId16"/>
    <p:sldId id="307" r:id="rId17"/>
    <p:sldId id="310" r:id="rId18"/>
    <p:sldId id="311" r:id="rId19"/>
    <p:sldId id="266" r:id="rId20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  <a:srgbClr val="A40000"/>
    <a:srgbClr val="660066"/>
    <a:srgbClr val="990000"/>
    <a:srgbClr val="660033"/>
    <a:srgbClr val="800000"/>
    <a:srgbClr val="990033"/>
    <a:srgbClr val="00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0" autoAdjust="0"/>
    <p:restoredTop sz="94803" autoAdjust="0"/>
  </p:normalViewPr>
  <p:slideViewPr>
    <p:cSldViewPr>
      <p:cViewPr>
        <p:scale>
          <a:sx n="68" d="100"/>
          <a:sy n="68" d="100"/>
        </p:scale>
        <p:origin x="-1494" y="-4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28FD2-0830-42F1-8C72-13FED50DE1DB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11F77-56AA-4512-AA05-E1584BDDA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3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6981B-10A4-412B-92E6-199841D981C4}" type="slidenum">
              <a:rPr lang="en-US"/>
              <a:pPr/>
              <a:t>19</a:t>
            </a:fld>
            <a:endParaRPr lang="en-US"/>
          </a:p>
        </p:txBody>
      </p:sp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285BDBA-2F2F-4334-87AD-650B018AB511}" type="slidenum">
              <a:rPr lang="en-US" sz="1200">
                <a:latin typeface="Palatino Linotype" pitchFamily="18" charset="0"/>
              </a:rPr>
              <a:pPr algn="r"/>
              <a:t>19</a:t>
            </a:fld>
            <a:endParaRPr lang="en-US" sz="1200">
              <a:latin typeface="Palatino Linotype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8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29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6848" y="206072"/>
            <a:ext cx="8230306" cy="43879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6848" y="4683280"/>
            <a:ext cx="2134306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3848" y="4683280"/>
            <a:ext cx="2896306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2848" y="4683280"/>
            <a:ext cx="2134306" cy="357188"/>
          </a:xfrm>
        </p:spPr>
        <p:txBody>
          <a:bodyPr/>
          <a:lstStyle>
            <a:lvl1pPr>
              <a:defRPr/>
            </a:lvl1pPr>
          </a:lstStyle>
          <a:p>
            <a:fld id="{9A18ED17-B288-4926-9A16-E6C3EDB8F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72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916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9145762" cy="513243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7213481" y="2823863"/>
            <a:ext cx="1930582" cy="37994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776482" y="3203812"/>
            <a:ext cx="436999" cy="61249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8167" y="8166"/>
            <a:ext cx="9135833" cy="139805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831273"/>
            <a:ext cx="9145762" cy="4309249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2800066"/>
            <a:ext cx="9145762" cy="615045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99" y="1630782"/>
            <a:ext cx="9145900" cy="758782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665019"/>
            <a:ext cx="9145762" cy="208073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1900" y="4022889"/>
            <a:ext cx="9145900" cy="805543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655020" y="1360331"/>
            <a:ext cx="3720825" cy="538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1pPr>
            <a:lvl2pPr lvl="1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2pPr>
            <a:lvl3pPr lvl="2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3pPr>
            <a:lvl4pPr lvl="3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4pPr>
            <a:lvl5pPr lvl="4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5pPr>
            <a:lvl6pPr lvl="5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6pPr>
            <a:lvl7pPr lvl="6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7pPr>
            <a:lvl8pPr lvl="7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8pPr>
            <a:lvl9pPr lvl="8" rtl="0">
              <a:spcBef>
                <a:spcPts val="1575"/>
              </a:spcBef>
              <a:spcAft>
                <a:spcPts val="1575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4848116" y="1360331"/>
            <a:ext cx="3720600" cy="538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1pPr>
            <a:lvl2pPr lvl="1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2pPr>
            <a:lvl3pPr lvl="2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3pPr>
            <a:lvl4pPr lvl="3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4pPr>
            <a:lvl5pPr lvl="4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5pPr>
            <a:lvl6pPr lvl="5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6pPr>
            <a:lvl7pPr lvl="6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7pPr>
            <a:lvl8pPr lvl="7" rtl="0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8pPr>
            <a:lvl9pPr lvl="8" rtl="0">
              <a:spcBef>
                <a:spcPts val="1575"/>
              </a:spcBef>
              <a:spcAft>
                <a:spcPts val="1575"/>
              </a:spcAft>
              <a:buClr>
                <a:schemeClr val="dk1"/>
              </a:buClr>
              <a:buSzPts val="2100"/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655013" y="627225"/>
            <a:ext cx="7913925" cy="572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655013" y="2063100"/>
            <a:ext cx="3720600" cy="2338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4848110" y="2054288"/>
            <a:ext cx="3720825" cy="2338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7736002" y="-168824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633288" y="4476543"/>
            <a:ext cx="1639685" cy="42860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519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2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5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6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8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0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CB4E8-FB31-4B4D-9E7D-D81005DFDCD6}" type="datetimeFigureOut">
              <a:rPr lang="en-US" smtClean="0"/>
              <a:pPr/>
              <a:t>01/03/2024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8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\Nhac%20mp3\chon%20loc\Bac-Ho-Mot-Tinh-Yeu-Bao-La.wm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5.wdp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5.wdp"/><Relationship Id="rId17" Type="http://schemas.openxmlformats.org/officeDocument/2006/relationships/image" Target="../media/image28.png"/><Relationship Id="rId2" Type="http://schemas.openxmlformats.org/officeDocument/2006/relationships/audio" Target="../media/media4.mp3"/><Relationship Id="rId16" Type="http://schemas.microsoft.com/office/2007/relationships/hdphoto" Target="../media/hdphoto7.wdp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19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12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nhac\Nhac%20mp3\Bui-Phan.mp3" TargetMode="External"/><Relationship Id="rId6" Type="http://schemas.openxmlformats.org/officeDocument/2006/relationships/image" Target="../media/image36.wmf"/><Relationship Id="rId11" Type="http://schemas.openxmlformats.org/officeDocument/2006/relationships/image" Target="../media/image40.jpeg"/><Relationship Id="rId5" Type="http://schemas.openxmlformats.org/officeDocument/2006/relationships/image" Target="../media/image35.wmf"/><Relationship Id="rId10" Type="http://schemas.openxmlformats.org/officeDocument/2006/relationships/image" Target="../media/image39.wmf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829161" y="642940"/>
            <a:ext cx="5561541" cy="5000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00" kern="10" dirty="0" smtClean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TRƯỜNG TIỂU HỌC ĐẠI CƯỜNG</a:t>
            </a:r>
            <a:endParaRPr lang="en-US" sz="2300" kern="10" dirty="0">
              <a:ln w="9525">
                <a:solidFill>
                  <a:srgbClr val="000000"/>
                </a:solidFill>
                <a:miter lim="800000"/>
                <a:headEnd/>
                <a:tailEnd/>
              </a:ln>
              <a:gradFill rotWithShape="0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300" kern="10" dirty="0">
              <a:ln w="9525">
                <a:solidFill>
                  <a:srgbClr val="000000"/>
                </a:solidFill>
                <a:miter lim="800000"/>
                <a:headEnd/>
                <a:tailEnd/>
              </a:ln>
              <a:gradFill rotWithShape="0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1"/>
              </a:gradFill>
              <a:latin typeface=".VnHelvetInsH"/>
            </a:endParaRPr>
          </a:p>
        </p:txBody>
      </p:sp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1372306" y="285750"/>
            <a:ext cx="6477000" cy="285750"/>
          </a:xfrm>
          <a:prstGeom prst="rect">
            <a:avLst/>
          </a:prstGeom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ĐẠI LỘC</a:t>
            </a:r>
            <a:endParaRPr lang="en-US" sz="4100" b="1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1947340" y="2286003"/>
            <a:ext cx="5164667" cy="13408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Môn : </a:t>
            </a:r>
            <a:r>
              <a:rPr lang="en-US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TOÁN</a:t>
            </a:r>
            <a:endParaRPr lang="vi-VN" sz="4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- Lớp </a:t>
            </a:r>
            <a:r>
              <a:rPr lang="en-US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lang="vi-VN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-</a:t>
            </a:r>
            <a:endParaRPr lang="en-US" sz="4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4672291"/>
            <a:ext cx="9144000" cy="41351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3236" tIns="51618" rIns="103236" bIns="51618" anchor="ctr"/>
          <a:lstStyle/>
          <a:p>
            <a:endParaRPr lang="en-US"/>
          </a:p>
        </p:txBody>
      </p:sp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-8611305" y="4686026"/>
            <a:ext cx="7134930" cy="30086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i="1" kern="10" dirty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Kính chào quí thầy cô giáo về dự giờ, thăm lớp </a:t>
            </a:r>
            <a:r>
              <a:rPr lang="vi-VN" sz="3200" b="1" i="1" kern="10" dirty="0" smtClean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  <a:endParaRPr lang="en-US" sz="3200" b="1" i="1" kern="10" dirty="0">
              <a:ln w="3175">
                <a:solidFill>
                  <a:schemeClr val="bg1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5608" name="Bac-Ho-Mot-Tinh-Yeu-Bao-La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" y="4114525"/>
            <a:ext cx="294569" cy="2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742855" y="4114530"/>
            <a:ext cx="5028847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defTabSz="809625">
              <a:defRPr>
                <a:solidFill>
                  <a:schemeClr val="tx1"/>
                </a:solidFill>
                <a:latin typeface="Arial" charset="0"/>
              </a:defRPr>
            </a:lvl1pPr>
            <a:lvl2pPr marL="404813" defTabSz="809625">
              <a:defRPr>
                <a:solidFill>
                  <a:schemeClr val="tx1"/>
                </a:solidFill>
                <a:latin typeface="Arial" charset="0"/>
              </a:defRPr>
            </a:lvl2pPr>
            <a:lvl3pPr marL="809625" defTabSz="809625">
              <a:defRPr>
                <a:solidFill>
                  <a:schemeClr val="tx1"/>
                </a:solidFill>
                <a:latin typeface="Arial" charset="0"/>
              </a:defRPr>
            </a:lvl3pPr>
            <a:lvl4pPr marL="1214438" defTabSz="809625">
              <a:defRPr>
                <a:solidFill>
                  <a:schemeClr val="tx1"/>
                </a:solidFill>
                <a:latin typeface="Arial" charset="0"/>
              </a:defRPr>
            </a:lvl4pPr>
            <a:lvl5pPr marL="1619250" defTabSz="809625">
              <a:defRPr>
                <a:solidFill>
                  <a:schemeClr val="tx1"/>
                </a:solidFill>
                <a:latin typeface="Arial" charset="0"/>
              </a:defRPr>
            </a:lvl5pPr>
            <a:lvl6pPr marL="20764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336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9908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480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Người thực hiện:</a:t>
            </a:r>
            <a:r>
              <a:rPr lang="en-US" sz="2000" b="1" i="1">
                <a:solidFill>
                  <a:schemeClr val="bg1"/>
                </a:solidFill>
                <a:latin typeface="Times New Roman" pitchFamily="18" charset="0"/>
              </a:rPr>
              <a:t> Nguyễn Thị Thu Hà</a:t>
            </a:r>
          </a:p>
        </p:txBody>
      </p:sp>
    </p:spTree>
    <p:extLst>
      <p:ext uri="{BB962C8B-B14F-4D97-AF65-F5344CB8AC3E}">
        <p14:creationId xmlns:p14="http://schemas.microsoft.com/office/powerpoint/2010/main" val="20111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5586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8"/>
                </p:tgtEl>
              </p:cMediaNode>
            </p:audio>
          </p:childTnLst>
        </p:cTn>
      </p:par>
    </p:tnLst>
    <p:bldLst>
      <p:bldP spid="25603" grpId="0" animBg="1"/>
      <p:bldP spid="25604" grpId="0" animBg="1"/>
      <p:bldP spid="25605" grpId="0" animBg="1"/>
      <p:bldP spid="25606" grpId="0" animBg="1"/>
      <p:bldP spid="25607" grpId="0" animBg="1"/>
      <p:bldP spid="2560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33" y="334736"/>
            <a:ext cx="8780105" cy="4527411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533400" y="556305"/>
            <a:ext cx="833573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vườn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1 098 m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vườn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76200" y="2038350"/>
            <a:ext cx="74676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indent="45720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Chu vi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1 209 x 4= 4836 (m )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4836 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143000" y="895350"/>
            <a:ext cx="7010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33500" y="1276350"/>
            <a:ext cx="24765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2626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164190" y="-555495"/>
            <a:ext cx="2549963" cy="252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8" y="3363110"/>
            <a:ext cx="1801990" cy="194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5906833" y="-555495"/>
            <a:ext cx="2713190" cy="29514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4CC9514-A415-4A6A-B44E-67B124132F7E}"/>
              </a:ext>
            </a:extLst>
          </p:cNvPr>
          <p:cNvSpPr/>
          <p:nvPr/>
        </p:nvSpPr>
        <p:spPr>
          <a:xfrm>
            <a:off x="3518281" y="1511684"/>
            <a:ext cx="2475605" cy="19044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4D40104-0642-4628-9347-470074FA93FB}"/>
              </a:ext>
            </a:extLst>
          </p:cNvPr>
          <p:cNvSpPr/>
          <p:nvPr/>
        </p:nvSpPr>
        <p:spPr>
          <a:xfrm>
            <a:off x="4105359" y="2007835"/>
            <a:ext cx="2077004" cy="124987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387" y="73887"/>
            <a:ext cx="3924745" cy="8593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1AAD71-3A1C-42E1-9AF6-47C6D13546CC}"/>
              </a:ext>
            </a:extLst>
          </p:cNvPr>
          <p:cNvSpPr/>
          <p:nvPr/>
        </p:nvSpPr>
        <p:spPr>
          <a:xfrm>
            <a:off x="4324174" y="3529197"/>
            <a:ext cx="3140039" cy="983800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25C91F-943D-4437-9B1C-84E3EA5CD5F8}"/>
              </a:ext>
            </a:extLst>
          </p:cNvPr>
          <p:cNvGrpSpPr/>
          <p:nvPr/>
        </p:nvGrpSpPr>
        <p:grpSpPr>
          <a:xfrm>
            <a:off x="4244326" y="492336"/>
            <a:ext cx="1635614" cy="1849163"/>
            <a:chOff x="-84188" y="-49050"/>
            <a:chExt cx="1636205" cy="184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>
              <a:off x="502253" y="-49050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 flipH="1"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54" y="1673558"/>
            <a:ext cx="464262" cy="464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72" y="3118396"/>
            <a:ext cx="464262" cy="464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36369F-BF6D-4C71-9DE2-42C2996D69A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333317" y="1702126"/>
            <a:ext cx="2479148" cy="3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327E-6 7.86855E-7 L -0.01771 0.2693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" y="134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152400" y="-95250"/>
            <a:ext cx="416637" cy="461665"/>
            <a:chOff x="621568" y="788267"/>
            <a:chExt cx="555516" cy="615555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21568" y="788267"/>
              <a:ext cx="555516" cy="6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533400" y="-95250"/>
            <a:ext cx="128696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7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7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7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551718" y="285750"/>
            <a:ext cx="8314697" cy="2246769"/>
            <a:chOff x="735623" y="381000"/>
            <a:chExt cx="11086263" cy="2995692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735623" y="381000"/>
              <a:ext cx="11086263" cy="2995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nuôi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endParaRPr lang="en-US" sz="28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just"/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3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6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00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ở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bằng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ở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giảm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lần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a) Trang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endPara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just"/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b)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Cả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endPara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6016" y="2209800"/>
              <a:ext cx="1162783" cy="457200"/>
            </a:xfrm>
            <a:prstGeom prst="rect">
              <a:avLst/>
            </a:prstGeom>
            <a:ln w="190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587999" y="2759999"/>
              <a:ext cx="1092200" cy="457200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826078"/>
            <a:ext cx="2461442" cy="12790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114300" y="2647950"/>
            <a:ext cx="348820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Tóm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tắt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09066" y="723022"/>
            <a:ext cx="31395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800" y="1143878"/>
            <a:ext cx="19623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71800" y="1129810"/>
            <a:ext cx="5715000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2000" y="1561222"/>
            <a:ext cx="6096000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 Brace 39">
            <a:extLst>
              <a:ext uri="{FF2B5EF4-FFF2-40B4-BE49-F238E27FC236}">
                <a16:creationId xmlns:a16="http://schemas.microsoft.com/office/drawing/2014/main" xmlns="" id="{C3C29182-218A-4FD1-9550-DE556D2D423E}"/>
              </a:ext>
            </a:extLst>
          </p:cNvPr>
          <p:cNvSpPr/>
          <p:nvPr/>
        </p:nvSpPr>
        <p:spPr>
          <a:xfrm rot="10800000">
            <a:off x="6332179" y="3338566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4BA970F-6265-4DD4-A098-7E8F4C7C91D1}"/>
              </a:ext>
            </a:extLst>
          </p:cNvPr>
          <p:cNvSpPr txBox="1"/>
          <p:nvPr/>
        </p:nvSpPr>
        <p:spPr>
          <a:xfrm>
            <a:off x="237039" y="3257550"/>
            <a:ext cx="330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6BC54DF-E073-4602-9E3B-4572B9ACBD18}"/>
              </a:ext>
            </a:extLst>
          </p:cNvPr>
          <p:cNvSpPr txBox="1"/>
          <p:nvPr/>
        </p:nvSpPr>
        <p:spPr>
          <a:xfrm>
            <a:off x="250284" y="3790950"/>
            <a:ext cx="322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A3180A0-D63F-4C07-B29F-0BF9DDE98DA3}"/>
              </a:ext>
            </a:extLst>
          </p:cNvPr>
          <p:cNvGrpSpPr/>
          <p:nvPr/>
        </p:nvGrpSpPr>
        <p:grpSpPr>
          <a:xfrm>
            <a:off x="4125296" y="3396362"/>
            <a:ext cx="1013991" cy="237861"/>
            <a:chOff x="3051544" y="3800176"/>
            <a:chExt cx="2147777" cy="18267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C44BE58E-E499-4B54-B7D9-DEFE9F2BAB7F}"/>
              </a:ext>
            </a:extLst>
          </p:cNvPr>
          <p:cNvGrpSpPr/>
          <p:nvPr/>
        </p:nvGrpSpPr>
        <p:grpSpPr>
          <a:xfrm>
            <a:off x="2987023" y="4123800"/>
            <a:ext cx="3156983" cy="203213"/>
            <a:chOff x="3040911" y="3800176"/>
            <a:chExt cx="3156983" cy="20321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644578" y="3553684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663349" y="3634223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Left Brace 58">
            <a:extLst>
              <a:ext uri="{FF2B5EF4-FFF2-40B4-BE49-F238E27FC236}">
                <a16:creationId xmlns:a16="http://schemas.microsoft.com/office/drawing/2014/main" xmlns="" id="{C3C29182-218A-4FD1-9550-DE556D2D423E}"/>
              </a:ext>
            </a:extLst>
          </p:cNvPr>
          <p:cNvSpPr/>
          <p:nvPr/>
        </p:nvSpPr>
        <p:spPr>
          <a:xfrm rot="10800000">
            <a:off x="6332179" y="3338566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02BA322-924C-4984-A9F7-13A958A45E82}"/>
              </a:ext>
            </a:extLst>
          </p:cNvPr>
          <p:cNvGrpSpPr/>
          <p:nvPr/>
        </p:nvGrpSpPr>
        <p:grpSpPr>
          <a:xfrm>
            <a:off x="3805678" y="3421502"/>
            <a:ext cx="699977" cy="307212"/>
            <a:chOff x="3051544" y="3800176"/>
            <a:chExt cx="2147777" cy="18267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02BA322-924C-4984-A9F7-13A958A45E82}"/>
              </a:ext>
            </a:extLst>
          </p:cNvPr>
          <p:cNvGrpSpPr/>
          <p:nvPr/>
        </p:nvGrpSpPr>
        <p:grpSpPr>
          <a:xfrm>
            <a:off x="4505655" y="3438086"/>
            <a:ext cx="699977" cy="279284"/>
            <a:chOff x="3051544" y="3800176"/>
            <a:chExt cx="2147777" cy="18267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02BA322-924C-4984-A9F7-13A958A45E82}"/>
              </a:ext>
            </a:extLst>
          </p:cNvPr>
          <p:cNvGrpSpPr/>
          <p:nvPr/>
        </p:nvGrpSpPr>
        <p:grpSpPr>
          <a:xfrm>
            <a:off x="5205523" y="3438086"/>
            <a:ext cx="699977" cy="279284"/>
            <a:chOff x="3051544" y="3800176"/>
            <a:chExt cx="2147777" cy="18267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802BA322-924C-4984-A9F7-13A958A45E82}"/>
              </a:ext>
            </a:extLst>
          </p:cNvPr>
          <p:cNvGrpSpPr/>
          <p:nvPr/>
        </p:nvGrpSpPr>
        <p:grpSpPr>
          <a:xfrm>
            <a:off x="3805678" y="3968866"/>
            <a:ext cx="699977" cy="279284"/>
            <a:chOff x="3051544" y="3800176"/>
            <a:chExt cx="2147777" cy="182679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5568D573-BC9F-4E4F-A1A4-9B8246966477}"/>
              </a:ext>
            </a:extLst>
          </p:cNvPr>
          <p:cNvCxnSpPr>
            <a:cxnSpLocks/>
          </p:cNvCxnSpPr>
          <p:nvPr/>
        </p:nvCxnSpPr>
        <p:spPr>
          <a:xfrm>
            <a:off x="3800036" y="3638550"/>
            <a:ext cx="0" cy="570116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5568D573-BC9F-4E4F-A1A4-9B8246966477}"/>
              </a:ext>
            </a:extLst>
          </p:cNvPr>
          <p:cNvCxnSpPr>
            <a:cxnSpLocks/>
          </p:cNvCxnSpPr>
          <p:nvPr/>
        </p:nvCxnSpPr>
        <p:spPr>
          <a:xfrm>
            <a:off x="4505764" y="3562350"/>
            <a:ext cx="0" cy="570116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Left Brace 71">
            <a:extLst>
              <a:ext uri="{FF2B5EF4-FFF2-40B4-BE49-F238E27FC236}">
                <a16:creationId xmlns:a16="http://schemas.microsoft.com/office/drawing/2014/main" xmlns="" id="{B3E4B1E8-18D1-454D-AAE9-3DFA1C0E913C}"/>
              </a:ext>
            </a:extLst>
          </p:cNvPr>
          <p:cNvSpPr/>
          <p:nvPr/>
        </p:nvSpPr>
        <p:spPr>
          <a:xfrm rot="5400000" flipH="1">
            <a:off x="4088716" y="3941298"/>
            <a:ext cx="152400" cy="709832"/>
          </a:xfrm>
          <a:prstGeom prst="leftBrace">
            <a:avLst>
              <a:gd name="adj1" fmla="val 26252"/>
              <a:gd name="adj2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7791CED-E29A-4B65-A076-8567EB745EB8}"/>
              </a:ext>
            </a:extLst>
          </p:cNvPr>
          <p:cNvSpPr txBox="1"/>
          <p:nvPr/>
        </p:nvSpPr>
        <p:spPr>
          <a:xfrm>
            <a:off x="3747868" y="4381440"/>
            <a:ext cx="131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noProof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Left Brace 73">
            <a:extLst>
              <a:ext uri="{FF2B5EF4-FFF2-40B4-BE49-F238E27FC236}">
                <a16:creationId xmlns:a16="http://schemas.microsoft.com/office/drawing/2014/main" xmlns="" id="{60E1DBEC-7E5E-479C-B176-5363FE378779}"/>
              </a:ext>
            </a:extLst>
          </p:cNvPr>
          <p:cNvSpPr/>
          <p:nvPr/>
        </p:nvSpPr>
        <p:spPr>
          <a:xfrm rot="10800000">
            <a:off x="6845925" y="3548282"/>
            <a:ext cx="164475" cy="560226"/>
          </a:xfrm>
          <a:prstGeom prst="leftBrace">
            <a:avLst>
              <a:gd name="adj1" fmla="val 26252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7791CED-E29A-4B65-A076-8567EB745EB8}"/>
              </a:ext>
            </a:extLst>
          </p:cNvPr>
          <p:cNvSpPr txBox="1"/>
          <p:nvPr/>
        </p:nvSpPr>
        <p:spPr>
          <a:xfrm>
            <a:off x="6515100" y="356957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b="1" noProof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eft Brace 75">
            <a:extLst>
              <a:ext uri="{FF2B5EF4-FFF2-40B4-BE49-F238E27FC236}">
                <a16:creationId xmlns:a16="http://schemas.microsoft.com/office/drawing/2014/main" xmlns="" id="{B3E4B1E8-18D1-454D-AAE9-3DFA1C0E913C}"/>
              </a:ext>
            </a:extLst>
          </p:cNvPr>
          <p:cNvSpPr/>
          <p:nvPr/>
        </p:nvSpPr>
        <p:spPr>
          <a:xfrm rot="5400000">
            <a:off x="5156268" y="1999847"/>
            <a:ext cx="136936" cy="2781409"/>
          </a:xfrm>
          <a:prstGeom prst="leftBrace">
            <a:avLst>
              <a:gd name="adj1" fmla="val 26252"/>
              <a:gd name="adj2" fmla="val 49406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7791CED-E29A-4B65-A076-8567EB745EB8}"/>
              </a:ext>
            </a:extLst>
          </p:cNvPr>
          <p:cNvSpPr txBox="1"/>
          <p:nvPr/>
        </p:nvSpPr>
        <p:spPr>
          <a:xfrm>
            <a:off x="4381500" y="295275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3 600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noProof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EBE2B952-80B0-421C-8241-E711ACF4D986}"/>
              </a:ext>
            </a:extLst>
          </p:cNvPr>
          <p:cNvSpPr/>
          <p:nvPr/>
        </p:nvSpPr>
        <p:spPr>
          <a:xfrm>
            <a:off x="4257154" y="2305050"/>
            <a:ext cx="948370" cy="34290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EBE2B952-80B0-421C-8241-E711ACF4D986}"/>
              </a:ext>
            </a:extLst>
          </p:cNvPr>
          <p:cNvSpPr/>
          <p:nvPr/>
        </p:nvSpPr>
        <p:spPr>
          <a:xfrm>
            <a:off x="4221187" y="1657350"/>
            <a:ext cx="1014632" cy="36401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4 500</a:t>
            </a:r>
            <a:endParaRPr lang="en-US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802BA322-924C-4984-A9F7-13A958A45E82}"/>
              </a:ext>
            </a:extLst>
          </p:cNvPr>
          <p:cNvGrpSpPr/>
          <p:nvPr/>
        </p:nvGrpSpPr>
        <p:grpSpPr>
          <a:xfrm>
            <a:off x="5915464" y="3429878"/>
            <a:ext cx="699977" cy="279284"/>
            <a:chOff x="3051544" y="3800176"/>
            <a:chExt cx="2147777" cy="18267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38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0" grpId="0" animBg="1"/>
      <p:bldP spid="44" grpId="0"/>
      <p:bldP spid="45" grpId="0"/>
      <p:bldP spid="59" grpId="0" animBg="1"/>
      <p:bldP spid="72" grpId="0" animBg="1"/>
      <p:bldP spid="73" grpId="0"/>
      <p:bldP spid="74" grpId="0" animBg="1"/>
      <p:bldP spid="75" grpId="0"/>
      <p:bldP spid="76" grpId="0" animBg="1"/>
      <p:bldP spid="77" grpId="0"/>
      <p:bldP spid="60" grpId="0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885950"/>
            <a:ext cx="2295689" cy="13129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914401" y="2555422"/>
            <a:ext cx="5257799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a) Trang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lợn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3 600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9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(con)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lợn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3 600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+ 9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4 500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(con)</a:t>
            </a:r>
          </a:p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</a:t>
            </a:r>
            <a:r>
              <a:rPr lang="en-US" sz="2400" b="1" u="sng" dirty="0" err="1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2400" b="1" u="sng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 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900 con 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      b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4 500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152400" y="-95250"/>
            <a:ext cx="416637" cy="461665"/>
            <a:chOff x="621568" y="788267"/>
            <a:chExt cx="555516" cy="615555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21568" y="788267"/>
              <a:ext cx="555516" cy="6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533400" y="-95250"/>
            <a:ext cx="128696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7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7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7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551718" y="285750"/>
            <a:ext cx="8314697" cy="2246769"/>
            <a:chOff x="735623" y="381000"/>
            <a:chExt cx="11086263" cy="2995692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735623" y="381000"/>
              <a:ext cx="11086263" cy="2995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nuôi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endParaRPr lang="en-US" sz="28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just"/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3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6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00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ở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bằng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ở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giảm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lần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a) Trang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endPara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just"/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b)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Cả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con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lợn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endParaRPr lang="en-US" sz="28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6016" y="2209800"/>
              <a:ext cx="1162783" cy="457200"/>
            </a:xfrm>
            <a:prstGeom prst="rect">
              <a:avLst/>
            </a:prstGeom>
            <a:ln w="190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587999" y="2759999"/>
              <a:ext cx="1092200" cy="457200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?</a:t>
              </a: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4709066" y="723022"/>
            <a:ext cx="31395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85800" y="1143878"/>
            <a:ext cx="19623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971800" y="1129810"/>
            <a:ext cx="5715000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62000" y="1561222"/>
            <a:ext cx="6096000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EBE2B952-80B0-421C-8241-E711ACF4D986}"/>
              </a:ext>
            </a:extLst>
          </p:cNvPr>
          <p:cNvSpPr/>
          <p:nvPr/>
        </p:nvSpPr>
        <p:spPr>
          <a:xfrm>
            <a:off x="4257154" y="1667314"/>
            <a:ext cx="948370" cy="34290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EBE2B952-80B0-421C-8241-E711ACF4D986}"/>
              </a:ext>
            </a:extLst>
          </p:cNvPr>
          <p:cNvSpPr/>
          <p:nvPr/>
        </p:nvSpPr>
        <p:spPr>
          <a:xfrm>
            <a:off x="4052669" y="2072346"/>
            <a:ext cx="1014632" cy="36401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4 500</a:t>
            </a:r>
            <a:endParaRPr lang="en-US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155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720658" y="-783659"/>
            <a:ext cx="2822009" cy="2791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8" y="3363110"/>
            <a:ext cx="1801990" cy="194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5906833" y="-555495"/>
            <a:ext cx="2713190" cy="29514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4CC9514-A415-4A6A-B44E-67B124132F7E}"/>
              </a:ext>
            </a:extLst>
          </p:cNvPr>
          <p:cNvSpPr/>
          <p:nvPr/>
        </p:nvSpPr>
        <p:spPr>
          <a:xfrm>
            <a:off x="3518281" y="1511684"/>
            <a:ext cx="2475605" cy="19044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4D40104-0642-4628-9347-470074FA93FB}"/>
              </a:ext>
            </a:extLst>
          </p:cNvPr>
          <p:cNvSpPr/>
          <p:nvPr/>
        </p:nvSpPr>
        <p:spPr>
          <a:xfrm>
            <a:off x="4105359" y="2007835"/>
            <a:ext cx="2077004" cy="124987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8387" y="73887"/>
            <a:ext cx="3924745" cy="8593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1AAD71-3A1C-42E1-9AF6-47C6D13546CC}"/>
              </a:ext>
            </a:extLst>
          </p:cNvPr>
          <p:cNvSpPr/>
          <p:nvPr/>
        </p:nvSpPr>
        <p:spPr>
          <a:xfrm>
            <a:off x="4324174" y="3529197"/>
            <a:ext cx="3140039" cy="983800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72" y="3118396"/>
            <a:ext cx="464262" cy="4642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1460565-96BE-450F-A988-BC5C1A20D9FD}"/>
              </a:ext>
            </a:extLst>
          </p:cNvPr>
          <p:cNvGrpSpPr/>
          <p:nvPr/>
        </p:nvGrpSpPr>
        <p:grpSpPr>
          <a:xfrm>
            <a:off x="4135447" y="1910607"/>
            <a:ext cx="1771386" cy="1849485"/>
            <a:chOff x="-84188" y="-49372"/>
            <a:chExt cx="1772027" cy="18501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1408C5-B245-4493-A7AA-996DA2BBB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3B5DE50-70CD-4D60-910B-80E9364BD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EE14F7-803A-4B6B-ABD9-D6A46EAFAE7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210537" y="1806396"/>
            <a:ext cx="2479148" cy="3716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251D755-2A17-4F8A-B336-F004FB244C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81" b="89921" l="7000" r="90500">
                        <a14:foregroundMark x1="7000" y1="72332" x2="9500" y2="73617"/>
                        <a14:foregroundMark x1="22300" y1="68379" x2="32500" y2="70356"/>
                        <a14:foregroundMark x1="89500" y1="72628" x2="90500" y2="7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17" y="2827421"/>
            <a:ext cx="2477657" cy="2507389"/>
          </a:xfrm>
          <a:prstGeom prst="rect">
            <a:avLst/>
          </a:prstGeom>
        </p:spPr>
      </p:pic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6A9405C-E1CB-4AE6-8D0C-EA61CCBE6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7379510" y="5293867"/>
            <a:ext cx="457094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1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811E-8 -1.28211E-6 L 0.17593 0.24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0" y="121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573022" y="1179196"/>
            <a:ext cx="6034731" cy="3100983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9125A36-2345-42B0-A648-BEB3B4292DD1}"/>
                </a:ext>
              </a:extLst>
            </p:cNvPr>
            <p:cNvSpPr txBox="1"/>
            <p:nvPr/>
          </p:nvSpPr>
          <p:spPr>
            <a:xfrm>
              <a:off x="4437697" y="1494703"/>
              <a:ext cx="3314078" cy="595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663">
                <a:defRPr/>
              </a:pPr>
              <a:r>
                <a:rPr lang="en-US" sz="30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LUYỆN TOÁN</a:t>
              </a:r>
              <a:endParaRPr 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125A36-2345-42B0-A648-BEB3B4292DD1}"/>
              </a:ext>
            </a:extLst>
          </p:cNvPr>
          <p:cNvSpPr txBox="1"/>
          <p:nvPr/>
        </p:nvSpPr>
        <p:spPr>
          <a:xfrm>
            <a:off x="1106422" y="2343151"/>
            <a:ext cx="506577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63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1372791"/>
            <a:ext cx="2135188" cy="2674144"/>
          </a:xfrm>
          <a:solidFill>
            <a:srgbClr val="CCFFFF"/>
          </a:solidFill>
          <a:ln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990600" y="1428751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000" b="1">
              <a:solidFill>
                <a:srgbClr val="003399"/>
              </a:solidFill>
              <a:latin typeface=".VnTime" pitchFamily="3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06788" y="1371600"/>
            <a:ext cx="4876800" cy="2686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800600" y="1200151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000" b="1" i="1">
              <a:solidFill>
                <a:srgbClr val="003399"/>
              </a:solidFill>
              <a:latin typeface="Times New Roman" pitchFamily="18" charset="0"/>
            </a:endParaRPr>
          </a:p>
          <a:p>
            <a:endParaRPr lang="en-US" sz="2000" b="1">
              <a:solidFill>
                <a:srgbClr val="003399"/>
              </a:solidFill>
              <a:latin typeface=".VnTime" pitchFamily="34" charset="0"/>
            </a:endParaRPr>
          </a:p>
        </p:txBody>
      </p:sp>
      <p:sp>
        <p:nvSpPr>
          <p:cNvPr id="33798" name="Text Box 6" descr="Pink tissue paper"/>
          <p:cNvSpPr txBox="1">
            <a:spLocks noChangeArrowheads="1"/>
          </p:cNvSpPr>
          <p:nvPr/>
        </p:nvSpPr>
        <p:spPr bwMode="auto">
          <a:xfrm>
            <a:off x="0" y="4502944"/>
            <a:ext cx="9144000" cy="86177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5000">
              <a:latin typeface=".VnArial Narrow" pitchFamily="34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371600" y="228600"/>
            <a:ext cx="7391400" cy="8572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0000FF"/>
                </a:solidFill>
                <a:latin typeface=".VnCentury SchoolbookH" pitchFamily="34" charset="0"/>
              </a:rPr>
              <a:t> </a:t>
            </a:r>
            <a:endParaRPr lang="en-US" sz="2400">
              <a:solidFill>
                <a:srgbClr val="0000CC"/>
              </a:solidFill>
              <a:latin typeface=".VnCentury SchoolbookH" pitchFamily="34" charset="0"/>
            </a:endParaRPr>
          </a:p>
        </p:txBody>
      </p:sp>
      <p:pic>
        <p:nvPicPr>
          <p:cNvPr id="33800" name="Picture 8" descr="L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1450"/>
            <a:ext cx="737235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WordArt 9"/>
          <p:cNvSpPr>
            <a:spLocks noChangeArrowheads="1" noChangeShapeType="1" noTextEdit="1"/>
          </p:cNvSpPr>
          <p:nvPr/>
        </p:nvSpPr>
        <p:spPr bwMode="auto">
          <a:xfrm>
            <a:off x="2057400" y="1733550"/>
            <a:ext cx="5524500" cy="90610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68"/>
              </a:avLst>
            </a:prstTxWarp>
          </a:bodyPr>
          <a:lstStyle/>
          <a:p>
            <a:pPr algn="ctr"/>
            <a:r>
              <a:rPr lang="en-US" sz="3600" b="1" kern="10" spc="-36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AI NHANH AI ĐÚNG</a:t>
            </a:r>
            <a:endParaRPr lang="en-US" sz="3600" b="1" kern="10" spc="-36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3802" name="Picture 10" descr="!bell_0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086">
            <a:off x="6324600" y="117873"/>
            <a:ext cx="2514600" cy="131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1762125" y="1657350"/>
            <a:ext cx="6324600" cy="2228850"/>
          </a:xfrm>
          <a:prstGeom prst="flowChartAlternateProcess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grpSp>
        <p:nvGrpSpPr>
          <p:cNvPr id="33806" name="Group 14"/>
          <p:cNvGrpSpPr>
            <a:grpSpLocks/>
          </p:cNvGrpSpPr>
          <p:nvPr/>
        </p:nvGrpSpPr>
        <p:grpSpPr bwMode="auto">
          <a:xfrm>
            <a:off x="0" y="0"/>
            <a:ext cx="4518025" cy="5143500"/>
            <a:chOff x="1392" y="-96"/>
            <a:chExt cx="2846" cy="4320"/>
          </a:xfrm>
        </p:grpSpPr>
        <p:pic>
          <p:nvPicPr>
            <p:cNvPr id="33807" name="Picture 15" descr="Ghe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-96"/>
              <a:ext cx="2846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08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334" y="1296"/>
              <a:ext cx="1794" cy="1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TRÒ</a:t>
              </a:r>
            </a:p>
          </p:txBody>
        </p:sp>
      </p:grpSp>
      <p:grpSp>
        <p:nvGrpSpPr>
          <p:cNvPr id="33809" name="Group 17"/>
          <p:cNvGrpSpPr>
            <a:grpSpLocks/>
          </p:cNvGrpSpPr>
          <p:nvPr/>
        </p:nvGrpSpPr>
        <p:grpSpPr bwMode="auto">
          <a:xfrm>
            <a:off x="4509867" y="2"/>
            <a:ext cx="4651375" cy="5143500"/>
            <a:chOff x="2398" y="0"/>
            <a:chExt cx="2930" cy="4320"/>
          </a:xfrm>
        </p:grpSpPr>
        <p:pic>
          <p:nvPicPr>
            <p:cNvPr id="33810" name="Picture 18" descr="Ghep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0"/>
              <a:ext cx="293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11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2485" y="1671"/>
              <a:ext cx="2304" cy="9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CHƠI</a:t>
              </a:r>
              <a:endPara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8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69601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65538 0.0111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22931" y="-78001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195121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4421">
            <a:off x="8328536" y="4526248"/>
            <a:ext cx="859013" cy="7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96" y="4457191"/>
            <a:ext cx="605845" cy="8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057400" y="457841"/>
            <a:ext cx="4800600" cy="108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236" tIns="51618" rIns="103236" bIns="51618">
            <a:spAutoFit/>
          </a:bodyPr>
          <a:lstStyle>
            <a:lvl1pPr defTabSz="809625">
              <a:defRPr>
                <a:solidFill>
                  <a:schemeClr val="tx1"/>
                </a:solidFill>
                <a:latin typeface="Arial" charset="0"/>
              </a:defRPr>
            </a:lvl1pPr>
            <a:lvl2pPr defTabSz="809625">
              <a:defRPr>
                <a:solidFill>
                  <a:schemeClr val="tx1"/>
                </a:solidFill>
                <a:latin typeface="Arial" charset="0"/>
              </a:defRPr>
            </a:lvl2pPr>
            <a:lvl3pPr defTabSz="809625">
              <a:defRPr>
                <a:solidFill>
                  <a:schemeClr val="tx1"/>
                </a:solidFill>
                <a:latin typeface="Arial" charset="0"/>
              </a:defRPr>
            </a:lvl3pPr>
            <a:lvl4pPr defTabSz="809625">
              <a:defRPr>
                <a:solidFill>
                  <a:schemeClr val="tx1"/>
                </a:solidFill>
                <a:latin typeface="Arial" charset="0"/>
              </a:defRPr>
            </a:lvl4pPr>
            <a:lvl5pPr defTabSz="809625">
              <a:defRPr>
                <a:solidFill>
                  <a:schemeClr val="tx1"/>
                </a:solidFill>
                <a:latin typeface="Arial" charset="0"/>
              </a:defRPr>
            </a:lvl5pPr>
            <a:lvl6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rồi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:              484</a:t>
            </a:r>
            <a:r>
              <a:rPr lang="en-US" sz="3200" b="1" dirty="0">
                <a:latin typeface="Times New Roman" pitchFamily="18" charset="0"/>
              </a:rPr>
              <a:t>8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</a:rPr>
              <a:t>: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</a:rPr>
              <a:t>2</a:t>
            </a:r>
          </a:p>
        </p:txBody>
      </p:sp>
      <p:grpSp>
        <p:nvGrpSpPr>
          <p:cNvPr id="14" name="Group 327"/>
          <p:cNvGrpSpPr>
            <a:grpSpLocks/>
          </p:cNvGrpSpPr>
          <p:nvPr/>
        </p:nvGrpSpPr>
        <p:grpSpPr bwMode="auto">
          <a:xfrm>
            <a:off x="2908775" y="2090736"/>
            <a:ext cx="2577625" cy="1304925"/>
            <a:chOff x="367" y="1440"/>
            <a:chExt cx="1524" cy="822"/>
          </a:xfrm>
        </p:grpSpPr>
        <p:grpSp>
          <p:nvGrpSpPr>
            <p:cNvPr id="28" name="Group 328"/>
            <p:cNvGrpSpPr>
              <a:grpSpLocks/>
            </p:cNvGrpSpPr>
            <p:nvPr/>
          </p:nvGrpSpPr>
          <p:grpSpPr bwMode="auto">
            <a:xfrm>
              <a:off x="1084" y="1440"/>
              <a:ext cx="672" cy="822"/>
              <a:chOff x="1406" y="2256"/>
              <a:chExt cx="672" cy="960"/>
            </a:xfrm>
          </p:grpSpPr>
          <p:sp>
            <p:nvSpPr>
              <p:cNvPr id="31" name="Line 329"/>
              <p:cNvSpPr>
                <a:spLocks noChangeShapeType="1"/>
              </p:cNvSpPr>
              <p:nvPr/>
            </p:nvSpPr>
            <p:spPr bwMode="auto">
              <a:xfrm>
                <a:off x="1406" y="2256"/>
                <a:ext cx="0" cy="96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32" name="Line 330"/>
              <p:cNvSpPr>
                <a:spLocks noChangeShapeType="1"/>
              </p:cNvSpPr>
              <p:nvPr/>
            </p:nvSpPr>
            <p:spPr bwMode="auto">
              <a:xfrm>
                <a:off x="1406" y="2666"/>
                <a:ext cx="67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29" name="Text Box 331"/>
            <p:cNvSpPr txBox="1">
              <a:spLocks noChangeArrowheads="1"/>
            </p:cNvSpPr>
            <p:nvPr/>
          </p:nvSpPr>
          <p:spPr bwMode="auto">
            <a:xfrm>
              <a:off x="367" y="1488"/>
              <a:ext cx="7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4 848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0" name="Text Box 332"/>
            <p:cNvSpPr txBox="1">
              <a:spLocks noChangeArrowheads="1"/>
            </p:cNvSpPr>
            <p:nvPr/>
          </p:nvSpPr>
          <p:spPr bwMode="auto">
            <a:xfrm>
              <a:off x="1123" y="1488"/>
              <a:ext cx="7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</a:rPr>
                <a:t> 2</a:t>
              </a:r>
            </a:p>
          </p:txBody>
        </p:sp>
      </p:grpSp>
      <p:grpSp>
        <p:nvGrpSpPr>
          <p:cNvPr id="33" name="Group 345"/>
          <p:cNvGrpSpPr>
            <a:grpSpLocks/>
          </p:cNvGrpSpPr>
          <p:nvPr/>
        </p:nvGrpSpPr>
        <p:grpSpPr bwMode="auto">
          <a:xfrm>
            <a:off x="2895600" y="2571752"/>
            <a:ext cx="2514601" cy="1676401"/>
            <a:chOff x="48" y="1920"/>
            <a:chExt cx="1584" cy="1056"/>
          </a:xfrm>
        </p:grpSpPr>
        <p:sp>
          <p:nvSpPr>
            <p:cNvPr id="34" name="Text Box 346"/>
            <p:cNvSpPr txBox="1">
              <a:spLocks noChangeArrowheads="1"/>
            </p:cNvSpPr>
            <p:nvPr/>
          </p:nvSpPr>
          <p:spPr bwMode="auto">
            <a:xfrm>
              <a:off x="816" y="1938"/>
              <a:ext cx="8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2 424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 Box 347"/>
            <p:cNvSpPr txBox="1">
              <a:spLocks noChangeArrowheads="1"/>
            </p:cNvSpPr>
            <p:nvPr/>
          </p:nvSpPr>
          <p:spPr bwMode="auto">
            <a:xfrm>
              <a:off x="48" y="1920"/>
              <a:ext cx="48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0 8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6" name="Text Box 348"/>
            <p:cNvSpPr txBox="1">
              <a:spLocks noChangeArrowheads="1"/>
            </p:cNvSpPr>
            <p:nvPr/>
          </p:nvSpPr>
          <p:spPr bwMode="auto">
            <a:xfrm>
              <a:off x="240" y="2160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04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349"/>
            <p:cNvSpPr txBox="1">
              <a:spLocks noChangeArrowheads="1"/>
            </p:cNvSpPr>
            <p:nvPr/>
          </p:nvSpPr>
          <p:spPr bwMode="auto">
            <a:xfrm>
              <a:off x="372" y="2371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08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350"/>
            <p:cNvSpPr txBox="1">
              <a:spLocks noChangeArrowheads="1"/>
            </p:cNvSpPr>
            <p:nvPr/>
          </p:nvSpPr>
          <p:spPr bwMode="auto">
            <a:xfrm>
              <a:off x="489" y="2611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2874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22931" y="-78001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195121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4421">
            <a:off x="8328536" y="4526248"/>
            <a:ext cx="859013" cy="7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96" y="4457191"/>
            <a:ext cx="605845" cy="8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057400" y="514350"/>
            <a:ext cx="4800600" cy="108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236" tIns="51618" rIns="103236" bIns="51618">
            <a:spAutoFit/>
          </a:bodyPr>
          <a:lstStyle>
            <a:lvl1pPr defTabSz="809625">
              <a:defRPr>
                <a:solidFill>
                  <a:schemeClr val="tx1"/>
                </a:solidFill>
                <a:latin typeface="Arial" charset="0"/>
              </a:defRPr>
            </a:lvl1pPr>
            <a:lvl2pPr defTabSz="809625">
              <a:defRPr>
                <a:solidFill>
                  <a:schemeClr val="tx1"/>
                </a:solidFill>
                <a:latin typeface="Arial" charset="0"/>
              </a:defRPr>
            </a:lvl2pPr>
            <a:lvl3pPr defTabSz="809625">
              <a:defRPr>
                <a:solidFill>
                  <a:schemeClr val="tx1"/>
                </a:solidFill>
                <a:latin typeface="Arial" charset="0"/>
              </a:defRPr>
            </a:lvl3pPr>
            <a:lvl4pPr defTabSz="809625">
              <a:defRPr>
                <a:solidFill>
                  <a:schemeClr val="tx1"/>
                </a:solidFill>
                <a:latin typeface="Arial" charset="0"/>
              </a:defRPr>
            </a:lvl4pPr>
            <a:lvl5pPr defTabSz="809625">
              <a:defRPr>
                <a:solidFill>
                  <a:schemeClr val="tx1"/>
                </a:solidFill>
                <a:latin typeface="Arial" charset="0"/>
              </a:defRPr>
            </a:lvl5pPr>
            <a:lvl6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rồi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:              3 125 </a:t>
            </a:r>
            <a:r>
              <a:rPr lang="en-US" sz="3200" b="1" dirty="0">
                <a:latin typeface="Times New Roman" pitchFamily="18" charset="0"/>
              </a:rPr>
              <a:t>x</a:t>
            </a:r>
            <a:r>
              <a:rPr lang="en-US" sz="3200" b="1" dirty="0" smtClean="0">
                <a:latin typeface="Times New Roman" pitchFamily="18" charset="0"/>
              </a:rPr>
              <a:t> 3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3191940" y="2591867"/>
            <a:ext cx="338667" cy="4615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3236" tIns="51618" rIns="103236" bIns="51618" anchor="ctr"/>
          <a:lstStyle/>
          <a:p>
            <a:endParaRPr lang="en-US" sz="320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581400" y="1885950"/>
            <a:ext cx="1313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3 125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571877" y="2190750"/>
            <a:ext cx="619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3824068" y="2865792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767796" y="2792904"/>
            <a:ext cx="213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9 375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419600" y="2318325"/>
            <a:ext cx="920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3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556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 animBg="1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2" descr="HNO3_green_white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8" descr="AV0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27">
            <a:off x="3911600" y="114300"/>
            <a:ext cx="502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936625" y="3765951"/>
            <a:ext cx="184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200">
              <a:latin typeface="Palatino Linotype" pitchFamily="18" charset="0"/>
              <a:cs typeface="Arial" pitchFamily="34" charset="0"/>
            </a:endParaRPr>
          </a:p>
        </p:txBody>
      </p:sp>
      <p:pic>
        <p:nvPicPr>
          <p:cNvPr id="100357" name="Picture 13" descr="AV0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86150"/>
            <a:ext cx="2133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40"/>
          <p:cNvSpPr txBox="1">
            <a:spLocks noChangeArrowheads="1"/>
          </p:cNvSpPr>
          <p:nvPr/>
        </p:nvSpPr>
        <p:spPr bwMode="auto">
          <a:xfrm>
            <a:off x="3429000" y="2286003"/>
            <a:ext cx="365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400">
              <a:latin typeface="Times New Roman" pitchFamily="18" charset="0"/>
            </a:endParaRPr>
          </a:p>
        </p:txBody>
      </p:sp>
      <p:sp>
        <p:nvSpPr>
          <p:cNvPr id="100359" name="Text Box 8"/>
          <p:cNvSpPr txBox="1">
            <a:spLocks noChangeArrowheads="1"/>
          </p:cNvSpPr>
          <p:nvPr/>
        </p:nvSpPr>
        <p:spPr bwMode="auto">
          <a:xfrm rot="285818">
            <a:off x="4775200" y="2380212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sz="2400">
              <a:latin typeface="Palatino Linotype" pitchFamily="18" charset="0"/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 rot="451223">
            <a:off x="4011613" y="646662"/>
            <a:ext cx="4951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XIN CHÂN THÀNH CẢM ƠN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 rot="501261">
            <a:off x="4748220" y="1072906"/>
            <a:ext cx="3462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VNI-Times" pitchFamily="2" charset="0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 THẦY CÔ VÀ</a:t>
            </a:r>
            <a:r>
              <a:rPr lang="en-US" sz="2400" b="1" dirty="0" smtClean="0">
                <a:latin typeface=".VnTimeH" pitchFamily="34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.VnTimeH" pitchFamily="34" charset="0"/>
            </a:endParaRPr>
          </a:p>
        </p:txBody>
      </p:sp>
      <p:sp>
        <p:nvSpPr>
          <p:cNvPr id="38928" name="Text Box 14"/>
          <p:cNvSpPr txBox="1">
            <a:spLocks noChangeArrowheads="1"/>
          </p:cNvSpPr>
          <p:nvPr/>
        </p:nvSpPr>
        <p:spPr bwMode="auto">
          <a:xfrm rot="501412">
            <a:off x="4638677" y="1570587"/>
            <a:ext cx="4303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EM HỌC SINH</a:t>
            </a:r>
            <a:r>
              <a:rPr lang="en-US" sz="2400" b="1" smtClean="0">
                <a:solidFill>
                  <a:srgbClr val="0000FF"/>
                </a:solidFill>
                <a:latin typeface=".VnTimeH" pitchFamily="34" charset="0"/>
              </a:rPr>
              <a:t>!</a:t>
            </a:r>
            <a:endParaRPr lang="en-US" sz="2400" b="1" dirty="0">
              <a:solidFill>
                <a:srgbClr val="0000FF"/>
              </a:solidFill>
              <a:latin typeface=".VnTimeH" pitchFamily="34" charset="0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0" y="45244"/>
            <a:ext cx="9144000" cy="0"/>
          </a:xfrm>
          <a:prstGeom prst="line">
            <a:avLst/>
          </a:prstGeom>
          <a:noFill/>
          <a:ln w="88900" cmpd="thickThin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66675" y="25004"/>
            <a:ext cx="0" cy="5143500"/>
          </a:xfrm>
          <a:prstGeom prst="line">
            <a:avLst/>
          </a:prstGeom>
          <a:noFill/>
          <a:ln w="88900" cmpd="thickThin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>
            <a:off x="9072563" y="0"/>
            <a:ext cx="0" cy="5143500"/>
          </a:xfrm>
          <a:prstGeom prst="line">
            <a:avLst/>
          </a:prstGeom>
          <a:noFill/>
          <a:ln w="92075" cmpd="thinThick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 flipH="1">
            <a:off x="0" y="5100638"/>
            <a:ext cx="9220200" cy="0"/>
          </a:xfrm>
          <a:prstGeom prst="line">
            <a:avLst/>
          </a:prstGeom>
          <a:noFill/>
          <a:ln w="92075" cmpd="thinThick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0367" name="Bui-Ph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03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82" y="2228850"/>
            <a:ext cx="5889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65" descr="0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2461023"/>
            <a:ext cx="1003300" cy="79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0" name="Picture 18" descr="Graphic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985"/>
            <a:ext cx="1981200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1" name="Picture 19" descr="109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43102"/>
            <a:ext cx="155098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2" name="Picture 20" descr="atom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0">
            <a:off x="5867400" y="2057404"/>
            <a:ext cx="952500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3" name="Picture 21" descr="6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84">
            <a:off x="7454900" y="2563416"/>
            <a:ext cx="1017588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1085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85" fill="hold"/>
                                        <p:tgtEl>
                                          <p:spTgt spid="100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300"/>
                                        <p:tgtEl>
                                          <p:spTgt spid="100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67"/>
                </p:tgtEl>
              </p:cMediaNode>
            </p:audio>
          </p:childTnLst>
        </p:cTn>
      </p:par>
    </p:tnLst>
    <p:bldLst>
      <p:bldP spid="38925" grpId="0"/>
      <p:bldP spid="389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B365DD-0F18-4BA9-94AE-02AFB2A3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33" y="1238328"/>
            <a:ext cx="6861578" cy="14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=""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19993" y="1150563"/>
            <a:ext cx="9148365" cy="2587780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=""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20148" y="2057873"/>
            <a:ext cx="9148226" cy="168039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=""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19994" y="2599898"/>
            <a:ext cx="9145762" cy="2540528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=""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19994" y="3562066"/>
            <a:ext cx="9145762" cy="553433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=""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19994" y="2849982"/>
            <a:ext cx="9145900" cy="433745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=""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19994" y="2572686"/>
            <a:ext cx="9145762" cy="14997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=""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19994" y="4252498"/>
            <a:ext cx="9139511" cy="890129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=""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671187" y="424681"/>
            <a:ext cx="8300149" cy="4157561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=""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19994" y="4474012"/>
            <a:ext cx="9139511" cy="668759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=""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19994" y="4631998"/>
            <a:ext cx="9139511" cy="50960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=""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19994" y="4847785"/>
            <a:ext cx="9139511" cy="2952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=""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305743" y="4270659"/>
            <a:ext cx="1301030" cy="8537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=""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=""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=""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=""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=""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=""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=""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=""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=""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=""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=""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=""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=""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=""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=""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=""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=""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=""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=""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=""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=""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=""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=""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=""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386189" y="0"/>
            <a:ext cx="3103522" cy="5151664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=""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=""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=""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=""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=""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=""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126702" y="3158008"/>
            <a:ext cx="1303679" cy="1307563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=""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=""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=""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=""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=""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=""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=""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=""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=""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=""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=""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=""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=""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=""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12572" y="4448148"/>
            <a:ext cx="485329" cy="579786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=""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=""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=""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=""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=""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=""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=""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1569444" y="4202391"/>
            <a:ext cx="692999" cy="707408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=""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=""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=""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=""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=""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=""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=""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=""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=""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7420472" y="122644"/>
            <a:ext cx="1589271" cy="298163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=""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8771789" y="1045171"/>
            <a:ext cx="810198" cy="167705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=""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7649677" y="1179315"/>
            <a:ext cx="694863" cy="3239728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=""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7649677" y="1179313"/>
            <a:ext cx="123359" cy="171659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=""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6956519" y="614351"/>
            <a:ext cx="1057888" cy="558172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=""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6752675" y="822222"/>
            <a:ext cx="2052944" cy="943553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=""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7362127" y="1112189"/>
            <a:ext cx="1063232" cy="653459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=""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8474048" y="566557"/>
            <a:ext cx="831918" cy="380944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=""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9159961" y="548946"/>
            <a:ext cx="147776" cy="205563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=""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7942898" y="146332"/>
            <a:ext cx="2222592" cy="958508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=""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8287301" y="486216"/>
            <a:ext cx="1272809" cy="782214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=""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8881214" y="4314863"/>
            <a:ext cx="326462" cy="787805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=""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=""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=""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=""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=""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=""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=""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6543027" y="3306681"/>
            <a:ext cx="2245127" cy="1405177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=""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=""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=""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=""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=""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7845918" y="4277437"/>
            <a:ext cx="583787" cy="853676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=""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=""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=""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=""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=""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=""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=""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=""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=""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=""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=""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=""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=""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=""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=""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=""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=""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=""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=""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buSzPts val="1800"/>
                    <a:defRPr/>
                  </a:pPr>
                  <a:endParaRPr sz="1400" kern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=""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=""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685800">
                      <a:buClr>
                        <a:srgbClr val="000000"/>
                      </a:buClr>
                      <a:buSzPts val="1800"/>
                      <a:defRPr/>
                    </a:pPr>
                    <a:endParaRPr sz="1400" kern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=""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685800">
                      <a:buClr>
                        <a:srgbClr val="000000"/>
                      </a:buClr>
                      <a:buSzPts val="1800"/>
                      <a:defRPr/>
                    </a:pPr>
                    <a:endParaRPr sz="1400" kern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=""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685800">
                      <a:buClr>
                        <a:srgbClr val="000000"/>
                      </a:buClr>
                      <a:buSzPts val="1800"/>
                      <a:defRPr/>
                    </a:pPr>
                    <a:endParaRPr sz="1400" kern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=""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8505300" y="4300486"/>
            <a:ext cx="326462" cy="787805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=""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=""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=""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=""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=""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=""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=""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2345291" y="136469"/>
            <a:ext cx="1589271" cy="298085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=""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681596" y="1875595"/>
            <a:ext cx="1589271" cy="298163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=""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5394551" y="259814"/>
            <a:ext cx="810198" cy="167705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01829" y="883408"/>
            <a:ext cx="7608878" cy="750134"/>
            <a:chOff x="1178806" y="447223"/>
            <a:chExt cx="10131100" cy="153354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=""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=""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513785" y="447223"/>
              <a:ext cx="6708322" cy="143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33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1 022 x 6 = ?</a:t>
              </a:r>
              <a:endParaRPr lang="en-US" sz="33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1855505" y="2069764"/>
            <a:ext cx="5205398" cy="677916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=""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FFFBF8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6 132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=""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=""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=""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=""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=""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=""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=""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=""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=""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=""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=""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=""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=""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1858685" y="2945598"/>
            <a:ext cx="5229966" cy="685932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=""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FFFBF8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6 232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=""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=""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=""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=""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=""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=""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=""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=""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=""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=""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=""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=""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=""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1875422" y="3867777"/>
            <a:ext cx="5203465" cy="681202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=""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n-US" sz="2400" b="1" kern="0" dirty="0">
                  <a:solidFill>
                    <a:srgbClr val="FFFBF8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6 332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=""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=""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=""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=""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=""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=""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=""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=""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=""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5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=""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=""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=""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=""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5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=""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212" y="2022644"/>
            <a:ext cx="865758" cy="646163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=""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00" y="4014160"/>
            <a:ext cx="546522" cy="542879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=""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762" y="3012261"/>
            <a:ext cx="546522" cy="542879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8778" y="3510920"/>
            <a:ext cx="365522" cy="365522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8778" y="3510920"/>
            <a:ext cx="365522" cy="365522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8778" y="3510920"/>
            <a:ext cx="365522" cy="365522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8778" y="3984270"/>
            <a:ext cx="365522" cy="365522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8778" y="4497071"/>
            <a:ext cx="365522" cy="365522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=""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04396" y="2832148"/>
            <a:ext cx="2058971" cy="23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76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24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24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=""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19993" y="1150563"/>
            <a:ext cx="9148365" cy="2587780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=""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20148" y="2057873"/>
            <a:ext cx="9148226" cy="168039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=""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19994" y="2599898"/>
            <a:ext cx="9145762" cy="2540528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=""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19994" y="3562066"/>
            <a:ext cx="9145762" cy="553433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=""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19994" y="2849982"/>
            <a:ext cx="9145900" cy="433745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=""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19994" y="2572686"/>
            <a:ext cx="9145762" cy="14997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=""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19994" y="4252498"/>
            <a:ext cx="9139511" cy="890129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=""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671187" y="424681"/>
            <a:ext cx="8300149" cy="4157561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1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=""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19994" y="4474012"/>
            <a:ext cx="9139511" cy="668759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=""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19994" y="4631998"/>
            <a:ext cx="9139511" cy="50960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=""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19994" y="4847785"/>
            <a:ext cx="9139511" cy="2952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=""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305743" y="4270659"/>
            <a:ext cx="1301030" cy="8537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=""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=""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=""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=""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=""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=""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=""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=""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=""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=""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=""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=""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=""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=""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=""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=""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=""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=""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=""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=""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=""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=""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=""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11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=""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386189" y="0"/>
            <a:ext cx="3103522" cy="5151664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=""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=""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=""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=""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=""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=""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126702" y="3158008"/>
            <a:ext cx="1303679" cy="1307563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=""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=""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=""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=""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=""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=""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=""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=""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=""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=""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=""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=""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=""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=""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12572" y="4448148"/>
            <a:ext cx="485329" cy="579786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=""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=""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=""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=""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=""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=""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=""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1569444" y="4202391"/>
            <a:ext cx="692999" cy="707408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=""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=""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=""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=""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=""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=""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=""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=""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endParaRPr sz="11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=""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7420472" y="122644"/>
            <a:ext cx="1589271" cy="298163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=""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8771789" y="1045171"/>
            <a:ext cx="810198" cy="167705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=""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7649677" y="1179315"/>
            <a:ext cx="694863" cy="3239728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=""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7649677" y="1179313"/>
            <a:ext cx="123359" cy="171659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=""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6956519" y="614351"/>
            <a:ext cx="1057888" cy="558172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=""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6752675" y="822222"/>
            <a:ext cx="2052944" cy="943553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=""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7362127" y="1112189"/>
            <a:ext cx="1063232" cy="653459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=""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8474048" y="566557"/>
            <a:ext cx="831918" cy="380944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=""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9159961" y="548946"/>
            <a:ext cx="147776" cy="205563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=""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7942898" y="146332"/>
            <a:ext cx="2222592" cy="958508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=""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8287301" y="486216"/>
            <a:ext cx="1272809" cy="782214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=""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8849944" y="4305360"/>
            <a:ext cx="326462" cy="787805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=""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=""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=""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=""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=""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=""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=""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6543027" y="3306681"/>
            <a:ext cx="2245127" cy="1405177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=""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=""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=""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=""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=""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7845918" y="4277437"/>
            <a:ext cx="583787" cy="853676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=""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=""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=""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=""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=""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=""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=""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=""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=""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=""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=""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=""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=""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=""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=""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=""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=""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buSzPts val="1800"/>
                  <a:defRPr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=""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=""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buSzPts val="1800"/>
                    <a:defRPr/>
                  </a:pPr>
                  <a:endParaRPr sz="1400" kern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=""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=""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685800">
                      <a:buClr>
                        <a:srgbClr val="000000"/>
                      </a:buClr>
                      <a:buSzPts val="1800"/>
                      <a:defRPr/>
                    </a:pPr>
                    <a:endParaRPr sz="1400" kern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=""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685800">
                      <a:buClr>
                        <a:srgbClr val="000000"/>
                      </a:buClr>
                      <a:buSzPts val="1800"/>
                      <a:defRPr/>
                    </a:pPr>
                    <a:endParaRPr sz="1400" kern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=""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685800">
                      <a:buClr>
                        <a:srgbClr val="000000"/>
                      </a:buClr>
                      <a:buSzPts val="1800"/>
                      <a:defRPr/>
                    </a:pPr>
                    <a:endParaRPr sz="1400" kern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=""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8505300" y="4300486"/>
            <a:ext cx="326462" cy="787805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=""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=""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=""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=""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=""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=""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SzPts val="1800"/>
                <a:defRPr/>
              </a:pPr>
              <a:endParaRPr sz="1400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=""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2345291" y="136469"/>
            <a:ext cx="1589271" cy="298085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=""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681596" y="1875595"/>
            <a:ext cx="1589271" cy="298163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=""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5394551" y="259814"/>
            <a:ext cx="810198" cy="167705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buSzPts val="1800"/>
              <a:defRPr/>
            </a:pPr>
            <a:endParaRPr sz="1400" ker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01665" y="897396"/>
            <a:ext cx="7609041" cy="766438"/>
            <a:chOff x="1178590" y="475819"/>
            <a:chExt cx="10131316" cy="156687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=""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en-US" sz="1100" b="1" kern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=""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78590" y="564060"/>
              <a:ext cx="10043515" cy="147863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nl-NL" sz="4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nl-NL" sz="41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269 : </a:t>
              </a:r>
              <a:r>
                <a:rPr lang="nl-NL" sz="41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= ?</a:t>
              </a:r>
              <a:endParaRPr lang="en-US" sz="4100" b="1" kern="0" dirty="0">
                <a:solidFill>
                  <a:srgbClr val="FFFBF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1855505" y="2069764"/>
            <a:ext cx="5205398" cy="677916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=""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n-US" sz="3200" b="1" kern="0" dirty="0" smtClean="0">
                  <a:solidFill>
                    <a:srgbClr val="FFFBF8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345</a:t>
              </a:r>
              <a:endParaRPr lang="en-US" sz="3200" b="1" kern="0" dirty="0">
                <a:solidFill>
                  <a:srgbClr val="FFFBF8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=""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=""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=""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=""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=""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=""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=""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=""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=""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=""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=""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=""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=""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1858685" y="2945598"/>
            <a:ext cx="5229966" cy="685932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=""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n-US" sz="3200" b="1" kern="0" dirty="0" smtClean="0">
                  <a:solidFill>
                    <a:srgbClr val="FFFBF8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243</a:t>
              </a:r>
              <a:endParaRPr lang="en-US" sz="3200" b="1" kern="0" dirty="0">
                <a:solidFill>
                  <a:srgbClr val="FFFBF8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=""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=""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=""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=""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=""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=""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=""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=""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=""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=""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=""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=""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=""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1875422" y="3867777"/>
            <a:ext cx="5203465" cy="681202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=""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FFFBF8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r>
                <a:rPr lang="en-US" sz="3200" b="1" kern="0" dirty="0" smtClean="0">
                  <a:solidFill>
                    <a:srgbClr val="FFFBF8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23</a:t>
              </a:r>
              <a:endParaRPr lang="en-US" sz="3200" b="1" kern="0" dirty="0">
                <a:solidFill>
                  <a:srgbClr val="FFFBF8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=""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=""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=""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=""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=""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=""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=""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=""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=""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685800">
                    <a:buClr>
                      <a:srgbClr val="000000"/>
                    </a:buClr>
                    <a:defRPr/>
                  </a:pPr>
                  <a:endParaRPr sz="6000" b="1" kern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=""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=""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=""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=""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685800">
                  <a:buClr>
                    <a:srgbClr val="000000"/>
                  </a:buClr>
                  <a:defRPr/>
                </a:pPr>
                <a:endParaRPr sz="6000" b="1" kern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=""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41" y="3992937"/>
            <a:ext cx="865758" cy="646163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=""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40" y="2152764"/>
            <a:ext cx="546522" cy="542879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=""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762" y="3012261"/>
            <a:ext cx="546522" cy="542879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7508" y="3501417"/>
            <a:ext cx="365522" cy="365522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7508" y="3501417"/>
            <a:ext cx="365522" cy="365522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7508" y="3501417"/>
            <a:ext cx="365522" cy="365522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7508" y="3974767"/>
            <a:ext cx="365522" cy="365522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7507" y="4487568"/>
            <a:ext cx="365522" cy="365522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=""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04396" y="2832148"/>
            <a:ext cx="2058971" cy="23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24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76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573022" y="1179196"/>
            <a:ext cx="6034731" cy="3100983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9125A36-2345-42B0-A648-BEB3B4292DD1}"/>
                </a:ext>
              </a:extLst>
            </p:cNvPr>
            <p:cNvSpPr txBox="1"/>
            <p:nvPr/>
          </p:nvSpPr>
          <p:spPr>
            <a:xfrm>
              <a:off x="4437697" y="1494703"/>
              <a:ext cx="3314078" cy="595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663">
                <a:defRPr/>
              </a:pPr>
              <a:r>
                <a:rPr lang="en-US" sz="3000" b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LUYỆN TOÁN</a:t>
              </a:r>
              <a:endParaRPr lang="en-US" sz="3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125A36-2345-42B0-A648-BEB3B4292DD1}"/>
              </a:ext>
            </a:extLst>
          </p:cNvPr>
          <p:cNvSpPr txBox="1"/>
          <p:nvPr/>
        </p:nvSpPr>
        <p:spPr>
          <a:xfrm>
            <a:off x="1106422" y="2343151"/>
            <a:ext cx="506577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63"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8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FCA64B-287B-47D6-B01A-513D59527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96286" l="1719" r="98698">
                        <a14:foregroundMark x1="9583" y1="32429" x2="16302" y2="38500"/>
                        <a14:foregroundMark x1="16302" y1="38500" x2="34323" y2="41214"/>
                        <a14:foregroundMark x1="34323" y1="41214" x2="52396" y2="35143"/>
                        <a14:foregroundMark x1="52396" y1="35143" x2="57135" y2="24714"/>
                        <a14:foregroundMark x1="57135" y1="24714" x2="47917" y2="19143"/>
                        <a14:foregroundMark x1="47917" y1="19143" x2="34063" y2="22571"/>
                        <a14:foregroundMark x1="34063" y1="22571" x2="27708" y2="31000"/>
                        <a14:foregroundMark x1="27708" y1="31000" x2="30417" y2="37500"/>
                        <a14:foregroundMark x1="30417" y1="37500" x2="43698" y2="35214"/>
                        <a14:foregroundMark x1="43698" y1="35214" x2="56146" y2="14929"/>
                        <a14:foregroundMark x1="56146" y1="14929" x2="53229" y2="1929"/>
                        <a14:foregroundMark x1="53229" y1="1929" x2="36875" y2="7071"/>
                        <a14:foregroundMark x1="36875" y1="7071" x2="35313" y2="17214"/>
                        <a14:foregroundMark x1="35313" y1="17214" x2="37552" y2="28286"/>
                        <a14:foregroundMark x1="37552" y1="28286" x2="48802" y2="32000"/>
                        <a14:foregroundMark x1="48802" y1="32000" x2="66771" y2="23071"/>
                        <a14:foregroundMark x1="66771" y1="23071" x2="73698" y2="12643"/>
                        <a14:foregroundMark x1="73698" y1="12643" x2="70677" y2="4500"/>
                        <a14:foregroundMark x1="70677" y1="4500" x2="63958" y2="6286"/>
                        <a14:foregroundMark x1="63958" y1="6286" x2="58958" y2="17857"/>
                        <a14:foregroundMark x1="58958" y1="17857" x2="59844" y2="31714"/>
                        <a14:foregroundMark x1="59844" y1="31714" x2="66875" y2="34000"/>
                        <a14:foregroundMark x1="66875" y1="34000" x2="73490" y2="28000"/>
                        <a14:foregroundMark x1="73490" y1="28000" x2="75208" y2="38429"/>
                        <a14:foregroundMark x1="75208" y1="38429" x2="88646" y2="51357"/>
                        <a14:foregroundMark x1="88646" y1="51357" x2="93125" y2="47714"/>
                        <a14:foregroundMark x1="93125" y1="47714" x2="86823" y2="42429"/>
                        <a14:foregroundMark x1="86823" y1="42429" x2="78385" y2="46786"/>
                        <a14:foregroundMark x1="78385" y1="46786" x2="74740" y2="62286"/>
                        <a14:foregroundMark x1="74740" y1="62286" x2="76302" y2="76929"/>
                        <a14:foregroundMark x1="76302" y1="76929" x2="81615" y2="80714"/>
                        <a14:foregroundMark x1="81615" y1="80714" x2="84635" y2="71929"/>
                        <a14:foregroundMark x1="84635" y1="71929" x2="80573" y2="62786"/>
                        <a14:foregroundMark x1="80573" y1="62786" x2="76354" y2="67000"/>
                        <a14:foregroundMark x1="76354" y1="67000" x2="69427" y2="81000"/>
                        <a14:foregroundMark x1="69427" y1="81000" x2="60208" y2="87429"/>
                        <a14:foregroundMark x1="60208" y1="87429" x2="12917" y2="90214"/>
                        <a14:foregroundMark x1="12917" y1="90214" x2="61458" y2="92929"/>
                        <a14:foregroundMark x1="61458" y1="92929" x2="86771" y2="91214"/>
                        <a14:foregroundMark x1="86771" y1="91214" x2="67813" y2="87714"/>
                        <a14:foregroundMark x1="7292" y1="40214" x2="22344" y2="49643"/>
                        <a14:foregroundMark x1="22344" y1="49643" x2="22604" y2="49643"/>
                        <a14:foregroundMark x1="10677" y1="30143" x2="35313" y2="28786"/>
                        <a14:foregroundMark x1="3490" y1="36929" x2="10000" y2="44786"/>
                        <a14:foregroundMark x1="6198" y1="32071" x2="25104" y2="22214"/>
                        <a14:foregroundMark x1="1719" y1="37286" x2="7552" y2="44714"/>
                        <a14:foregroundMark x1="7552" y1="44714" x2="15313" y2="47929"/>
                        <a14:foregroundMark x1="5417" y1="66429" x2="15417" y2="71071"/>
                        <a14:foregroundMark x1="9583" y1="60286" x2="15521" y2="73214"/>
                        <a14:foregroundMark x1="5313" y1="67429" x2="8854" y2="73857"/>
                        <a14:foregroundMark x1="8854" y1="73857" x2="11302" y2="75714"/>
                        <a14:foregroundMark x1="4792" y1="66857" x2="7969" y2="75714"/>
                        <a14:foregroundMark x1="7969" y1="75714" x2="13385" y2="78643"/>
                        <a14:foregroundMark x1="4792" y1="64357" x2="9583" y2="59500"/>
                        <a14:foregroundMark x1="3906" y1="69143" x2="7031" y2="76357"/>
                        <a14:foregroundMark x1="7031" y1="76357" x2="12500" y2="78857"/>
                        <a14:foregroundMark x1="6510" y1="60500" x2="10417" y2="57571"/>
                        <a14:foregroundMark x1="10417" y1="57571" x2="10417" y2="57571"/>
                        <a14:foregroundMark x1="22500" y1="94714" x2="38854" y2="96286"/>
                        <a14:foregroundMark x1="38854" y1="96286" x2="70729" y2="92214"/>
                        <a14:foregroundMark x1="70729" y1="92214" x2="70990" y2="91786"/>
                        <a14:foregroundMark x1="21094" y1="93357" x2="59427" y2="97214"/>
                        <a14:foregroundMark x1="59427" y1="97214" x2="70469" y2="96357"/>
                        <a14:foregroundMark x1="70469" y1="96357" x2="70781" y2="96214"/>
                        <a14:foregroundMark x1="92969" y1="90786" x2="95990" y2="90786"/>
                        <a14:foregroundMark x1="82188" y1="36929" x2="91250" y2="38143"/>
                        <a14:foregroundMark x1="91250" y1="38143" x2="95833" y2="37857"/>
                        <a14:foregroundMark x1="95833" y1="37857" x2="96198" y2="37857"/>
                        <a14:foregroundMark x1="90208" y1="41500" x2="96771" y2="42643"/>
                        <a14:foregroundMark x1="96771" y1="42643" x2="98698" y2="42500"/>
                        <a14:foregroundMark x1="89010" y1="32857" x2="95677" y2="36286"/>
                        <a14:foregroundMark x1="89688" y1="63929" x2="88646" y2="71286"/>
                        <a14:foregroundMark x1="88646" y1="71286" x2="82969" y2="76286"/>
                        <a14:foregroundMark x1="88906" y1="59929" x2="91458" y2="66214"/>
                        <a14:foregroundMark x1="91458" y1="66214" x2="88542" y2="71571"/>
                        <a14:foregroundMark x1="88542" y1="71571" x2="84896" y2="75357"/>
                        <a14:foregroundMark x1="84896" y1="75357" x2="84896" y2="75357"/>
                        <a14:foregroundMark x1="5208" y1="91571" x2="15313" y2="92000"/>
                        <a14:foregroundMark x1="29583" y1="11000" x2="37813" y2="8857"/>
                        <a14:foregroundMark x1="27187" y1="11571" x2="29688" y2="12357"/>
                        <a14:foregroundMark x1="28490" y1="8500" x2="42917" y2="4071"/>
                        <a14:foregroundMark x1="71510" y1="4429" x2="73385" y2="4214"/>
                        <a14:foregroundMark x1="71406" y1="2286" x2="72708" y2="2286"/>
                        <a14:foregroundMark x1="25104" y1="52571" x2="30104" y2="5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931"/>
            <a:ext cx="9140694" cy="5141640"/>
          </a:xfrm>
          <a:prstGeom prst="rect">
            <a:avLst/>
          </a:prstGeom>
        </p:spPr>
      </p:pic>
      <p:grpSp>
        <p:nvGrpSpPr>
          <p:cNvPr id="3" name="4 Grupo">
            <a:extLst>
              <a:ext uri="{FF2B5EF4-FFF2-40B4-BE49-F238E27FC236}">
                <a16:creationId xmlns:a16="http://schemas.microsoft.com/office/drawing/2014/main" xmlns="" id="{FD91699D-D060-4587-9325-416058C97D5A}"/>
              </a:ext>
            </a:extLst>
          </p:cNvPr>
          <p:cNvGrpSpPr/>
          <p:nvPr/>
        </p:nvGrpSpPr>
        <p:grpSpPr>
          <a:xfrm>
            <a:off x="7667073" y="4270910"/>
            <a:ext cx="1300790" cy="871658"/>
            <a:chOff x="6876840" y="4393853"/>
            <a:chExt cx="1914525" cy="1195387"/>
          </a:xfrm>
        </p:grpSpPr>
        <p:pic>
          <p:nvPicPr>
            <p:cNvPr id="4" name="Picture 3" descr="http://t1.gstatic.com/images?q=tbn:ANd9GcTYqaJd5yQl9XZMVoaHRczxbKr3hlpE45gMvjId8G2kcSVE4YTE2g">
              <a:extLst>
                <a:ext uri="{FF2B5EF4-FFF2-40B4-BE49-F238E27FC236}">
                  <a16:creationId xmlns:a16="http://schemas.microsoft.com/office/drawing/2014/main" xmlns="" id="{DBB86D91-E0B7-49D3-A0A2-CE72894AFD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0996" l="0" r="100000">
                          <a14:backgroundMark x1="35323" y1="9960" x2="12438" y2="7570"/>
                          <a14:backgroundMark x1="36318" y1="39841" x2="8458" y2="40637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6876840" y="4393853"/>
              <a:ext cx="1914525" cy="1195387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3 CuadroTexto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2DC8CB8-713C-4571-91A7-B03DE6886636}"/>
                </a:ext>
              </a:extLst>
            </p:cNvPr>
            <p:cNvSpPr txBox="1"/>
            <p:nvPr/>
          </p:nvSpPr>
          <p:spPr>
            <a:xfrm>
              <a:off x="7103746" y="4754210"/>
              <a:ext cx="1460709" cy="50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95">
                <a:defRPr/>
              </a:pPr>
              <a:r>
                <a:rPr lang="es-ES_tradnl" b="1" kern="0">
                  <a:solidFill>
                    <a:srgbClr val="663300"/>
                  </a:solidFill>
                  <a:effectLst>
                    <a:innerShdw blurRad="114300">
                      <a:prstClr val="black"/>
                    </a:innerShdw>
                  </a:effectLst>
                  <a:latin typeface="Calibri"/>
                </a:rPr>
                <a:t>Bắt đầu</a:t>
              </a:r>
              <a:endParaRPr lang="es-ES" b="1" kern="0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latin typeface="Calibri"/>
              </a:endParaRPr>
            </a:p>
          </p:txBody>
        </p:sp>
      </p:grpSp>
      <p:pic>
        <p:nvPicPr>
          <p:cNvPr id="7" name="Vũ điệu Pikachu cực dễ thương ^^">
            <a:hlinkClick r:id="" action="ppaction://media"/>
            <a:extLst>
              <a:ext uri="{FF2B5EF4-FFF2-40B4-BE49-F238E27FC236}">
                <a16:creationId xmlns:a16="http://schemas.microsoft.com/office/drawing/2014/main" xmlns="" id="{A8E2062C-785D-4343-AAAD-F4240FE1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45802" y="2006683"/>
            <a:ext cx="457094" cy="457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30B909-27E6-41DE-99F2-A01D51E1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747" y="2463777"/>
            <a:ext cx="3428504" cy="14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39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2727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164190" y="-555495"/>
            <a:ext cx="2549963" cy="252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8" y="3363110"/>
            <a:ext cx="1801990" cy="194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5906833" y="-555495"/>
            <a:ext cx="2713190" cy="29514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4CC9514-A415-4A6A-B44E-67B124132F7E}"/>
              </a:ext>
            </a:extLst>
          </p:cNvPr>
          <p:cNvSpPr/>
          <p:nvPr/>
        </p:nvSpPr>
        <p:spPr>
          <a:xfrm>
            <a:off x="3518281" y="1511684"/>
            <a:ext cx="2475605" cy="19044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4D40104-0642-4628-9347-470074FA93FB}"/>
              </a:ext>
            </a:extLst>
          </p:cNvPr>
          <p:cNvSpPr/>
          <p:nvPr/>
        </p:nvSpPr>
        <p:spPr>
          <a:xfrm>
            <a:off x="4105359" y="2007835"/>
            <a:ext cx="2077004" cy="124987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387" y="73887"/>
            <a:ext cx="3924745" cy="8593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1AAD71-3A1C-42E1-9AF6-47C6D13546CC}"/>
              </a:ext>
            </a:extLst>
          </p:cNvPr>
          <p:cNvSpPr/>
          <p:nvPr/>
        </p:nvSpPr>
        <p:spPr>
          <a:xfrm>
            <a:off x="4324174" y="3529197"/>
            <a:ext cx="3140039" cy="983800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25C91F-943D-4437-9B1C-84E3EA5CD5F8}"/>
              </a:ext>
            </a:extLst>
          </p:cNvPr>
          <p:cNvGrpSpPr/>
          <p:nvPr/>
        </p:nvGrpSpPr>
        <p:grpSpPr>
          <a:xfrm>
            <a:off x="-8228" y="104338"/>
            <a:ext cx="1771386" cy="1849485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1B0EB1-126E-47E5-9FB4-33F208AF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48" y="1330439"/>
            <a:ext cx="464262" cy="464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54" y="1673558"/>
            <a:ext cx="464262" cy="464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72" y="3118396"/>
            <a:ext cx="464262" cy="464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E42CC1E-4982-4FB2-85D8-AB6AD2F6FC3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323232" y="1702126"/>
            <a:ext cx="2479148" cy="3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74E-6 -3.71442E-6 L 0.22516 0.12359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1" y="6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33514" y="-66163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234839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4421">
            <a:off x="8328536" y="4526248"/>
            <a:ext cx="859013" cy="7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67" y="4406963"/>
            <a:ext cx="605845" cy="8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18"/>
          <p:cNvSpPr txBox="1">
            <a:spLocks noChangeArrowheads="1"/>
          </p:cNvSpPr>
          <p:nvPr/>
        </p:nvSpPr>
        <p:spPr bwMode="auto">
          <a:xfrm>
            <a:off x="381000" y="819150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</a:rPr>
              <a:t> 1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grpSp>
        <p:nvGrpSpPr>
          <p:cNvPr id="18" name="Group 326"/>
          <p:cNvGrpSpPr>
            <a:grpSpLocks/>
          </p:cNvGrpSpPr>
          <p:nvPr/>
        </p:nvGrpSpPr>
        <p:grpSpPr bwMode="auto">
          <a:xfrm>
            <a:off x="519869" y="1389064"/>
            <a:ext cx="8323159" cy="1395413"/>
            <a:chOff x="396" y="1626"/>
            <a:chExt cx="4921" cy="879"/>
          </a:xfrm>
        </p:grpSpPr>
        <p:grpSp>
          <p:nvGrpSpPr>
            <p:cNvPr id="19" name="Group 327"/>
            <p:cNvGrpSpPr>
              <a:grpSpLocks/>
            </p:cNvGrpSpPr>
            <p:nvPr/>
          </p:nvGrpSpPr>
          <p:grpSpPr bwMode="auto">
            <a:xfrm>
              <a:off x="396" y="1674"/>
              <a:ext cx="1495" cy="822"/>
              <a:chOff x="396" y="1440"/>
              <a:chExt cx="1495" cy="822"/>
            </a:xfrm>
          </p:grpSpPr>
          <p:grpSp>
            <p:nvGrpSpPr>
              <p:cNvPr id="33" name="Group 328"/>
              <p:cNvGrpSpPr>
                <a:grpSpLocks/>
              </p:cNvGrpSpPr>
              <p:nvPr/>
            </p:nvGrpSpPr>
            <p:grpSpPr bwMode="auto">
              <a:xfrm>
                <a:off x="1084" y="1440"/>
                <a:ext cx="672" cy="822"/>
                <a:chOff x="1406" y="2256"/>
                <a:chExt cx="672" cy="960"/>
              </a:xfrm>
            </p:grpSpPr>
            <p:sp>
              <p:nvSpPr>
                <p:cNvPr id="36" name="Line 329"/>
                <p:cNvSpPr>
                  <a:spLocks noChangeShapeType="1"/>
                </p:cNvSpPr>
                <p:nvPr/>
              </p:nvSpPr>
              <p:spPr bwMode="auto">
                <a:xfrm>
                  <a:off x="1406" y="2256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7" name="Line 330"/>
                <p:cNvSpPr>
                  <a:spLocks noChangeShapeType="1"/>
                </p:cNvSpPr>
                <p:nvPr/>
              </p:nvSpPr>
              <p:spPr bwMode="auto">
                <a:xfrm>
                  <a:off x="1406" y="2666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34" name="Text Box 331"/>
              <p:cNvSpPr txBox="1">
                <a:spLocks noChangeArrowheads="1"/>
              </p:cNvSpPr>
              <p:nvPr/>
            </p:nvSpPr>
            <p:spPr bwMode="auto">
              <a:xfrm>
                <a:off x="396" y="1488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4 088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" name="Text Box 332"/>
              <p:cNvSpPr txBox="1">
                <a:spLocks noChangeArrowheads="1"/>
              </p:cNvSpPr>
              <p:nvPr/>
            </p:nvSpPr>
            <p:spPr bwMode="auto">
              <a:xfrm>
                <a:off x="1123" y="1488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</a:rPr>
                  <a:t> 2</a:t>
                </a:r>
              </a:p>
            </p:txBody>
          </p:sp>
        </p:grpSp>
        <p:grpSp>
          <p:nvGrpSpPr>
            <p:cNvPr id="20" name="Group 333"/>
            <p:cNvGrpSpPr>
              <a:grpSpLocks/>
            </p:cNvGrpSpPr>
            <p:nvPr/>
          </p:nvGrpSpPr>
          <p:grpSpPr bwMode="auto">
            <a:xfrm>
              <a:off x="2159" y="1674"/>
              <a:ext cx="1444" cy="831"/>
              <a:chOff x="2159" y="1488"/>
              <a:chExt cx="1444" cy="831"/>
            </a:xfrm>
          </p:grpSpPr>
          <p:grpSp>
            <p:nvGrpSpPr>
              <p:cNvPr id="28" name="Group 334"/>
              <p:cNvGrpSpPr>
                <a:grpSpLocks/>
              </p:cNvGrpSpPr>
              <p:nvPr/>
            </p:nvGrpSpPr>
            <p:grpSpPr bwMode="auto">
              <a:xfrm>
                <a:off x="2810" y="1497"/>
                <a:ext cx="682" cy="822"/>
                <a:chOff x="1398" y="2322"/>
                <a:chExt cx="682" cy="960"/>
              </a:xfrm>
            </p:grpSpPr>
            <p:sp>
              <p:nvSpPr>
                <p:cNvPr id="31" name="Line 335"/>
                <p:cNvSpPr>
                  <a:spLocks noChangeShapeType="1"/>
                </p:cNvSpPr>
                <p:nvPr/>
              </p:nvSpPr>
              <p:spPr bwMode="auto">
                <a:xfrm>
                  <a:off x="1398" y="2322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2" name="Line 336"/>
                <p:cNvSpPr>
                  <a:spLocks noChangeShapeType="1"/>
                </p:cNvSpPr>
                <p:nvPr/>
              </p:nvSpPr>
              <p:spPr bwMode="auto">
                <a:xfrm>
                  <a:off x="1408" y="2687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29" name="Text Box 337"/>
              <p:cNvSpPr txBox="1">
                <a:spLocks noChangeArrowheads="1"/>
              </p:cNvSpPr>
              <p:nvPr/>
            </p:nvSpPr>
            <p:spPr bwMode="auto">
              <a:xfrm>
                <a:off x="2159" y="1488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7 707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" name="Text Box 338"/>
              <p:cNvSpPr txBox="1">
                <a:spLocks noChangeArrowheads="1"/>
              </p:cNvSpPr>
              <p:nvPr/>
            </p:nvSpPr>
            <p:spPr bwMode="auto">
              <a:xfrm>
                <a:off x="2835" y="1497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7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2" name="Group 339"/>
            <p:cNvGrpSpPr>
              <a:grpSpLocks/>
            </p:cNvGrpSpPr>
            <p:nvPr/>
          </p:nvGrpSpPr>
          <p:grpSpPr bwMode="auto">
            <a:xfrm>
              <a:off x="4008" y="1626"/>
              <a:ext cx="1309" cy="822"/>
              <a:chOff x="4008" y="1440"/>
              <a:chExt cx="1309" cy="822"/>
            </a:xfrm>
          </p:grpSpPr>
          <p:grpSp>
            <p:nvGrpSpPr>
              <p:cNvPr id="23" name="Group 340"/>
              <p:cNvGrpSpPr>
                <a:grpSpLocks/>
              </p:cNvGrpSpPr>
              <p:nvPr/>
            </p:nvGrpSpPr>
            <p:grpSpPr bwMode="auto">
              <a:xfrm>
                <a:off x="4639" y="1440"/>
                <a:ext cx="672" cy="822"/>
                <a:chOff x="1355" y="2256"/>
                <a:chExt cx="672" cy="960"/>
              </a:xfrm>
            </p:grpSpPr>
            <p:sp>
              <p:nvSpPr>
                <p:cNvPr id="26" name="Line 341"/>
                <p:cNvSpPr>
                  <a:spLocks noChangeShapeType="1"/>
                </p:cNvSpPr>
                <p:nvPr/>
              </p:nvSpPr>
              <p:spPr bwMode="auto">
                <a:xfrm>
                  <a:off x="1355" y="2256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27" name="Line 342"/>
                <p:cNvSpPr>
                  <a:spLocks noChangeShapeType="1"/>
                </p:cNvSpPr>
                <p:nvPr/>
              </p:nvSpPr>
              <p:spPr bwMode="auto">
                <a:xfrm>
                  <a:off x="1355" y="2678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24" name="Text Box 343"/>
              <p:cNvSpPr txBox="1">
                <a:spLocks noChangeArrowheads="1"/>
              </p:cNvSpPr>
              <p:nvPr/>
            </p:nvSpPr>
            <p:spPr bwMode="auto">
              <a:xfrm>
                <a:off x="4008" y="1494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3 678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Text Box 344"/>
              <p:cNvSpPr txBox="1">
                <a:spLocks noChangeArrowheads="1"/>
              </p:cNvSpPr>
              <p:nvPr/>
            </p:nvSpPr>
            <p:spPr bwMode="auto">
              <a:xfrm>
                <a:off x="4549" y="1484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</a:rPr>
                  <a:t>  6</a:t>
                </a:r>
              </a:p>
            </p:txBody>
          </p:sp>
        </p:grpSp>
      </p:grpSp>
      <p:grpSp>
        <p:nvGrpSpPr>
          <p:cNvPr id="38" name="Group 345"/>
          <p:cNvGrpSpPr>
            <a:grpSpLocks/>
          </p:cNvGrpSpPr>
          <p:nvPr/>
        </p:nvGrpSpPr>
        <p:grpSpPr bwMode="auto">
          <a:xfrm>
            <a:off x="495303" y="1931991"/>
            <a:ext cx="2476505" cy="1658939"/>
            <a:chOff x="72" y="1920"/>
            <a:chExt cx="1560" cy="1045"/>
          </a:xfrm>
        </p:grpSpPr>
        <p:sp>
          <p:nvSpPr>
            <p:cNvPr id="39" name="Text Box 346"/>
            <p:cNvSpPr txBox="1">
              <a:spLocks noChangeArrowheads="1"/>
            </p:cNvSpPr>
            <p:nvPr/>
          </p:nvSpPr>
          <p:spPr bwMode="auto">
            <a:xfrm>
              <a:off x="816" y="1938"/>
              <a:ext cx="8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2 044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0" name="Text Box 347"/>
            <p:cNvSpPr txBox="1">
              <a:spLocks noChangeArrowheads="1"/>
            </p:cNvSpPr>
            <p:nvPr/>
          </p:nvSpPr>
          <p:spPr bwMode="auto">
            <a:xfrm>
              <a:off x="72" y="1920"/>
              <a:ext cx="52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0 0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1" name="Text Box 348"/>
            <p:cNvSpPr txBox="1">
              <a:spLocks noChangeArrowheads="1"/>
            </p:cNvSpPr>
            <p:nvPr/>
          </p:nvSpPr>
          <p:spPr bwMode="auto">
            <a:xfrm>
              <a:off x="249" y="2160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08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2" name="Text Box 349"/>
            <p:cNvSpPr txBox="1">
              <a:spLocks noChangeArrowheads="1"/>
            </p:cNvSpPr>
            <p:nvPr/>
          </p:nvSpPr>
          <p:spPr bwMode="auto">
            <a:xfrm>
              <a:off x="381" y="2390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08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3" name="Text Box 350"/>
            <p:cNvSpPr txBox="1">
              <a:spLocks noChangeArrowheads="1"/>
            </p:cNvSpPr>
            <p:nvPr/>
          </p:nvSpPr>
          <p:spPr bwMode="auto">
            <a:xfrm>
              <a:off x="498" y="2600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" name="Group 352"/>
          <p:cNvGrpSpPr>
            <a:grpSpLocks/>
          </p:cNvGrpSpPr>
          <p:nvPr/>
        </p:nvGrpSpPr>
        <p:grpSpPr bwMode="auto">
          <a:xfrm>
            <a:off x="3490913" y="1809751"/>
            <a:ext cx="2333626" cy="1597025"/>
            <a:chOff x="2055" y="1891"/>
            <a:chExt cx="1470" cy="1006"/>
          </a:xfrm>
        </p:grpSpPr>
        <p:sp>
          <p:nvSpPr>
            <p:cNvPr id="46" name="Text Box 353"/>
            <p:cNvSpPr txBox="1">
              <a:spLocks noChangeArrowheads="1"/>
            </p:cNvSpPr>
            <p:nvPr/>
          </p:nvSpPr>
          <p:spPr bwMode="auto">
            <a:xfrm>
              <a:off x="2805" y="1953"/>
              <a:ext cx="72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1101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7" name="Text Box 354"/>
            <p:cNvSpPr txBox="1">
              <a:spLocks noChangeArrowheads="1"/>
            </p:cNvSpPr>
            <p:nvPr/>
          </p:nvSpPr>
          <p:spPr bwMode="auto">
            <a:xfrm>
              <a:off x="2055" y="1891"/>
              <a:ext cx="48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0 7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8" name="Text Box 355"/>
            <p:cNvSpPr txBox="1">
              <a:spLocks noChangeArrowheads="1"/>
            </p:cNvSpPr>
            <p:nvPr/>
          </p:nvSpPr>
          <p:spPr bwMode="auto">
            <a:xfrm>
              <a:off x="2256" y="2095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00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356"/>
            <p:cNvSpPr txBox="1">
              <a:spLocks noChangeArrowheads="1"/>
            </p:cNvSpPr>
            <p:nvPr/>
          </p:nvSpPr>
          <p:spPr bwMode="auto">
            <a:xfrm>
              <a:off x="2382" y="2314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07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50" name="Text Box 357"/>
            <p:cNvSpPr txBox="1">
              <a:spLocks noChangeArrowheads="1"/>
            </p:cNvSpPr>
            <p:nvPr/>
          </p:nvSpPr>
          <p:spPr bwMode="auto">
            <a:xfrm>
              <a:off x="2526" y="2532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00CC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51" name="Group 358"/>
          <p:cNvGrpSpPr>
            <a:grpSpLocks/>
          </p:cNvGrpSpPr>
          <p:nvPr/>
        </p:nvGrpSpPr>
        <p:grpSpPr bwMode="auto">
          <a:xfrm>
            <a:off x="6629400" y="1824036"/>
            <a:ext cx="2362200" cy="1298575"/>
            <a:chOff x="4032" y="1935"/>
            <a:chExt cx="1488" cy="818"/>
          </a:xfrm>
        </p:grpSpPr>
        <p:sp>
          <p:nvSpPr>
            <p:cNvPr id="52" name="Text Box 359"/>
            <p:cNvSpPr txBox="1">
              <a:spLocks noChangeArrowheads="1"/>
            </p:cNvSpPr>
            <p:nvPr/>
          </p:nvSpPr>
          <p:spPr bwMode="auto">
            <a:xfrm>
              <a:off x="4752" y="1981"/>
              <a:ext cx="7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</a:rPr>
                <a:t>6</a:t>
              </a: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13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54" name="Text Box 361"/>
            <p:cNvSpPr txBox="1">
              <a:spLocks noChangeArrowheads="1"/>
            </p:cNvSpPr>
            <p:nvPr/>
          </p:nvSpPr>
          <p:spPr bwMode="auto">
            <a:xfrm>
              <a:off x="4032" y="1935"/>
              <a:ext cx="67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   07  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55" name="Text Box 362"/>
            <p:cNvSpPr txBox="1">
              <a:spLocks noChangeArrowheads="1"/>
            </p:cNvSpPr>
            <p:nvPr/>
          </p:nvSpPr>
          <p:spPr bwMode="auto">
            <a:xfrm>
              <a:off x="4362" y="2166"/>
              <a:ext cx="43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18 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56" name="Text Box 363"/>
            <p:cNvSpPr txBox="1">
              <a:spLocks noChangeArrowheads="1"/>
            </p:cNvSpPr>
            <p:nvPr/>
          </p:nvSpPr>
          <p:spPr bwMode="auto">
            <a:xfrm>
              <a:off x="4437" y="2388"/>
              <a:ext cx="43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</a:rPr>
                <a:t>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9932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164190" y="-555495"/>
            <a:ext cx="2549963" cy="252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8" y="3363110"/>
            <a:ext cx="1801990" cy="194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5906833" y="-555495"/>
            <a:ext cx="2713190" cy="29514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4CC9514-A415-4A6A-B44E-67B124132F7E}"/>
              </a:ext>
            </a:extLst>
          </p:cNvPr>
          <p:cNvSpPr/>
          <p:nvPr/>
        </p:nvSpPr>
        <p:spPr>
          <a:xfrm>
            <a:off x="3518281" y="1511684"/>
            <a:ext cx="2475605" cy="19044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4D40104-0642-4628-9347-470074FA93FB}"/>
              </a:ext>
            </a:extLst>
          </p:cNvPr>
          <p:cNvSpPr/>
          <p:nvPr/>
        </p:nvSpPr>
        <p:spPr>
          <a:xfrm>
            <a:off x="4105359" y="2007835"/>
            <a:ext cx="2077004" cy="124987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387" y="73887"/>
            <a:ext cx="3924745" cy="8593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1AAD71-3A1C-42E1-9AF6-47C6D13546CC}"/>
              </a:ext>
            </a:extLst>
          </p:cNvPr>
          <p:cNvSpPr/>
          <p:nvPr/>
        </p:nvSpPr>
        <p:spPr>
          <a:xfrm>
            <a:off x="4324174" y="3529197"/>
            <a:ext cx="3140039" cy="983800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25C91F-943D-4437-9B1C-84E3EA5CD5F8}"/>
              </a:ext>
            </a:extLst>
          </p:cNvPr>
          <p:cNvGrpSpPr/>
          <p:nvPr/>
        </p:nvGrpSpPr>
        <p:grpSpPr>
          <a:xfrm>
            <a:off x="1785415" y="405696"/>
            <a:ext cx="1771386" cy="1849485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1B0EB1-126E-47E5-9FB4-33F208AF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48" y="1330439"/>
            <a:ext cx="464262" cy="464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54" y="1673558"/>
            <a:ext cx="464262" cy="464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72" y="3118396"/>
            <a:ext cx="464262" cy="464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0B036D-2A5D-4030-B0AA-41EA98216D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323232" y="1702126"/>
            <a:ext cx="2479148" cy="3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509E-6 3.59639E-6 L 0.29678 0.03702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3" y="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15946395</TotalTime>
  <Words>444</Words>
  <Application>Microsoft Office PowerPoint</Application>
  <PresentationFormat>On-screen Show (16:9)</PresentationFormat>
  <Paragraphs>109</Paragraphs>
  <Slides>19</Slides>
  <Notes>7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Hà</dc:creator>
  <cp:lastModifiedBy>Admin</cp:lastModifiedBy>
  <cp:revision>263</cp:revision>
  <dcterms:created xsi:type="dcterms:W3CDTF">2018-03-27T01:18:13Z</dcterms:created>
  <dcterms:modified xsi:type="dcterms:W3CDTF">2024-03-01T10:32:37Z</dcterms:modified>
</cp:coreProperties>
</file>