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53" r:id="rId3"/>
    <p:sldId id="413" r:id="rId4"/>
    <p:sldId id="527" r:id="rId5"/>
    <p:sldId id="525" r:id="rId6"/>
    <p:sldId id="556" r:id="rId7"/>
    <p:sldId id="529" r:id="rId8"/>
    <p:sldId id="532" r:id="rId9"/>
    <p:sldId id="534" r:id="rId10"/>
    <p:sldId id="536" r:id="rId11"/>
    <p:sldId id="538" r:id="rId12"/>
    <p:sldId id="555" r:id="rId13"/>
    <p:sldId id="554" r:id="rId14"/>
    <p:sldId id="539" r:id="rId15"/>
    <p:sldId id="5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3276-244D-3409-73E8-DCB72010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FA97C-777F-3D67-232B-C88B1C471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4DA9-8C3C-A8B6-C757-02BB99A2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38325-C095-3322-3A59-7CA2D7B4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BED3E-CF3B-F9E1-FA52-858D7C50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0082-FDB5-3C7D-2604-5BB52FED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5E1F6-DBF2-878A-DFF3-B722C857C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552A8-A957-974B-029C-AB6175D2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16C1A-A635-BCB6-8D26-1ED93A46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D907F-5611-D418-1CBC-7F93E38B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119FC-085D-EDFD-916F-3D1661442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B586E-60E7-C5AD-E144-FCBCDC092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4B4EC-6E55-D8BC-36C5-D193E5D9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DDECA-367D-2173-2AAC-C377D0E3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ABAF6-BFDB-690D-B1C8-AF80A185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5140-5B06-AC88-45D7-87867D87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BB68-B750-2BC4-4EBE-67FFB674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4211-FD8A-56C7-4FB0-E96800BC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A2C4B-EEB4-4C0A-DC0D-932A6095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7953-FD03-4C98-8766-E206F614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CADA-0D7D-EE61-884A-C9621E60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FD44F-A93C-B463-DFD9-66B453071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29489-101D-B4C5-7BD1-E439D4BE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341-D9D4-6290-4A86-F464EB8B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125BF-AEB8-6256-9E7A-8FD74637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B46F-7059-6D8B-2BEE-53D6AC7B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D1CD-C78F-16DF-1240-A8F55E512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0A35D-210D-29B5-4ED8-713C1B1EE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DA024-A793-8AA6-F8D2-28B5BAB6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936E2-7EEE-7450-4641-D82B4618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C9F9A-27E1-C6B4-4B3B-F8DAD0D8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EBAF-4554-AC62-ECDA-2315DDED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9D27A-1A2E-3EF7-CA1C-595168E1E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1E537-D715-C001-D64E-BDFDAF6DB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423DD-AF16-768D-5F61-C0A3886BE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35A1B-EE77-F958-F59B-D537D2642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F68C9-4F6D-1A2E-F6DA-1318CCB5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4FEBE-E95F-5FC0-C6E1-2792FED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25D1B-F2B6-CD57-E858-D555987E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6C68-FBCA-C92A-7692-4E5286F5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FB3F1-CE38-8134-45BE-0356A6F8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2FA0C-A1C7-4310-7387-AA0F3BF8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78BAD-B6F1-D58B-1B64-220EA24C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5AE76-B42B-969B-6ECA-FBB10352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010E5-EEFA-40DC-0F8F-312A796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26EC-1D63-53B5-2333-3FF5B438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D2C8-B61B-9310-C649-AD305EE7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93305-3CF4-67AD-3AEE-C9B5AEEA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767BE-0457-0FCC-BD21-80D9EBE92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11D77-147D-CE61-A005-F135168F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106C5-F18D-9122-54BD-C55EEBC4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87FDB-B2C2-6FE6-C0D9-933DC34A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D03F-B4B8-FC51-6D54-196D24F0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6C5D9-AA5F-0C48-9EFE-1584117EC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927BC-A757-9944-E8F1-3DE7C90F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C9BC6-218B-D5FA-1CD1-00699DF9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533BC-CF3B-490A-DCD3-B2806D3E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9466E-D6A9-D500-610D-326F84A0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69128-079C-77EF-8A04-726F7FB9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ED2AA-78E3-6348-AF2F-FA32886AF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9F5E2-41FD-C6C6-1B60-779423BF5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79C1-636A-42BB-BDB5-74403EAC60A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EFA3A-1284-948C-D58F-F78BD8EA4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1D805-FDD0-90E0-2856-E55B53E53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434D-2838-479F-AF89-FD8C1C41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91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328420" y="-35560"/>
            <a:ext cx="953516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hoặc món quà có ý nghĩa sâu sắc với em.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373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9113"/>
            <a:ext cx="4648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195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676400" y="1"/>
            <a:ext cx="89916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trong viện bảo tàng hoặc nhà truyền thống.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33400"/>
            <a:ext cx="4229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733801"/>
            <a:ext cx="4038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14800" y="3429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11047-7424-D207-76D1-AEFEEA976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50228DEE-E912-F286-ABDE-91D132F33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990601"/>
            <a:ext cx="1315403" cy="49577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53975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Bài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 văn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miêu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 tả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 đồ 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vật</a:t>
            </a:r>
          </a:p>
        </p:txBody>
      </p:sp>
      <p:sp>
        <p:nvSpPr>
          <p:cNvPr id="130054" name="Oval 6">
            <a:extLst>
              <a:ext uri="{FF2B5EF4-FFF2-40B4-BE49-F238E27FC236}">
                <a16:creationId xmlns:a16="http://schemas.microsoft.com/office/drawing/2014/main" id="{3904FD86-BF8E-0CCB-12EF-5D6A850B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950" y="505306"/>
            <a:ext cx="1522413" cy="1081088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92D05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Mở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 bài</a:t>
            </a:r>
          </a:p>
        </p:txBody>
      </p:sp>
      <p:sp>
        <p:nvSpPr>
          <p:cNvPr id="130055" name="Oval 7">
            <a:extLst>
              <a:ext uri="{FF2B5EF4-FFF2-40B4-BE49-F238E27FC236}">
                <a16:creationId xmlns:a16="http://schemas.microsoft.com/office/drawing/2014/main" id="{CAA2F855-E69B-30A5-DB5F-1A03A135D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964" y="2604765"/>
            <a:ext cx="1447800" cy="1082675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Thân bài</a:t>
            </a:r>
          </a:p>
        </p:txBody>
      </p:sp>
      <p:sp>
        <p:nvSpPr>
          <p:cNvPr id="130056" name="Oval 8">
            <a:extLst>
              <a:ext uri="{FF2B5EF4-FFF2-40B4-BE49-F238E27FC236}">
                <a16:creationId xmlns:a16="http://schemas.microsoft.com/office/drawing/2014/main" id="{863A346F-E710-26D4-43C0-A21241EE9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913" y="5421630"/>
            <a:ext cx="1441450" cy="1084262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Kết bài</a:t>
            </a:r>
          </a:p>
        </p:txBody>
      </p:sp>
      <p:sp>
        <p:nvSpPr>
          <p:cNvPr id="130057" name="Line 9">
            <a:extLst>
              <a:ext uri="{FF2B5EF4-FFF2-40B4-BE49-F238E27FC236}">
                <a16:creationId xmlns:a16="http://schemas.microsoft.com/office/drawing/2014/main" id="{D6EED0E7-C8A4-F2AA-89E8-C079A20EA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0719" y="1553840"/>
            <a:ext cx="750837" cy="1757366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58" name="Line 10">
            <a:extLst>
              <a:ext uri="{FF2B5EF4-FFF2-40B4-BE49-F238E27FC236}">
                <a16:creationId xmlns:a16="http://schemas.microsoft.com/office/drawing/2014/main" id="{B809311F-6513-8B1B-47E3-6F9A04DC52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7426" y="3429000"/>
            <a:ext cx="810005" cy="7223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59" name="Line 11">
            <a:extLst>
              <a:ext uri="{FF2B5EF4-FFF2-40B4-BE49-F238E27FC236}">
                <a16:creationId xmlns:a16="http://schemas.microsoft.com/office/drawing/2014/main" id="{1DAA67D0-D4F3-E475-BFCB-B037A6A8B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4517" y="3687440"/>
            <a:ext cx="682625" cy="1703387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61" name="AutoShape 13">
            <a:extLst>
              <a:ext uri="{FF2B5EF4-FFF2-40B4-BE49-F238E27FC236}">
                <a16:creationId xmlns:a16="http://schemas.microsoft.com/office/drawing/2014/main" id="{D056061F-57C6-B533-83AF-8B6599A6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1" y="1484979"/>
            <a:ext cx="5826124" cy="134094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bao quát  hình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dáng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nhìn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xa,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nhìn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gần có gì đặc biệt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kích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thước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algn="just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sắc,..)</a:t>
            </a:r>
          </a:p>
        </p:txBody>
      </p:sp>
      <p:sp>
        <p:nvSpPr>
          <p:cNvPr id="130062" name="AutoShape 14">
            <a:extLst>
              <a:ext uri="{FF2B5EF4-FFF2-40B4-BE49-F238E27FC236}">
                <a16:creationId xmlns:a16="http://schemas.microsoft.com/office/drawing/2014/main" id="{807C60FC-7FDD-D3DD-BCC2-1FCDA922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927026"/>
            <a:ext cx="6018245" cy="243245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phận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thù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kích thước của từng bộ phận ; </a:t>
            </a:r>
          </a:p>
          <a:p>
            <a:pPr algn="just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 thể tả từ ngoài vào trong, từ trên</a:t>
            </a:r>
          </a:p>
          <a:p>
            <a:pPr algn="just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xuống dưới hoặc từ trong ra ngoài, </a:t>
            </a:r>
          </a:p>
          <a:p>
            <a:pPr algn="just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 dưới lên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lang="en-US" altLang="zh-CN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0063" name="AutoShape 15">
            <a:extLst>
              <a:ext uri="{FF2B5EF4-FFF2-40B4-BE49-F238E27FC236}">
                <a16:creationId xmlns:a16="http://schemas.microsoft.com/office/drawing/2014/main" id="{A23837F9-8A12-019B-AE8B-326861DD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5458144"/>
            <a:ext cx="3353435" cy="129349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có cảm nghĩ gì trước</a:t>
            </a:r>
          </a:p>
          <a:p>
            <a:pPr algn="ctr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vẻ đẹp và công dụng </a:t>
            </a:r>
          </a:p>
          <a:p>
            <a:pPr algn="ctr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 đồ vật.</a:t>
            </a:r>
          </a:p>
        </p:txBody>
      </p:sp>
      <p:sp>
        <p:nvSpPr>
          <p:cNvPr id="130064" name="Line 16">
            <a:extLst>
              <a:ext uri="{FF2B5EF4-FFF2-40B4-BE49-F238E27FC236}">
                <a16:creationId xmlns:a16="http://schemas.microsoft.com/office/drawing/2014/main" id="{737726B6-DA79-44C3-EC14-06377BD138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9764" y="682625"/>
            <a:ext cx="1311099" cy="307976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65" name="Line 17">
            <a:extLst>
              <a:ext uri="{FF2B5EF4-FFF2-40B4-BE49-F238E27FC236}">
                <a16:creationId xmlns:a16="http://schemas.microsoft.com/office/drawing/2014/main" id="{09DCD7B7-2FB0-28F7-681B-6880D5D5A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337" y="6022975"/>
            <a:ext cx="761605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66" name="Line 18">
            <a:extLst>
              <a:ext uri="{FF2B5EF4-FFF2-40B4-BE49-F238E27FC236}">
                <a16:creationId xmlns:a16="http://schemas.microsoft.com/office/drawing/2014/main" id="{285CA697-1F16-8476-14ED-C835E989B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9987" y="2182187"/>
            <a:ext cx="1321189" cy="744839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67" name="Line 19">
            <a:extLst>
              <a:ext uri="{FF2B5EF4-FFF2-40B4-BE49-F238E27FC236}">
                <a16:creationId xmlns:a16="http://schemas.microsoft.com/office/drawing/2014/main" id="{0384C449-05BA-DFE8-78CA-A415DC392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9682" y="3556943"/>
            <a:ext cx="1213411" cy="6445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E06918E4-50D7-0734-8BE8-F43EF5033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04788"/>
            <a:ext cx="3959003" cy="11731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 vật em định tả là gì?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-Em thấy nó hoặc có nó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khi nào?</a:t>
            </a:r>
          </a:p>
        </p:txBody>
      </p:sp>
      <p:sp>
        <p:nvSpPr>
          <p:cNvPr id="31" name="AutoShape 12">
            <a:extLst>
              <a:ext uri="{FF2B5EF4-FFF2-40B4-BE49-F238E27FC236}">
                <a16:creationId xmlns:a16="http://schemas.microsoft.com/office/drawing/2014/main" id="{2E780515-F744-9F2C-4AAF-F3FA5FD3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8409" y="166698"/>
            <a:ext cx="1550035" cy="4953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Trực tiếp </a:t>
            </a: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5AFD243A-A8AB-AB31-584C-7A327F83D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292" y="5439992"/>
            <a:ext cx="2002129" cy="52197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 rộng  </a:t>
            </a: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BD3E7FE1-9447-636B-F025-85DFAB58A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562" y="6086229"/>
            <a:ext cx="2549936" cy="60507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rộng  </a:t>
            </a: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6EC248AA-F4EF-CA24-D68C-87F1CC46C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727" y="870778"/>
            <a:ext cx="1479550" cy="4953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Gián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7BCCCB52-A691-F829-E779-7EBE92B97E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07292" y="381481"/>
            <a:ext cx="509587" cy="24765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EE579D72-2092-7944-2408-F01219C38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252" y="775269"/>
            <a:ext cx="487362" cy="5175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240B7906-5CC0-1B08-0DC9-F37018D2E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69612" y="5682298"/>
            <a:ext cx="488950" cy="35401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8EE58685-BDAF-CA6E-2146-63EDEC02F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2884" y="6211759"/>
            <a:ext cx="488950" cy="35401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altLang="zh-CN" sz="3600" dirty="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60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0931" cy="66852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95739" y="1371600"/>
            <a:ext cx="9772261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57985" y="2845435"/>
            <a:ext cx="9144000" cy="243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DE00C-8991-2B67-0F52-22E394ECD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DFE92-BECF-0792-0921-155496C90434}"/>
              </a:ext>
            </a:extLst>
          </p:cNvPr>
          <p:cNvSpPr txBox="1"/>
          <p:nvPr/>
        </p:nvSpPr>
        <p:spPr>
          <a:xfrm>
            <a:off x="304800" y="0"/>
            <a:ext cx="1219200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B3D5A-5449-3C3F-16C0-11D05F8C6F5E}"/>
              </a:ext>
            </a:extLst>
          </p:cNvPr>
          <p:cNvSpPr txBox="1"/>
          <p:nvPr/>
        </p:nvSpPr>
        <p:spPr>
          <a:xfrm>
            <a:off x="4637314" y="671303"/>
            <a:ext cx="6972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987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 descr="90%"/>
          <p:cNvSpPr>
            <a:spLocks noChangeArrowheads="1" noChangeShapeType="1" noTextEdit="1"/>
          </p:cNvSpPr>
          <p:nvPr/>
        </p:nvSpPr>
        <p:spPr bwMode="auto">
          <a:xfrm>
            <a:off x="2130757" y="3328194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Ôn tập về tả đồ vật </a:t>
            </a:r>
          </a:p>
          <a:p>
            <a:pPr algn="ctr"/>
            <a:r>
              <a:rPr lang="vi-VN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( Tuần 24  - Tiết 2)</a:t>
            </a:r>
          </a:p>
        </p:txBody>
      </p:sp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3505200" y="2392318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1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Tập làm văn  </a:t>
            </a:r>
          </a:p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   </a:t>
            </a:r>
          </a:p>
        </p:txBody>
      </p:sp>
      <p:pic>
        <p:nvPicPr>
          <p:cNvPr id="2053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1775" y="5878514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70" y="5878513"/>
            <a:ext cx="10366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6775" y="5878514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2769" y="5878514"/>
            <a:ext cx="10366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7081" y="5864662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5807076"/>
            <a:ext cx="1035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905000" cy="13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86399"/>
            <a:ext cx="1803400" cy="12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94669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57" y="5723101"/>
            <a:ext cx="1104900" cy="122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6266" y="3906715"/>
            <a:ext cx="5448134" cy="1122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9215" y="885825"/>
            <a:ext cx="7330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0" y="1712441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733800" y="539433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638524" y="1066779"/>
            <a:ext cx="9614193" cy="514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1219200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6D9C2A-1332-FB84-43AD-DD5D5DBD5957}"/>
              </a:ext>
            </a:extLst>
          </p:cNvPr>
          <p:cNvCxnSpPr/>
          <p:nvPr/>
        </p:nvCxnSpPr>
        <p:spPr>
          <a:xfrm>
            <a:off x="2845837" y="1679510"/>
            <a:ext cx="3004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D0FA58-77A8-A853-0FC7-55F16AB27E87}"/>
              </a:ext>
            </a:extLst>
          </p:cNvPr>
          <p:cNvCxnSpPr>
            <a:cxnSpLocks/>
          </p:cNvCxnSpPr>
          <p:nvPr/>
        </p:nvCxnSpPr>
        <p:spPr>
          <a:xfrm>
            <a:off x="6096000" y="1679510"/>
            <a:ext cx="650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40F2A2-F0CE-2528-17D8-AD47BF849C9D}"/>
              </a:ext>
            </a:extLst>
          </p:cNvPr>
          <p:cNvCxnSpPr>
            <a:cxnSpLocks/>
          </p:cNvCxnSpPr>
          <p:nvPr/>
        </p:nvCxnSpPr>
        <p:spPr>
          <a:xfrm>
            <a:off x="6885992" y="1679510"/>
            <a:ext cx="4012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1391BB-674D-79FC-5B57-2FF6D9935AE6}"/>
              </a:ext>
            </a:extLst>
          </p:cNvPr>
          <p:cNvSpPr txBox="1"/>
          <p:nvPr/>
        </p:nvSpPr>
        <p:spPr>
          <a:xfrm>
            <a:off x="4637314" y="671303"/>
            <a:ext cx="6972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8825" y="990601"/>
            <a:ext cx="1315403" cy="49577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53975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Bài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 văn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miêu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 tả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 đồ 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vật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2896950" y="505306"/>
            <a:ext cx="1522413" cy="1081088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92D05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Mở bài</a:t>
            </a: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2871964" y="2604765"/>
            <a:ext cx="1447800" cy="1082675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Thân bài</a:t>
            </a:r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2977913" y="5421630"/>
            <a:ext cx="1441450" cy="1084262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Kết bài</a:t>
            </a:r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 flipV="1">
            <a:off x="2170719" y="1553840"/>
            <a:ext cx="750837" cy="1757366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 flipV="1">
            <a:off x="2127426" y="3429000"/>
            <a:ext cx="810005" cy="7223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2164517" y="3687440"/>
            <a:ext cx="682625" cy="1703387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61" name="AutoShape 13"/>
          <p:cNvSpPr>
            <a:spLocks noChangeArrowheads="1"/>
          </p:cNvSpPr>
          <p:nvPr/>
        </p:nvSpPr>
        <p:spPr bwMode="auto">
          <a:xfrm>
            <a:off x="5607051" y="1484979"/>
            <a:ext cx="5826124" cy="134094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bao quát  hình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dáng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nhìn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xa,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nhìn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gần có gì đặc biệt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kích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thước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algn="just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sắc,..)</a:t>
            </a:r>
          </a:p>
        </p:txBody>
      </p:sp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5591176" y="2927026"/>
            <a:ext cx="6018245" cy="243245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zh-CN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phận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thù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kích thước của từng bộ phận ; </a:t>
            </a:r>
          </a:p>
          <a:p>
            <a:pPr algn="just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 thể tả từ ngoài vào trong, từ trên</a:t>
            </a:r>
          </a:p>
          <a:p>
            <a:pPr algn="just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xuống dưới hoặc từ trong ra ngoài, </a:t>
            </a:r>
          </a:p>
          <a:p>
            <a:pPr algn="just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 dưới lên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lang="en-US" altLang="zh-CN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2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0063" name="AutoShape 15"/>
          <p:cNvSpPr>
            <a:spLocks noChangeArrowheads="1"/>
          </p:cNvSpPr>
          <p:nvPr/>
        </p:nvSpPr>
        <p:spPr bwMode="auto">
          <a:xfrm>
            <a:off x="5591176" y="5458144"/>
            <a:ext cx="3353435" cy="129349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có cảm nghĩ gì trước</a:t>
            </a:r>
          </a:p>
          <a:p>
            <a:pPr algn="ctr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vẻ đẹp và công dụng </a:t>
            </a:r>
          </a:p>
          <a:p>
            <a:pPr algn="ctr">
              <a:defRPr/>
            </a:pP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 đồ vật.</a:t>
            </a:r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 flipV="1">
            <a:off x="4319764" y="682625"/>
            <a:ext cx="1311099" cy="307976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4473337" y="6022975"/>
            <a:ext cx="761605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V="1">
            <a:off x="4269987" y="2182187"/>
            <a:ext cx="1321189" cy="744839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4179682" y="3556943"/>
            <a:ext cx="1213411" cy="6445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5591176" y="204788"/>
            <a:ext cx="3959003" cy="11731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anose="02010600030101010101" pitchFamily="2" charset="-122"/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 vật em định tả là gì?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-Em thấy nó hoặc có nó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khi nào?</a:t>
            </a: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10138409" y="166698"/>
            <a:ext cx="1550035" cy="4953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Trực tiếp 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9607292" y="5439992"/>
            <a:ext cx="2002129" cy="52197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 rộng  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9458562" y="6086229"/>
            <a:ext cx="2549936" cy="60507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rộng  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10169727" y="870778"/>
            <a:ext cx="1479550" cy="4953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Gián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9607292" y="381481"/>
            <a:ext cx="509587" cy="24765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9625252" y="775269"/>
            <a:ext cx="487362" cy="5175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8969612" y="5682298"/>
            <a:ext cx="488950" cy="35401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8982884" y="6211759"/>
            <a:ext cx="488950" cy="35401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altLang="zh-CN" sz="3600" dirty="0"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animBg="1"/>
      <p:bldP spid="130055" grpId="0" animBg="1"/>
      <p:bldP spid="130056" grpId="0" animBg="1"/>
      <p:bldP spid="130057" grpId="0" animBg="1"/>
      <p:bldP spid="130058" grpId="0" animBg="1"/>
      <p:bldP spid="130059" grpId="0" animBg="1"/>
      <p:bldP spid="130061" grpId="0" animBg="1"/>
      <p:bldP spid="130062" grpId="0" animBg="1"/>
      <p:bldP spid="130063" grpId="0" animBg="1"/>
      <p:bldP spid="130064" grpId="0" animBg="1"/>
      <p:bldP spid="130065" grpId="0" animBg="1"/>
      <p:bldP spid="130066" grpId="0" animBg="1"/>
      <p:bldP spid="130067" grpId="0" animBg="1"/>
      <p:bldP spid="27" grpId="0" animBg="1"/>
      <p:bldP spid="31" grpId="0" animBg="1"/>
      <p:bldP spid="33" grpId="0" animBg="1"/>
      <p:bldP spid="34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3A868-D47A-C314-BD6D-67BA7E524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498B1A97-1CCA-27CF-2B96-F4C6A0978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24" y="1066779"/>
            <a:ext cx="9614193" cy="514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693D2-8F6D-0ED0-91D6-2E57FB805BE9}"/>
              </a:ext>
            </a:extLst>
          </p:cNvPr>
          <p:cNvSpPr txBox="1"/>
          <p:nvPr/>
        </p:nvSpPr>
        <p:spPr>
          <a:xfrm>
            <a:off x="304800" y="0"/>
            <a:ext cx="1219200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0925D6-4DED-5194-FE2C-78EACFDC6B3D}"/>
              </a:ext>
            </a:extLst>
          </p:cNvPr>
          <p:cNvCxnSpPr/>
          <p:nvPr/>
        </p:nvCxnSpPr>
        <p:spPr>
          <a:xfrm>
            <a:off x="2845837" y="1679510"/>
            <a:ext cx="3004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08F40F-2678-B968-724C-79B9721E99C1}"/>
              </a:ext>
            </a:extLst>
          </p:cNvPr>
          <p:cNvCxnSpPr>
            <a:cxnSpLocks/>
          </p:cNvCxnSpPr>
          <p:nvPr/>
        </p:nvCxnSpPr>
        <p:spPr>
          <a:xfrm>
            <a:off x="6096000" y="1679510"/>
            <a:ext cx="650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C0D3D-780E-3DA9-98AA-CE125352A311}"/>
              </a:ext>
            </a:extLst>
          </p:cNvPr>
          <p:cNvCxnSpPr>
            <a:cxnSpLocks/>
          </p:cNvCxnSpPr>
          <p:nvPr/>
        </p:nvCxnSpPr>
        <p:spPr>
          <a:xfrm>
            <a:off x="6885992" y="1679510"/>
            <a:ext cx="4012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891D98-3191-0E19-8C46-C712CFE36B2B}"/>
              </a:ext>
            </a:extLst>
          </p:cNvPr>
          <p:cNvSpPr txBox="1"/>
          <p:nvPr/>
        </p:nvSpPr>
        <p:spPr>
          <a:xfrm>
            <a:off x="4637314" y="671303"/>
            <a:ext cx="6972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56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676400" y="152400"/>
            <a:ext cx="8991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sách Tiếng Việt lớp 5 –Tập hai</a:t>
            </a:r>
          </a:p>
        </p:txBody>
      </p:sp>
      <p:pic>
        <p:nvPicPr>
          <p:cNvPr id="13317" name="Picture 7" descr="Chu de Nho ngu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50" y="3236535"/>
            <a:ext cx="2514600" cy="360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333" t="9980" r="21667" b="12946"/>
          <a:stretch>
            <a:fillRect/>
          </a:stretch>
        </p:blipFill>
        <p:spPr>
          <a:xfrm>
            <a:off x="5778910" y="990599"/>
            <a:ext cx="2347546" cy="339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8399"/>
          <a:stretch>
            <a:fillRect/>
          </a:stretch>
        </p:blipFill>
        <p:spPr>
          <a:xfrm>
            <a:off x="1524000" y="990600"/>
            <a:ext cx="4267200" cy="57941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95300"/>
            <a:ext cx="4648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44958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114800" y="1"/>
            <a:ext cx="3680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báo thức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449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4038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676400" y="0"/>
            <a:ext cx="8991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33400"/>
            <a:ext cx="3133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7600"/>
            <a:ext cx="304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626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huong</dc:creator>
  <cp:lastModifiedBy>do huong</cp:lastModifiedBy>
  <cp:revision>17</cp:revision>
  <dcterms:created xsi:type="dcterms:W3CDTF">2024-02-27T15:16:24Z</dcterms:created>
  <dcterms:modified xsi:type="dcterms:W3CDTF">2024-02-29T07:54:52Z</dcterms:modified>
</cp:coreProperties>
</file>