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0" r:id="rId3"/>
    <p:sldId id="308" r:id="rId4"/>
    <p:sldId id="359" r:id="rId5"/>
    <p:sldId id="291" r:id="rId6"/>
    <p:sldId id="313" r:id="rId7"/>
    <p:sldId id="419" r:id="rId8"/>
    <p:sldId id="371" r:id="rId9"/>
    <p:sldId id="258" r:id="rId10"/>
    <p:sldId id="550" r:id="rId11"/>
    <p:sldId id="564" r:id="rId12"/>
    <p:sldId id="551" r:id="rId13"/>
    <p:sldId id="300" r:id="rId14"/>
    <p:sldId id="552" r:id="rId15"/>
    <p:sldId id="553" r:id="rId16"/>
    <p:sldId id="262" r:id="rId17"/>
    <p:sldId id="565" r:id="rId18"/>
    <p:sldId id="554" r:id="rId19"/>
    <p:sldId id="337" r:id="rId20"/>
    <p:sldId id="555" r:id="rId21"/>
    <p:sldId id="557" r:id="rId22"/>
    <p:sldId id="556" r:id="rId23"/>
    <p:sldId id="558" r:id="rId24"/>
    <p:sldId id="559" r:id="rId25"/>
    <p:sldId id="568" r:id="rId26"/>
    <p:sldId id="569" r:id="rId27"/>
    <p:sldId id="572" r:id="rId28"/>
    <p:sldId id="274" r:id="rId29"/>
    <p:sldId id="567" r:id="rId30"/>
    <p:sldId id="287" r:id="rId31"/>
    <p:sldId id="5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Minh Quan" initials="TMQ"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07T17:57:16.451" idx="1">
    <p:pos x="7538" y="1886"/>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07T17:57:16.451" idx="2">
    <p:pos x="7538" y="1886"/>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04-07T17:57:16.451" idx="3">
    <p:pos x="7538" y="1886"/>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2-04-07T17:57:16.451" idx="4">
    <p:pos x="7538" y="188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A3B78-AC3A-4DCD-98AB-C73225A67206}"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29CCF-3ABA-4D0F-A358-ABCC30063A2C}" type="slidenum">
              <a:rPr lang="en-US" smtClean="0"/>
              <a:t>‹#›</a:t>
            </a:fld>
            <a:endParaRPr lang="en-US"/>
          </a:p>
        </p:txBody>
      </p:sp>
    </p:spTree>
    <p:extLst>
      <p:ext uri="{BB962C8B-B14F-4D97-AF65-F5344CB8AC3E}">
        <p14:creationId xmlns:p14="http://schemas.microsoft.com/office/powerpoint/2010/main" val="23915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7B191392-9D98-C842-2E0E-4A21442CCB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6B93A8CE-85F6-3FB3-94F0-E0C1243640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0484" name="灯片编号占位符 3">
            <a:extLst>
              <a:ext uri="{FF2B5EF4-FFF2-40B4-BE49-F238E27FC236}">
                <a16:creationId xmlns:a16="http://schemas.microsoft.com/office/drawing/2014/main" id="{9395352B-A1D7-FD89-80D2-43CD599392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DD1E8E-B993-409E-AF49-B1AB10D85EAF}" type="slidenum">
              <a:rPr lang="zh-CN" altLang="en-US"/>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2D187E6-5A59-3E13-D3B7-81CEC1028C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77CCEA-62FD-4F67-8D3E-5933072BD62D}" type="slidenum">
              <a:rPr lang="en-US" altLang="en-US"/>
              <a:pPr/>
              <a:t>28</a:t>
            </a:fld>
            <a:endParaRPr lang="en-US" altLang="en-US"/>
          </a:p>
        </p:txBody>
      </p:sp>
      <p:sp>
        <p:nvSpPr>
          <p:cNvPr id="46083" name="Rectangle 2">
            <a:extLst>
              <a:ext uri="{FF2B5EF4-FFF2-40B4-BE49-F238E27FC236}">
                <a16:creationId xmlns:a16="http://schemas.microsoft.com/office/drawing/2014/main" id="{89A86E54-7153-7E71-E711-8AC64C1E8DAF}"/>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E194C4DD-4208-4874-B571-4611D35F53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C422493-E34A-6E53-FBE2-0368B1800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B8930E-AF84-42AD-8D91-D3C6AF328EEE}" type="slidenum">
              <a:rPr lang="en-US" altLang="en-US"/>
              <a:pPr/>
              <a:t>30</a:t>
            </a:fld>
            <a:endParaRPr lang="en-US" altLang="en-US"/>
          </a:p>
        </p:txBody>
      </p:sp>
      <p:sp>
        <p:nvSpPr>
          <p:cNvPr id="49155" name="Rectangle 2">
            <a:extLst>
              <a:ext uri="{FF2B5EF4-FFF2-40B4-BE49-F238E27FC236}">
                <a16:creationId xmlns:a16="http://schemas.microsoft.com/office/drawing/2014/main" id="{70FFAAD8-254F-854C-8E9C-3B026356D5D5}"/>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A241CBC9-5DF8-3EB5-F445-B9ACD41DF2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5D1D-00B7-55C4-A91C-9AAD789F6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5F21E-8D4C-1078-DF68-2B0121200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1B8500-A5B3-CF6A-4A66-71E836138BF8}"/>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5" name="Footer Placeholder 4">
            <a:extLst>
              <a:ext uri="{FF2B5EF4-FFF2-40B4-BE49-F238E27FC236}">
                <a16:creationId xmlns:a16="http://schemas.microsoft.com/office/drawing/2014/main" id="{8410885E-6534-225D-986F-C98EB0FA1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1A384-A76F-28CC-91C4-346687D93570}"/>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300189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A9A5-4B0C-D1F5-3751-C4BA06463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8259DE-30A2-1251-41A7-ABE6BEA2CB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78F4F-D7B6-2264-9CAA-BD5A080B21F9}"/>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5" name="Footer Placeholder 4">
            <a:extLst>
              <a:ext uri="{FF2B5EF4-FFF2-40B4-BE49-F238E27FC236}">
                <a16:creationId xmlns:a16="http://schemas.microsoft.com/office/drawing/2014/main" id="{C1BC8CE8-A119-08B0-61CE-CD1B94DBE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B31C2-BB26-3AB4-EACE-941B6A8A2D47}"/>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86450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BBDFC-8A55-505A-6F49-127A572A41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451BFE-221C-D0C0-8E22-6AC48A8B4B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361F7-D84B-3369-477A-45C7597E3894}"/>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5" name="Footer Placeholder 4">
            <a:extLst>
              <a:ext uri="{FF2B5EF4-FFF2-40B4-BE49-F238E27FC236}">
                <a16:creationId xmlns:a16="http://schemas.microsoft.com/office/drawing/2014/main" id="{13A646D7-A479-43EA-356D-A2205C95E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B0EFE-1621-EA23-3975-697F7323E1D6}"/>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314439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9BCEA89-D3BC-E222-77D3-0C1D48A59A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38CE285B-137E-414D-F68A-9E798498FDAC}"/>
              </a:ext>
            </a:extLst>
          </p:cNvPr>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561FA62F-BF1E-B8F6-C855-FBF8647013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958296" flipH="1">
            <a:off x="10328275" y="149225"/>
            <a:ext cx="122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36007"/>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2" name="Picture 4" descr="F:\0PPT素材\背景及图片\白麻子.jpg">
            <a:extLst>
              <a:ext uri="{FF2B5EF4-FFF2-40B4-BE49-F238E27FC236}">
                <a16:creationId xmlns:a16="http://schemas.microsoft.com/office/drawing/2014/main" id="{60E44578-72B3-095D-ED19-72849D042B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r="2347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11">
            <a:extLst>
              <a:ext uri="{FF2B5EF4-FFF2-40B4-BE49-F238E27FC236}">
                <a16:creationId xmlns:a16="http://schemas.microsoft.com/office/drawing/2014/main" id="{49B7CE22-B0F9-4A1A-9893-D18165AFA625}"/>
              </a:ext>
            </a:extLst>
          </p:cNvPr>
          <p:cNvSpPr/>
          <p:nvPr userDrawn="1"/>
        </p:nvSpPr>
        <p:spPr>
          <a:xfrm>
            <a:off x="1056563" y="376993"/>
            <a:ext cx="10608056" cy="74232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 name="组合 12">
            <a:extLst>
              <a:ext uri="{FF2B5EF4-FFF2-40B4-BE49-F238E27FC236}">
                <a16:creationId xmlns:a16="http://schemas.microsoft.com/office/drawing/2014/main" id="{1D4305AB-A30A-98BB-4EC6-DC0CA3E8C258}"/>
              </a:ext>
            </a:extLst>
          </p:cNvPr>
          <p:cNvGrpSpPr>
            <a:grpSpLocks/>
          </p:cNvGrpSpPr>
          <p:nvPr userDrawn="1"/>
        </p:nvGrpSpPr>
        <p:grpSpPr bwMode="auto">
          <a:xfrm>
            <a:off x="431800" y="201613"/>
            <a:ext cx="919163" cy="919162"/>
            <a:chOff x="4229236" y="3968984"/>
            <a:chExt cx="792000" cy="792000"/>
          </a:xfrm>
        </p:grpSpPr>
        <p:sp>
          <p:nvSpPr>
            <p:cNvPr id="5" name="MH_Other_2">
              <a:extLst>
                <a:ext uri="{FF2B5EF4-FFF2-40B4-BE49-F238E27FC236}">
                  <a16:creationId xmlns:a16="http://schemas.microsoft.com/office/drawing/2014/main" id="{F318C82D-FBDE-E237-C120-089C3932DBE9}"/>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cs typeface="+mn-ea"/>
                <a:sym typeface="+mn-lt"/>
              </a:endParaRPr>
            </a:p>
          </p:txBody>
        </p:sp>
        <p:sp>
          <p:nvSpPr>
            <p:cNvPr id="6" name="MH_Title_1">
              <a:extLst>
                <a:ext uri="{FF2B5EF4-FFF2-40B4-BE49-F238E27FC236}">
                  <a16:creationId xmlns:a16="http://schemas.microsoft.com/office/drawing/2014/main" id="{4AD8C52D-5E43-B83E-A1DA-56EF5EB687A0}"/>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CN" sz="32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7" name="组合 15">
            <a:extLst>
              <a:ext uri="{FF2B5EF4-FFF2-40B4-BE49-F238E27FC236}">
                <a16:creationId xmlns:a16="http://schemas.microsoft.com/office/drawing/2014/main" id="{28F78C2C-6C7B-7D07-445D-662AA94CC646}"/>
              </a:ext>
            </a:extLst>
          </p:cNvPr>
          <p:cNvGrpSpPr>
            <a:grpSpLocks/>
          </p:cNvGrpSpPr>
          <p:nvPr userDrawn="1"/>
        </p:nvGrpSpPr>
        <p:grpSpPr bwMode="auto">
          <a:xfrm>
            <a:off x="4568825" y="3621088"/>
            <a:ext cx="7623175" cy="3240087"/>
            <a:chOff x="3426849" y="2715766"/>
            <a:chExt cx="5717151" cy="2430016"/>
          </a:xfrm>
        </p:grpSpPr>
        <p:pic>
          <p:nvPicPr>
            <p:cNvPr id="8" name="图片 16">
              <a:extLst>
                <a:ext uri="{FF2B5EF4-FFF2-40B4-BE49-F238E27FC236}">
                  <a16:creationId xmlns:a16="http://schemas.microsoft.com/office/drawing/2014/main" id="{39450099-3701-EB43-A3A5-61386F3CB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7539"/>
            <a:stretch>
              <a:fillRect/>
            </a:stretch>
          </p:blipFill>
          <p:spPr bwMode="auto">
            <a:xfrm rot="-5400000">
              <a:off x="7317728" y="3319510"/>
              <a:ext cx="2430016" cy="122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7">
              <a:extLst>
                <a:ext uri="{FF2B5EF4-FFF2-40B4-BE49-F238E27FC236}">
                  <a16:creationId xmlns:a16="http://schemas.microsoft.com/office/drawing/2014/main" id="{EA8D2835-EBC7-CCE8-B1DB-EDF88C622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12634" y="1712134"/>
              <a:ext cx="1145581" cy="571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4428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8D1F-A12B-A418-D1B5-89F599311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49EE9-19B5-DA71-CCC5-B1DAA6A86D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BE5DD-1A36-D415-6473-6F0B3C411643}"/>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5" name="Footer Placeholder 4">
            <a:extLst>
              <a:ext uri="{FF2B5EF4-FFF2-40B4-BE49-F238E27FC236}">
                <a16:creationId xmlns:a16="http://schemas.microsoft.com/office/drawing/2014/main" id="{CE7C3146-CF84-6553-365F-DF7FDC15C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089F3-48C5-EAB7-09DE-79FF76672BC6}"/>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403068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A7A-D9EB-FA92-5E81-9852AB0B8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81F5F-C025-177B-23AE-783AC61A4A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1EAA1-64A7-DA7D-E373-73AAA7E51F7D}"/>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5" name="Footer Placeholder 4">
            <a:extLst>
              <a:ext uri="{FF2B5EF4-FFF2-40B4-BE49-F238E27FC236}">
                <a16:creationId xmlns:a16="http://schemas.microsoft.com/office/drawing/2014/main" id="{B66377FE-5D03-BCC6-3A1A-975D90E06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44D94-7888-5AF8-9380-0D5B112E0360}"/>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147260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F833-9107-1373-93E6-DF4D3305C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D20E8-92BB-E59B-01B5-BB1404BA96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360E17-0678-9785-BC6C-78AB455ED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87A75-69EF-6343-8812-E3993F6D7397}"/>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6" name="Footer Placeholder 5">
            <a:extLst>
              <a:ext uri="{FF2B5EF4-FFF2-40B4-BE49-F238E27FC236}">
                <a16:creationId xmlns:a16="http://schemas.microsoft.com/office/drawing/2014/main" id="{FE8078E6-0464-F01A-3D1C-B0C409671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983D8-900F-C9FE-0876-FFADEFDB7A62}"/>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311366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9588-578B-3378-3E79-6278B5168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0D77A8-C8CB-2052-225B-FB670231F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2C2C6-426F-BE89-DE5E-779C840AA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22D502-DC2A-E157-908F-37103BE90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4ABF9-47A7-9068-5064-9ABD69AC7A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5DFD1C-F84A-5BDC-B5DD-0F69E0C3F0E7}"/>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8" name="Footer Placeholder 7">
            <a:extLst>
              <a:ext uri="{FF2B5EF4-FFF2-40B4-BE49-F238E27FC236}">
                <a16:creationId xmlns:a16="http://schemas.microsoft.com/office/drawing/2014/main" id="{2A17A846-E9B5-B295-7FF6-7B7D4F0DA6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5B9220-7C2F-66BE-9F4F-5EC8F8CDC6CF}"/>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2917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6FF1-1F3D-D9A2-14A4-BB0F2681EE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38B2DB-245D-F275-6649-372F09C90165}"/>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4" name="Footer Placeholder 3">
            <a:extLst>
              <a:ext uri="{FF2B5EF4-FFF2-40B4-BE49-F238E27FC236}">
                <a16:creationId xmlns:a16="http://schemas.microsoft.com/office/drawing/2014/main" id="{8515CC3C-999F-435A-15BC-62DCD15B90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FF58B5-DE9A-4515-C8BB-EB271F748A2E}"/>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391059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D757A-EEEC-C3E3-E19A-A7B433D558AB}"/>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3" name="Footer Placeholder 2">
            <a:extLst>
              <a:ext uri="{FF2B5EF4-FFF2-40B4-BE49-F238E27FC236}">
                <a16:creationId xmlns:a16="http://schemas.microsoft.com/office/drawing/2014/main" id="{050461D3-42CC-27F2-09EC-A3A515769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71282C-E07F-0607-C981-0A1760DB7F8C}"/>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360690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5ECB-BC34-7FAC-A886-F751C412C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1845F4-6C30-9C74-67AE-F60001F5A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7DCCC4-8E86-3A8C-73F2-6B04BFDD3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10871-20C7-1D28-7224-C9321305702F}"/>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6" name="Footer Placeholder 5">
            <a:extLst>
              <a:ext uri="{FF2B5EF4-FFF2-40B4-BE49-F238E27FC236}">
                <a16:creationId xmlns:a16="http://schemas.microsoft.com/office/drawing/2014/main" id="{02A742AC-2E22-CA03-6D92-DD00B1C9E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A90BF-B09D-536E-3B4C-827263B1AAE4}"/>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83923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11C2-F472-FD27-E717-216FF99BC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110580-BA57-FA7C-6FB1-AD59BEA49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193ED6-4572-CD6F-EE34-DB1DFCEF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5DF34-73F7-34D8-BE6A-24DF60FA6926}"/>
              </a:ext>
            </a:extLst>
          </p:cNvPr>
          <p:cNvSpPr>
            <a:spLocks noGrp="1"/>
          </p:cNvSpPr>
          <p:nvPr>
            <p:ph type="dt" sz="half" idx="10"/>
          </p:nvPr>
        </p:nvSpPr>
        <p:spPr/>
        <p:txBody>
          <a:bodyPr/>
          <a:lstStyle/>
          <a:p>
            <a:fld id="{8CCE5624-3F27-4E99-9A4D-0F2174497E97}" type="datetimeFigureOut">
              <a:rPr lang="en-US" smtClean="0"/>
              <a:t>5/10/2024</a:t>
            </a:fld>
            <a:endParaRPr lang="en-US"/>
          </a:p>
        </p:txBody>
      </p:sp>
      <p:sp>
        <p:nvSpPr>
          <p:cNvPr id="6" name="Footer Placeholder 5">
            <a:extLst>
              <a:ext uri="{FF2B5EF4-FFF2-40B4-BE49-F238E27FC236}">
                <a16:creationId xmlns:a16="http://schemas.microsoft.com/office/drawing/2014/main" id="{DF27D136-89AB-BCE2-3EFD-AD23C58B7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94285-F299-F8B8-D765-DE2C492BB711}"/>
              </a:ext>
            </a:extLst>
          </p:cNvPr>
          <p:cNvSpPr>
            <a:spLocks noGrp="1"/>
          </p:cNvSpPr>
          <p:nvPr>
            <p:ph type="sldNum" sz="quarter" idx="12"/>
          </p:nvPr>
        </p:nvSpPr>
        <p:spPr/>
        <p:txBody>
          <a:bodyPr/>
          <a:lstStyle/>
          <a:p>
            <a:fld id="{2156FD18-889C-44DF-A2B5-48F8070D0C5D}" type="slidenum">
              <a:rPr lang="en-US" smtClean="0"/>
              <a:t>‹#›</a:t>
            </a:fld>
            <a:endParaRPr lang="en-US"/>
          </a:p>
        </p:txBody>
      </p:sp>
    </p:spTree>
    <p:extLst>
      <p:ext uri="{BB962C8B-B14F-4D97-AF65-F5344CB8AC3E}">
        <p14:creationId xmlns:p14="http://schemas.microsoft.com/office/powerpoint/2010/main" val="166092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B5B43-564B-43F1-DD7D-A638C7312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E8F563-77BA-9742-2CC8-CF4AB38C8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39402-7C9E-4C1C-B950-2D9571ECA9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CE5624-3F27-4E99-9A4D-0F2174497E97}" type="datetimeFigureOut">
              <a:rPr lang="en-US" smtClean="0"/>
              <a:t>5/10/2024</a:t>
            </a:fld>
            <a:endParaRPr lang="en-US"/>
          </a:p>
        </p:txBody>
      </p:sp>
      <p:sp>
        <p:nvSpPr>
          <p:cNvPr id="5" name="Footer Placeholder 4">
            <a:extLst>
              <a:ext uri="{FF2B5EF4-FFF2-40B4-BE49-F238E27FC236}">
                <a16:creationId xmlns:a16="http://schemas.microsoft.com/office/drawing/2014/main" id="{49BE822A-064D-299F-FB16-55F42CCAF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3E2D27D-D027-C56C-709E-9B8B4A835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56FD18-889C-44DF-A2B5-48F8070D0C5D}" type="slidenum">
              <a:rPr lang="en-US" smtClean="0"/>
              <a:t>‹#›</a:t>
            </a:fld>
            <a:endParaRPr lang="en-US"/>
          </a:p>
        </p:txBody>
      </p:sp>
    </p:spTree>
    <p:extLst>
      <p:ext uri="{BB962C8B-B14F-4D97-AF65-F5344CB8AC3E}">
        <p14:creationId xmlns:p14="http://schemas.microsoft.com/office/powerpoint/2010/main" val="409122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32FC-4A0C-8E5E-9C0F-A7C68A9FFCB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7C902C5-1968-9049-1C5B-D48AB84B49F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420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Bộ Hinh Nền Powerpoint 3D Đẹp, Đơn Giản, Dễ Thương, Chuyên Nghiệp">
            <a:extLst>
              <a:ext uri="{FF2B5EF4-FFF2-40B4-BE49-F238E27FC236}">
                <a16:creationId xmlns:a16="http://schemas.microsoft.com/office/drawing/2014/main" id="{8C7B4C2A-E43C-D931-B890-28FFF903A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52400"/>
            <a:ext cx="12157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15">
            <a:extLst>
              <a:ext uri="{FF2B5EF4-FFF2-40B4-BE49-F238E27FC236}">
                <a16:creationId xmlns:a16="http://schemas.microsoft.com/office/drawing/2014/main" id="{54314A7E-5319-1D5C-3BBF-8D43F6316EDC}"/>
              </a:ext>
            </a:extLst>
          </p:cNvPr>
          <p:cNvSpPr>
            <a:spLocks noChangeArrowheads="1" noChangeShapeType="1" noTextEdit="1"/>
          </p:cNvSpPr>
          <p:nvPr/>
        </p:nvSpPr>
        <p:spPr bwMode="auto">
          <a:xfrm>
            <a:off x="3125788" y="0"/>
            <a:ext cx="6051550" cy="307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Công việc đầu tiên</a:t>
            </a:r>
          </a:p>
        </p:txBody>
      </p:sp>
      <p:sp>
        <p:nvSpPr>
          <p:cNvPr id="6" name="TextBox 5">
            <a:extLst>
              <a:ext uri="{FF2B5EF4-FFF2-40B4-BE49-F238E27FC236}">
                <a16:creationId xmlns:a16="http://schemas.microsoft.com/office/drawing/2014/main" id="{73483688-6375-4D77-A2FF-AF417CA49BF5}"/>
              </a:ext>
            </a:extLst>
          </p:cNvPr>
          <p:cNvSpPr txBox="1"/>
          <p:nvPr/>
        </p:nvSpPr>
        <p:spPr>
          <a:xfrm>
            <a:off x="192088" y="306388"/>
            <a:ext cx="11806237" cy="7216775"/>
          </a:xfrm>
          <a:prstGeom prst="rect">
            <a:avLst/>
          </a:prstGeom>
          <a:noFill/>
        </p:spPr>
        <p:txBody>
          <a:bodyPr>
            <a:spAutoFit/>
          </a:bodyPr>
          <a:lstStyle/>
          <a:p>
            <a:pPr algn="just">
              <a:defRPr/>
            </a:pPr>
            <a:r>
              <a:rPr lang="vi-VN" sz="2000" dirty="0">
                <a:solidFill>
                  <a:srgbClr val="000000"/>
                </a:solidFill>
                <a:latin typeface="+mj-lt"/>
              </a:rPr>
              <a:t>Một hôm, anh Ba Chẩn gọi tôi vào trong buồng, đúng cái nơi anh giao việc cho tôi ba ngày trước. Anh lấy từ mái nhà xuống bó giấy lớn, rồi hỏi tôi:</a:t>
            </a:r>
          </a:p>
          <a:p>
            <a:pPr algn="just">
              <a:defRPr/>
            </a:pPr>
            <a:r>
              <a:rPr lang="vi-VN" sz="2000" dirty="0">
                <a:solidFill>
                  <a:srgbClr val="000000"/>
                </a:solidFill>
                <a:latin typeface="+mj-lt"/>
              </a:rPr>
              <a:t>      - Út có dám rải truyền đơn không?</a:t>
            </a:r>
          </a:p>
          <a:p>
            <a:pPr algn="just">
              <a:defRPr/>
            </a:pPr>
            <a:r>
              <a:rPr lang="vi-VN" sz="2000" dirty="0">
                <a:solidFill>
                  <a:srgbClr val="000000"/>
                </a:solidFill>
                <a:latin typeface="+mj-lt"/>
              </a:rPr>
              <a:t>      Tôi vừa mừng vừa lo, nói:</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Được, nhưng rải thế nào anh phải chỉ vẽ, em mới làm được chớ!</a:t>
            </a:r>
          </a:p>
          <a:p>
            <a:pPr algn="just">
              <a:defRPr/>
            </a:pPr>
            <a:r>
              <a:rPr lang="vi-VN" sz="2000" dirty="0">
                <a:solidFill>
                  <a:srgbClr val="000000"/>
                </a:solidFill>
                <a:latin typeface="+mj-lt"/>
              </a:rPr>
              <a:t>     Anh Ba cười, rồi dặn dò tôi tỉ mỉ. Cuối cùng, anh nhắc:</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Rủi địch nó bắt em tận tay thì em một mực nói rằng có một anh bảo đây là giấy quảng cáo thuốc. Em không biết chữ nên không biết giấy gì.</a:t>
            </a:r>
          </a:p>
          <a:p>
            <a:pPr algn="just">
              <a:defRPr/>
            </a:pPr>
            <a:r>
              <a:rPr lang="vi-VN" sz="2000" dirty="0">
                <a:solidFill>
                  <a:srgbClr val="000000"/>
                </a:solidFill>
                <a:latin typeface="+mj-lt"/>
              </a:rPr>
              <a:t>     Nhận công việc vinh dự đầu tiên này, tôi thấy trong người cứ bồn chồn, thấp thỏm. Đêm đó, tôi ngủ không yên, lục đục dậy từ nửa đêm, ngồi nghĩ cách giấu truyền đơn. Khoảng ba giờ sáng, tôi giả đi bán cá như mọi hôm. Tay tôi bê rổ cá, còn bó truyền đơn thì giắt trên lưng quần. Tôi rảo bước và truyền đơn cứ từ từ rơi xuống đất. Gần tới chợ thì vừa hết, trời cũng vừa sáng tỏ</a:t>
            </a:r>
            <a:r>
              <a:rPr lang="en-US" sz="2000" dirty="0">
                <a:solidFill>
                  <a:srgbClr val="000000"/>
                </a:solidFill>
                <a:latin typeface="+mj-lt"/>
              </a:rPr>
              <a:t>.</a:t>
            </a:r>
            <a:endParaRPr lang="vi-VN" sz="2000" dirty="0">
              <a:solidFill>
                <a:srgbClr val="000000"/>
              </a:solidFill>
              <a:latin typeface="+mj-lt"/>
            </a:endParaRPr>
          </a:p>
          <a:p>
            <a:pPr algn="just">
              <a:defRPr/>
            </a:pPr>
            <a:r>
              <a:rPr lang="vi-VN" sz="2000" dirty="0">
                <a:solidFill>
                  <a:srgbClr val="000000"/>
                </a:solidFill>
                <a:latin typeface="+mj-lt"/>
              </a:rPr>
              <a:t>     Độ tám giờ, nhân dân xì xào ầm lên: “Cộng sản rải giấy nhiều quá!”</a:t>
            </a:r>
          </a:p>
          <a:p>
            <a:pPr algn="just">
              <a:defRPr/>
            </a:pPr>
            <a:r>
              <a:rPr lang="vi-VN" sz="2000" dirty="0">
                <a:solidFill>
                  <a:srgbClr val="000000"/>
                </a:solidFill>
                <a:latin typeface="+mj-lt"/>
              </a:rPr>
              <a:t>     Mấy tên lính mã tà hớt hải xách súng chạy rầm rầm.</a:t>
            </a:r>
          </a:p>
          <a:p>
            <a:pPr algn="just">
              <a:defRPr/>
            </a:pPr>
            <a:r>
              <a:rPr lang="vi-VN" sz="2000" dirty="0">
                <a:solidFill>
                  <a:srgbClr val="000000"/>
                </a:solidFill>
                <a:latin typeface="+mj-lt"/>
              </a:rPr>
              <a:t>     Về đến nhà, tôi kh</a:t>
            </a:r>
            <a:r>
              <a:rPr lang="en-US" sz="2000" dirty="0">
                <a:solidFill>
                  <a:srgbClr val="000000"/>
                </a:solidFill>
                <a:latin typeface="+mj-lt"/>
              </a:rPr>
              <a:t>o</a:t>
            </a:r>
            <a:r>
              <a:rPr lang="vi-VN" sz="2000" dirty="0">
                <a:solidFill>
                  <a:srgbClr val="000000"/>
                </a:solidFill>
                <a:latin typeface="+mj-lt"/>
              </a:rPr>
              <a:t>e ngay kết quả với anh Ba. Anh tôi khen:</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Út khá lắm, cứ làm như vậy rồi quen, em ạ!</a:t>
            </a:r>
          </a:p>
          <a:p>
            <a:pPr algn="just">
              <a:defRPr/>
            </a:pPr>
            <a:r>
              <a:rPr lang="vi-VN" sz="2000" dirty="0">
                <a:solidFill>
                  <a:srgbClr val="000000"/>
                </a:solidFill>
                <a:latin typeface="+mj-lt"/>
              </a:rPr>
              <a:t>     Lần sau, anh tôi lại giao rải truyền đơn tại chợ Mỹ Lồng. Tôi cũng hoàn thành. Làm được một vài việc, tôi bắt đầu ham hoạt động. Tôi tâm sự với anh Ba:</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Em chỉ muốn làm thật nhiều việc cho Cách mạng. Anh cho em thoát li hẳn nghe anh!</a:t>
            </a:r>
          </a:p>
          <a:p>
            <a:pPr algn="r">
              <a:defRPr/>
            </a:pPr>
            <a:r>
              <a:rPr lang="vi-VN" sz="2000" dirty="0">
                <a:solidFill>
                  <a:srgbClr val="000000"/>
                </a:solidFill>
                <a:latin typeface="+mj-lt"/>
              </a:rPr>
              <a:t>Theo HỒI KÍ CỦA BÀ NGUYỄN THỊ ĐỊNH</a:t>
            </a:r>
            <a:endParaRPr lang="en-US" sz="2000" dirty="0">
              <a:solidFill>
                <a:srgbClr val="000000"/>
              </a:solidFill>
              <a:latin typeface="+mj-lt"/>
            </a:endParaRPr>
          </a:p>
          <a:p>
            <a:pPr algn="ctr">
              <a:defRPr/>
            </a:pPr>
            <a:r>
              <a:rPr lang="en-US" sz="2000" dirty="0">
                <a:solidFill>
                  <a:srgbClr val="000000"/>
                </a:solidFill>
                <a:latin typeface="+mj-lt"/>
              </a:rPr>
              <a:t>								</a:t>
            </a:r>
            <a:r>
              <a:rPr lang="vi-VN" sz="2100" dirty="0">
                <a:solidFill>
                  <a:srgbClr val="000000"/>
                </a:solidFill>
                <a:latin typeface="+mj-lt"/>
              </a:rPr>
              <a:t>(Văn Phác ghi)</a:t>
            </a:r>
          </a:p>
          <a:p>
            <a:pPr>
              <a:defRPr/>
            </a:pPr>
            <a:br>
              <a:rPr lang="vi-VN" sz="2100" dirty="0">
                <a:solidFill>
                  <a:srgbClr val="000000"/>
                </a:solidFill>
                <a:latin typeface="+mj-lt"/>
              </a:rPr>
            </a:br>
            <a:endParaRPr lang="en-US" sz="2100" dirty="0"/>
          </a:p>
        </p:txBody>
      </p:sp>
      <p:cxnSp>
        <p:nvCxnSpPr>
          <p:cNvPr id="10" name="Straight Connector 9">
            <a:extLst>
              <a:ext uri="{FF2B5EF4-FFF2-40B4-BE49-F238E27FC236}">
                <a16:creationId xmlns:a16="http://schemas.microsoft.com/office/drawing/2014/main" id="{B85EF01E-DA70-4A7B-AAB9-6D00304C6DE4}"/>
              </a:ext>
            </a:extLst>
          </p:cNvPr>
          <p:cNvCxnSpPr>
            <a:cxnSpLocks/>
          </p:cNvCxnSpPr>
          <p:nvPr/>
        </p:nvCxnSpPr>
        <p:spPr bwMode="auto">
          <a:xfrm flipH="1">
            <a:off x="3581400" y="2514600"/>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C765FB85-3FFF-49BA-A4BF-3523EE6822EE}"/>
              </a:ext>
            </a:extLst>
          </p:cNvPr>
          <p:cNvCxnSpPr>
            <a:cxnSpLocks/>
          </p:cNvCxnSpPr>
          <p:nvPr/>
        </p:nvCxnSpPr>
        <p:spPr bwMode="auto">
          <a:xfrm flipH="1">
            <a:off x="6019800" y="4267200"/>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F87A661-CA1C-4D7D-B485-EEF24B05583A}"/>
              </a:ext>
            </a:extLst>
          </p:cNvPr>
          <p:cNvCxnSpPr>
            <a:cxnSpLocks/>
          </p:cNvCxnSpPr>
          <p:nvPr/>
        </p:nvCxnSpPr>
        <p:spPr bwMode="auto">
          <a:xfrm flipH="1">
            <a:off x="9448800" y="5791200"/>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50" fill="hold"/>
                                        <p:tgtEl>
                                          <p:spTgt spid="11"/>
                                        </p:tgtEl>
                                        <p:attrNameLst>
                                          <p:attrName>ppt_x</p:attrName>
                                        </p:attrNameLst>
                                      </p:cBhvr>
                                      <p:tavLst>
                                        <p:tav tm="0">
                                          <p:val>
                                            <p:strVal val="#ppt_x"/>
                                          </p:val>
                                        </p:tav>
                                        <p:tav tm="100000">
                                          <p:val>
                                            <p:strVal val="#ppt_x"/>
                                          </p:val>
                                        </p:tav>
                                      </p:tavLst>
                                    </p:anim>
                                    <p:anim calcmode="lin" valueType="num">
                                      <p:cBhvr additive="base">
                                        <p:cTn id="14"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50" fill="hold"/>
                                        <p:tgtEl>
                                          <p:spTgt spid="12"/>
                                        </p:tgtEl>
                                        <p:attrNameLst>
                                          <p:attrName>ppt_x</p:attrName>
                                        </p:attrNameLst>
                                      </p:cBhvr>
                                      <p:tavLst>
                                        <p:tav tm="0">
                                          <p:val>
                                            <p:strVal val="#ppt_x"/>
                                          </p:val>
                                        </p:tav>
                                        <p:tav tm="100000">
                                          <p:val>
                                            <p:strVal val="#ppt_x"/>
                                          </p:val>
                                        </p:tav>
                                      </p:tavLst>
                                    </p:anim>
                                    <p:anim calcmode="lin" valueType="num">
                                      <p:cBhvr additive="base">
                                        <p:cTn id="20"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6194997F-03A0-DE31-0A15-BDAC58F8E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C2074F95-E87A-ECD5-0AE3-F5286F656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41338"/>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F419678-C562-460D-9F83-192A5F67704E}"/>
              </a:ext>
            </a:extLst>
          </p:cNvPr>
          <p:cNvSpPr txBox="1"/>
          <p:nvPr/>
        </p:nvSpPr>
        <p:spPr>
          <a:xfrm>
            <a:off x="3705225" y="2687638"/>
            <a:ext cx="4781550" cy="1754187"/>
          </a:xfrm>
          <a:prstGeom prst="rect">
            <a:avLst/>
          </a:prstGeom>
          <a:noFill/>
        </p:spPr>
        <p:txBody>
          <a:bodyPr wrap="none">
            <a:spAutoFit/>
          </a:bodyPr>
          <a:lstStyle/>
          <a:p>
            <a:pPr algn="ctr">
              <a:defRPr/>
            </a:pPr>
            <a:r>
              <a:rPr lang="en-US" altLang="zh-CN" sz="6000" b="1" dirty="0" err="1">
                <a:solidFill>
                  <a:srgbClr val="FF0000"/>
                </a:solidFill>
                <a:latin typeface="Times New Roman" panose="02020603050405020304" pitchFamily="18" charset="0"/>
                <a:ea typeface="Microsoft YaHei" panose="020B0503020204020204" pitchFamily="34" charset="-122"/>
              </a:rPr>
              <a:t>LUYỆN</a:t>
            </a:r>
            <a:r>
              <a:rPr lang="en-US" altLang="zh-CN" sz="6000" b="1" dirty="0">
                <a:solidFill>
                  <a:srgbClr val="FF0000"/>
                </a:solidFill>
                <a:latin typeface="Times New Roman" panose="02020603050405020304" pitchFamily="18" charset="0"/>
                <a:ea typeface="Microsoft YaHei" panose="020B0503020204020204" pitchFamily="34" charset="-122"/>
              </a:rPr>
              <a:t> </a:t>
            </a:r>
            <a:r>
              <a:rPr lang="en-US" altLang="zh-CN" sz="6000" b="1" dirty="0" err="1">
                <a:solidFill>
                  <a:srgbClr val="FF0000"/>
                </a:solidFill>
                <a:latin typeface="Times New Roman" panose="02020603050405020304" pitchFamily="18" charset="0"/>
                <a:ea typeface="Microsoft YaHei" panose="020B0503020204020204" pitchFamily="34" charset="-122"/>
              </a:rPr>
              <a:t>ĐỌC</a:t>
            </a:r>
            <a:endParaRPr lang="zh-CN" altLang="en-US" sz="6000" b="1" dirty="0">
              <a:solidFill>
                <a:srgbClr val="FF0000"/>
              </a:solidFill>
              <a:latin typeface="Times New Roman" panose="02020603050405020304" pitchFamily="18" charset="0"/>
              <a:ea typeface="Microsoft YaHei" panose="020B0503020204020204" pitchFamily="34" charset="-122"/>
            </a:endParaRPr>
          </a:p>
          <a:p>
            <a:pPr algn="ctr">
              <a:defRPr/>
            </a:pPr>
            <a:endParaRPr lang="zh-CN" altLang="en-US" sz="48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DE58D25F-78F3-2AAE-66CA-B1019E68D1C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E5B1091E-62B5-2019-0AFA-853FEA68C19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5D6A55BB-1D27-E3BD-83CF-2A6F5EEA5D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690DF6D-AFE6-76CE-4A91-815480F802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1F05841D-C8CE-5C0E-6535-146B6F8EE7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F0CB8C51-278E-25E6-3D62-42F626392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587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454DF3BF-0615-4AE5-8165-AFD41DF6E2DA}"/>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9AEF4A5B-5632-4A6C-B65E-4490E963E852}"/>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7CF65292-AB92-41FD-BF8B-0B65AC9B869B}"/>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678" name="Text Box 5">
            <a:extLst>
              <a:ext uri="{FF2B5EF4-FFF2-40B4-BE49-F238E27FC236}">
                <a16:creationId xmlns:a16="http://schemas.microsoft.com/office/drawing/2014/main" id="{88EAE9A0-F39F-AA93-1DEF-6A0AB46DD34B}"/>
              </a:ext>
            </a:extLst>
          </p:cNvPr>
          <p:cNvSpPr txBox="1">
            <a:spLocks noChangeArrowheads="1"/>
          </p:cNvSpPr>
          <p:nvPr/>
        </p:nvSpPr>
        <p:spPr bwMode="auto">
          <a:xfrm>
            <a:off x="682625" y="1633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b="1" u="sng">
                <a:solidFill>
                  <a:srgbClr val="FF3300"/>
                </a:solidFill>
                <a:latin typeface="Times New Roman" panose="02020603050405020304" pitchFamily="18" charset="0"/>
              </a:rPr>
              <a:t> </a:t>
            </a:r>
            <a:r>
              <a:rPr lang="en-US" altLang="en-US" sz="3200" b="1" u="sng">
                <a:latin typeface="Times New Roman" panose="02020603050405020304" pitchFamily="18" charset="0"/>
              </a:rPr>
              <a:t>Luyện đọc:</a:t>
            </a:r>
          </a:p>
        </p:txBody>
      </p:sp>
      <p:sp>
        <p:nvSpPr>
          <p:cNvPr id="28679" name="TextBox 6">
            <a:extLst>
              <a:ext uri="{FF2B5EF4-FFF2-40B4-BE49-F238E27FC236}">
                <a16:creationId xmlns:a16="http://schemas.microsoft.com/office/drawing/2014/main" id="{BB6A2C43-25C0-4BB8-2375-87AD75EF2A9B}"/>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cxnSp>
        <p:nvCxnSpPr>
          <p:cNvPr id="12" name="Straight Connector 11">
            <a:extLst>
              <a:ext uri="{FF2B5EF4-FFF2-40B4-BE49-F238E27FC236}">
                <a16:creationId xmlns:a16="http://schemas.microsoft.com/office/drawing/2014/main" id="{3E44F079-EF7D-4525-8C52-5FD793FFAB5B}"/>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7F413F92-D9E8-4A9D-AB04-B01170822F50}"/>
              </a:ext>
            </a:extLst>
          </p:cNvPr>
          <p:cNvSpPr/>
          <p:nvPr/>
        </p:nvSpPr>
        <p:spPr>
          <a:xfrm>
            <a:off x="150813" y="2887663"/>
            <a:ext cx="3200400" cy="144780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latin typeface="Times New Roman" pitchFamily="18" charset="0"/>
                <a:cs typeface="Times New Roman" pitchFamily="18" charset="0"/>
              </a:rPr>
              <a:t>Đọc nối tiếp đoạn lần 1.</a:t>
            </a:r>
          </a:p>
        </p:txBody>
      </p:sp>
      <p:sp>
        <p:nvSpPr>
          <p:cNvPr id="28682" name="Rectangle 1">
            <a:extLst>
              <a:ext uri="{FF2B5EF4-FFF2-40B4-BE49-F238E27FC236}">
                <a16:creationId xmlns:a16="http://schemas.microsoft.com/office/drawing/2014/main" id="{40314139-5BCB-6076-A3F2-7D05DA31074E}"/>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
        <p:nvSpPr>
          <p:cNvPr id="28683" name="Rectangle 32">
            <a:extLst>
              <a:ext uri="{FF2B5EF4-FFF2-40B4-BE49-F238E27FC236}">
                <a16:creationId xmlns:a16="http://schemas.microsoft.com/office/drawing/2014/main" id="{EAE9432E-B486-E91A-35DC-04AC2F80C714}"/>
              </a:ext>
            </a:extLst>
          </p:cNvPr>
          <p:cNvSpPr>
            <a:spLocks noChangeArrowheads="1"/>
          </p:cNvSpPr>
          <p:nvPr/>
        </p:nvSpPr>
        <p:spPr bwMode="auto">
          <a:xfrm>
            <a:off x="8382000" y="1250950"/>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 calcmode="lin" valueType="num">
                                      <p:cBhvr>
                                        <p:cTn id="27" dur="250" fill="hold"/>
                                        <p:tgtEl>
                                          <p:spTgt spid="14"/>
                                        </p:tgtEl>
                                        <p:attrNameLst>
                                          <p:attrName>style.rotation</p:attrName>
                                        </p:attrNameLst>
                                      </p:cBhvr>
                                      <p:tavLst>
                                        <p:tav tm="0">
                                          <p:val>
                                            <p:fltVal val="90"/>
                                          </p:val>
                                        </p:tav>
                                        <p:tav tm="100000">
                                          <p:val>
                                            <p:fltVal val="0"/>
                                          </p:val>
                                        </p:tav>
                                      </p:tavLst>
                                    </p:anim>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E9F2BD47-48CD-37C7-F397-59EE7F215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69">
            <a:extLst>
              <a:ext uri="{FF2B5EF4-FFF2-40B4-BE49-F238E27FC236}">
                <a16:creationId xmlns:a16="http://schemas.microsoft.com/office/drawing/2014/main" id="{021A1ED6-4B57-0CB5-73F2-2BE01D70D8C0}"/>
              </a:ext>
            </a:extLst>
          </p:cNvPr>
          <p:cNvSpPr>
            <a:spLocks noChangeArrowheads="1"/>
          </p:cNvSpPr>
          <p:nvPr/>
        </p:nvSpPr>
        <p:spPr bwMode="auto">
          <a:xfrm>
            <a:off x="503238" y="2462213"/>
            <a:ext cx="53768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47" name="五角星 46">
            <a:extLst>
              <a:ext uri="{FF2B5EF4-FFF2-40B4-BE49-F238E27FC236}">
                <a16:creationId xmlns:a16="http://schemas.microsoft.com/office/drawing/2014/main" id="{BFD75A8E-82E9-4210-8948-A14299E41082}"/>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74F6D77D-FCA3-43E2-B2A2-82B3FC81A69B}"/>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D63AD2AB-C9E2-44B6-B673-7E4810F30493}"/>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703" name="Text Box 5">
            <a:extLst>
              <a:ext uri="{FF2B5EF4-FFF2-40B4-BE49-F238E27FC236}">
                <a16:creationId xmlns:a16="http://schemas.microsoft.com/office/drawing/2014/main" id="{15436549-971F-37AE-DBBD-C5DDADD64279}"/>
              </a:ext>
            </a:extLst>
          </p:cNvPr>
          <p:cNvSpPr txBox="1">
            <a:spLocks noChangeArrowheads="1"/>
          </p:cNvSpPr>
          <p:nvPr/>
        </p:nvSpPr>
        <p:spPr bwMode="auto">
          <a:xfrm>
            <a:off x="682625" y="1633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19" name="TextBox 18">
            <a:extLst>
              <a:ext uri="{FF2B5EF4-FFF2-40B4-BE49-F238E27FC236}">
                <a16:creationId xmlns:a16="http://schemas.microsoft.com/office/drawing/2014/main" id="{C7DA7139-59C0-890C-2D70-80EEA7A7992E}"/>
              </a:ext>
            </a:extLst>
          </p:cNvPr>
          <p:cNvSpPr txBox="1">
            <a:spLocks noChangeArrowheads="1"/>
          </p:cNvSpPr>
          <p:nvPr/>
        </p:nvSpPr>
        <p:spPr bwMode="auto">
          <a:xfrm>
            <a:off x="465138" y="3846513"/>
            <a:ext cx="54149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solidFill>
                  <a:srgbClr val="0000CC"/>
                </a:solidFill>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endParaRPr lang="en-US" altLang="en-US">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4681515-CB7C-4CF0-8DBC-7A619D63CABD}"/>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781FA526-CB08-4E76-BBB0-A56A3A08E2AC}"/>
              </a:ext>
            </a:extLst>
          </p:cNvPr>
          <p:cNvCxnSpPr>
            <a:cxnSpLocks/>
          </p:cNvCxnSpPr>
          <p:nvPr/>
        </p:nvCxnSpPr>
        <p:spPr bwMode="auto">
          <a:xfrm flipH="1">
            <a:off x="4419600" y="3846513"/>
            <a:ext cx="152400" cy="47783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2CDF3CE1-6FFB-494A-B8AC-781BC78CEEA0}"/>
              </a:ext>
            </a:extLst>
          </p:cNvPr>
          <p:cNvCxnSpPr>
            <a:cxnSpLocks/>
          </p:cNvCxnSpPr>
          <p:nvPr/>
        </p:nvCxnSpPr>
        <p:spPr bwMode="auto">
          <a:xfrm flipH="1">
            <a:off x="3116263" y="4324350"/>
            <a:ext cx="152400" cy="4111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0B68F39A-2A3D-4A2F-B204-71C4B729E866}"/>
              </a:ext>
            </a:extLst>
          </p:cNvPr>
          <p:cNvCxnSpPr>
            <a:cxnSpLocks/>
          </p:cNvCxnSpPr>
          <p:nvPr/>
        </p:nvCxnSpPr>
        <p:spPr bwMode="auto">
          <a:xfrm flipH="1">
            <a:off x="2700338" y="5235575"/>
            <a:ext cx="152400" cy="35718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9709" name="Rectangle 32">
            <a:extLst>
              <a:ext uri="{FF2B5EF4-FFF2-40B4-BE49-F238E27FC236}">
                <a16:creationId xmlns:a16="http://schemas.microsoft.com/office/drawing/2014/main" id="{A599AB86-00EE-8D32-EEB0-0B3DFD1A9470}"/>
              </a:ext>
            </a:extLst>
          </p:cNvPr>
          <p:cNvSpPr>
            <a:spLocks noChangeArrowheads="1"/>
          </p:cNvSpPr>
          <p:nvPr/>
        </p:nvSpPr>
        <p:spPr bwMode="auto">
          <a:xfrm>
            <a:off x="8458200" y="135413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29710" name="Rectangle 14">
            <a:extLst>
              <a:ext uri="{FF2B5EF4-FFF2-40B4-BE49-F238E27FC236}">
                <a16:creationId xmlns:a16="http://schemas.microsoft.com/office/drawing/2014/main" id="{B593F439-E5CD-3006-55C2-46C7FFFD883F}"/>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
        <p:nvSpPr>
          <p:cNvPr id="29711" name="TextBox 6">
            <a:extLst>
              <a:ext uri="{FF2B5EF4-FFF2-40B4-BE49-F238E27FC236}">
                <a16:creationId xmlns:a16="http://schemas.microsoft.com/office/drawing/2014/main" id="{B0484890-1570-8F91-7487-C0C1589AACEF}"/>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145">
                                          <p:stCondLst>
                                            <p:cond delay="0"/>
                                          </p:stCondLst>
                                        </p:cTn>
                                        <p:tgtEl>
                                          <p:spTgt spid="35"/>
                                        </p:tgtEl>
                                      </p:cBhvr>
                                    </p:animEffect>
                                    <p:anim calcmode="lin" valueType="num">
                                      <p:cBhvr>
                                        <p:cTn id="26" dur="455"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31" dur="6">
                                          <p:stCondLst>
                                            <p:cond delay="162"/>
                                          </p:stCondLst>
                                        </p:cTn>
                                        <p:tgtEl>
                                          <p:spTgt spid="35"/>
                                        </p:tgtEl>
                                      </p:cBhvr>
                                      <p:to x="100000" y="60000"/>
                                    </p:animScale>
                                    <p:animScale>
                                      <p:cBhvr>
                                        <p:cTn id="32" dur="41" decel="50000">
                                          <p:stCondLst>
                                            <p:cond delay="169"/>
                                          </p:stCondLst>
                                        </p:cTn>
                                        <p:tgtEl>
                                          <p:spTgt spid="35"/>
                                        </p:tgtEl>
                                      </p:cBhvr>
                                      <p:to x="100000" y="100000"/>
                                    </p:animScale>
                                    <p:animScale>
                                      <p:cBhvr>
                                        <p:cTn id="33" dur="6">
                                          <p:stCondLst>
                                            <p:cond delay="328"/>
                                          </p:stCondLst>
                                        </p:cTn>
                                        <p:tgtEl>
                                          <p:spTgt spid="35"/>
                                        </p:tgtEl>
                                      </p:cBhvr>
                                      <p:to x="100000" y="80000"/>
                                    </p:animScale>
                                    <p:animScale>
                                      <p:cBhvr>
                                        <p:cTn id="34" dur="41" decel="50000">
                                          <p:stCondLst>
                                            <p:cond delay="334"/>
                                          </p:stCondLst>
                                        </p:cTn>
                                        <p:tgtEl>
                                          <p:spTgt spid="35"/>
                                        </p:tgtEl>
                                      </p:cBhvr>
                                      <p:to x="100000" y="100000"/>
                                    </p:animScale>
                                    <p:animScale>
                                      <p:cBhvr>
                                        <p:cTn id="35" dur="6">
                                          <p:stCondLst>
                                            <p:cond delay="410"/>
                                          </p:stCondLst>
                                        </p:cTn>
                                        <p:tgtEl>
                                          <p:spTgt spid="35"/>
                                        </p:tgtEl>
                                      </p:cBhvr>
                                      <p:to x="100000" y="90000"/>
                                    </p:animScale>
                                    <p:animScale>
                                      <p:cBhvr>
                                        <p:cTn id="36" dur="41" decel="50000">
                                          <p:stCondLst>
                                            <p:cond delay="417"/>
                                          </p:stCondLst>
                                        </p:cTn>
                                        <p:tgtEl>
                                          <p:spTgt spid="35"/>
                                        </p:tgtEl>
                                      </p:cBhvr>
                                      <p:to x="100000" y="100000"/>
                                    </p:animScale>
                                    <p:animScale>
                                      <p:cBhvr>
                                        <p:cTn id="37" dur="6">
                                          <p:stCondLst>
                                            <p:cond delay="452"/>
                                          </p:stCondLst>
                                        </p:cTn>
                                        <p:tgtEl>
                                          <p:spTgt spid="35"/>
                                        </p:tgtEl>
                                      </p:cBhvr>
                                      <p:to x="100000" y="95000"/>
                                    </p:animScale>
                                    <p:animScale>
                                      <p:cBhvr>
                                        <p:cTn id="38" dur="41" decel="50000">
                                          <p:stCondLst>
                                            <p:cond delay="458"/>
                                          </p:stCondLst>
                                        </p:cTn>
                                        <p:tgtEl>
                                          <p:spTgt spid="35"/>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4FC09159-0242-8601-2EEB-64E6A30E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587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CC5F5BF6-31C8-4180-90A1-0142E73992E5}"/>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E0E19F7E-50CE-4703-BD7C-570EB6C9B1AB}"/>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4DD5A9CF-4DE2-40E4-8A58-BE4A18DC44AF}"/>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726" name="Text Box 5">
            <a:extLst>
              <a:ext uri="{FF2B5EF4-FFF2-40B4-BE49-F238E27FC236}">
                <a16:creationId xmlns:a16="http://schemas.microsoft.com/office/drawing/2014/main" id="{516E25D6-985B-40DF-F7BD-E55781825578}"/>
              </a:ext>
            </a:extLst>
          </p:cNvPr>
          <p:cNvSpPr txBox="1">
            <a:spLocks noChangeArrowheads="1"/>
          </p:cNvSpPr>
          <p:nvPr/>
        </p:nvSpPr>
        <p:spPr bwMode="auto">
          <a:xfrm>
            <a:off x="682625" y="1633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cxnSp>
        <p:nvCxnSpPr>
          <p:cNvPr id="12" name="Straight Connector 11">
            <a:extLst>
              <a:ext uri="{FF2B5EF4-FFF2-40B4-BE49-F238E27FC236}">
                <a16:creationId xmlns:a16="http://schemas.microsoft.com/office/drawing/2014/main" id="{71E67E24-2642-4DAC-9AC7-FAE4820F2DB7}"/>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E8E5839F-26D5-4C35-8D3B-7F8437925C4C}"/>
              </a:ext>
            </a:extLst>
          </p:cNvPr>
          <p:cNvSpPr/>
          <p:nvPr/>
        </p:nvSpPr>
        <p:spPr>
          <a:xfrm>
            <a:off x="150813" y="2887663"/>
            <a:ext cx="3200400" cy="144780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latin typeface="Times New Roman" pitchFamily="18" charset="0"/>
                <a:cs typeface="Times New Roman" pitchFamily="18" charset="0"/>
              </a:rPr>
              <a:t>Đọc nối tiếp đoạn </a:t>
            </a:r>
            <a:r>
              <a:rPr lang="en-US" sz="3200" dirty="0" err="1">
                <a:solidFill>
                  <a:srgbClr val="002060"/>
                </a:solidFill>
                <a:latin typeface="Times New Roman" pitchFamily="18" charset="0"/>
                <a:cs typeface="Times New Roman" pitchFamily="18" charset="0"/>
              </a:rPr>
              <a:t>lần</a:t>
            </a:r>
            <a:r>
              <a:rPr lang="en-US" sz="3200" dirty="0">
                <a:solidFill>
                  <a:srgbClr val="002060"/>
                </a:solidFill>
                <a:latin typeface="Times New Roman" pitchFamily="18" charset="0"/>
                <a:cs typeface="Times New Roman" pitchFamily="18" charset="0"/>
              </a:rPr>
              <a:t> 2.</a:t>
            </a:r>
          </a:p>
        </p:txBody>
      </p:sp>
      <p:sp>
        <p:nvSpPr>
          <p:cNvPr id="30729" name="Rectangle 9">
            <a:extLst>
              <a:ext uri="{FF2B5EF4-FFF2-40B4-BE49-F238E27FC236}">
                <a16:creationId xmlns:a16="http://schemas.microsoft.com/office/drawing/2014/main" id="{FE9418B4-D502-C0CE-A071-B569E0A6906B}"/>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
        <p:nvSpPr>
          <p:cNvPr id="30730" name="Rectangle 32">
            <a:extLst>
              <a:ext uri="{FF2B5EF4-FFF2-40B4-BE49-F238E27FC236}">
                <a16:creationId xmlns:a16="http://schemas.microsoft.com/office/drawing/2014/main" id="{8F977A90-39D5-9453-33B6-9AF5BFAC9E55}"/>
              </a:ext>
            </a:extLst>
          </p:cNvPr>
          <p:cNvSpPr>
            <a:spLocks noChangeArrowheads="1"/>
          </p:cNvSpPr>
          <p:nvPr/>
        </p:nvSpPr>
        <p:spPr bwMode="auto">
          <a:xfrm>
            <a:off x="8458200" y="135413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30731" name="TextBox 6">
            <a:extLst>
              <a:ext uri="{FF2B5EF4-FFF2-40B4-BE49-F238E27FC236}">
                <a16:creationId xmlns:a16="http://schemas.microsoft.com/office/drawing/2014/main" id="{E747B0E1-429C-6080-89FA-6EC1ED969A81}"/>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75" descr="5">
            <a:extLst>
              <a:ext uri="{FF2B5EF4-FFF2-40B4-BE49-F238E27FC236}">
                <a16:creationId xmlns:a16="http://schemas.microsoft.com/office/drawing/2014/main" id="{F29CF15D-6226-9C37-340E-AA4BCEFEF7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0"/>
            <a:ext cx="1290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092" descr="PPT素材-13">
            <a:extLst>
              <a:ext uri="{FF2B5EF4-FFF2-40B4-BE49-F238E27FC236}">
                <a16:creationId xmlns:a16="http://schemas.microsoft.com/office/drawing/2014/main" id="{443258AE-A74B-5A0D-EBC3-4AD2181D57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8263" y="3705225"/>
            <a:ext cx="3233737"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a:extLst>
              <a:ext uri="{FF2B5EF4-FFF2-40B4-BE49-F238E27FC236}">
                <a16:creationId xmlns:a16="http://schemas.microsoft.com/office/drawing/2014/main" id="{FDE43289-5FC4-4EEE-B879-71A873861C93}"/>
              </a:ext>
            </a:extLst>
          </p:cNvPr>
          <p:cNvSpPr txBox="1">
            <a:spLocks noChangeArrowheads="1"/>
          </p:cNvSpPr>
          <p:nvPr/>
        </p:nvSpPr>
        <p:spPr bwMode="auto">
          <a:xfrm>
            <a:off x="4152900" y="233363"/>
            <a:ext cx="3886200" cy="639762"/>
          </a:xfrm>
          <a:prstGeom prst="rect">
            <a:avLst/>
          </a:prstGeom>
          <a:noFill/>
          <a:ln>
            <a:noFill/>
          </a:ln>
          <a:effectLst>
            <a:prstShdw prst="shdw17" dist="17961" dir="2700000">
              <a:schemeClr val="accent1">
                <a:gamma/>
                <a:shade val="60000"/>
                <a:invGamma/>
              </a:schemeClr>
            </a:prstShdw>
          </a:effectLst>
        </p:spPr>
        <p:txBody>
          <a:bodyPr>
            <a:spAutoFit/>
          </a:bodyPr>
          <a:lstStyle/>
          <a:p>
            <a:pPr eaLnBrk="1" fontAlgn="auto" hangingPunct="1">
              <a:spcBef>
                <a:spcPct val="50000"/>
              </a:spcBef>
              <a:spcAft>
                <a:spcPts val="0"/>
              </a:spcAft>
              <a:defRPr/>
            </a:pPr>
            <a:r>
              <a:rPr lang="en-US" sz="3555" b="1" dirty="0">
                <a:solidFill>
                  <a:srgbClr val="FF0000"/>
                </a:solidFill>
              </a:rPr>
              <a:t>* </a:t>
            </a:r>
            <a:r>
              <a:rPr lang="en-US" sz="3555" b="1" dirty="0" err="1"/>
              <a:t>Giải</a:t>
            </a:r>
            <a:r>
              <a:rPr lang="en-US" sz="3555" b="1" dirty="0"/>
              <a:t> </a:t>
            </a:r>
            <a:r>
              <a:rPr lang="en-US" sz="3555" b="1" dirty="0" err="1"/>
              <a:t>nghĩa</a:t>
            </a:r>
            <a:r>
              <a:rPr lang="en-US" sz="3555" b="1" dirty="0"/>
              <a:t> </a:t>
            </a:r>
            <a:r>
              <a:rPr lang="en-US" sz="3555" b="1" dirty="0" err="1"/>
              <a:t>từ</a:t>
            </a:r>
            <a:r>
              <a:rPr lang="en-US" sz="3555" b="1" dirty="0"/>
              <a:t>: </a:t>
            </a:r>
          </a:p>
        </p:txBody>
      </p:sp>
      <p:sp>
        <p:nvSpPr>
          <p:cNvPr id="31749" name="Text Box 22">
            <a:extLst>
              <a:ext uri="{FF2B5EF4-FFF2-40B4-BE49-F238E27FC236}">
                <a16:creationId xmlns:a16="http://schemas.microsoft.com/office/drawing/2014/main" id="{F771941E-D791-1613-203D-D96C20538743}"/>
              </a:ext>
            </a:extLst>
          </p:cNvPr>
          <p:cNvSpPr txBox="1">
            <a:spLocks noChangeArrowheads="1"/>
          </p:cNvSpPr>
          <p:nvPr/>
        </p:nvSpPr>
        <p:spPr bwMode="auto">
          <a:xfrm>
            <a:off x="595313" y="873125"/>
            <a:ext cx="112649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a:t>
            </a:r>
            <a:r>
              <a:rPr lang="en-US" altLang="en-US" b="1">
                <a:solidFill>
                  <a:srgbClr val="000000"/>
                </a:solidFill>
                <a:latin typeface="Times New Roman" panose="02020603050405020304" pitchFamily="18" charset="0"/>
                <a:cs typeface="Times New Roman" panose="02020603050405020304" pitchFamily="18" charset="0"/>
              </a:rPr>
              <a:t> </a:t>
            </a:r>
            <a:r>
              <a:rPr lang="vi-VN" altLang="en-US" sz="3000" b="1">
                <a:solidFill>
                  <a:srgbClr val="FF0000"/>
                </a:solidFill>
                <a:latin typeface="Times New Roman" panose="02020603050405020304" pitchFamily="18" charset="0"/>
                <a:cs typeface="Times New Roman" panose="02020603050405020304" pitchFamily="18" charset="0"/>
              </a:rPr>
              <a:t>Nguyễn Thị Định </a:t>
            </a:r>
            <a:r>
              <a:rPr lang="vi-VN" altLang="en-US" sz="3000">
                <a:solidFill>
                  <a:srgbClr val="000000"/>
                </a:solidFill>
                <a:latin typeface="Times New Roman" panose="02020603050405020304" pitchFamily="18" charset="0"/>
                <a:cs typeface="Times New Roman" panose="02020603050405020304" pitchFamily="18" charset="0"/>
              </a:rPr>
              <a:t>(1920 – 1992) Thiếu tướng, Anh hùng Lực lượng vũ trang, Phó Tư lệnh Quân Giải phóng miền Nam Việt Nam, Phó Chủ tịch Hội đồng Nhà nước; tên tuổi bà gắn liền với phong trào đồng khởi và “đội quân tóc dài” được khai sinh từ Bến Tre, quê hương bà.</a:t>
            </a:r>
            <a:endParaRPr lang="en-US" altLang="en-US" sz="3000">
              <a:solidFill>
                <a:srgbClr val="0033CC"/>
              </a:solidFill>
              <a:latin typeface="Times New Roman" panose="02020603050405020304" pitchFamily="18" charset="0"/>
              <a:cs typeface="Times New Roman" panose="02020603050405020304" pitchFamily="18" charset="0"/>
            </a:endParaRPr>
          </a:p>
        </p:txBody>
      </p:sp>
      <p:sp>
        <p:nvSpPr>
          <p:cNvPr id="31750" name="Text Box 23">
            <a:extLst>
              <a:ext uri="{FF2B5EF4-FFF2-40B4-BE49-F238E27FC236}">
                <a16:creationId xmlns:a16="http://schemas.microsoft.com/office/drawing/2014/main" id="{F596C53E-A808-BD5C-8F2C-A9A0F229A4FC}"/>
              </a:ext>
            </a:extLst>
          </p:cNvPr>
          <p:cNvSpPr txBox="1">
            <a:spLocks noChangeArrowheads="1"/>
          </p:cNvSpPr>
          <p:nvPr/>
        </p:nvSpPr>
        <p:spPr bwMode="auto">
          <a:xfrm>
            <a:off x="527050" y="2781300"/>
            <a:ext cx="10691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 </a:t>
            </a:r>
            <a:r>
              <a:rPr lang="vi-VN" altLang="en-US" sz="3000" b="1">
                <a:solidFill>
                  <a:srgbClr val="FF0000"/>
                </a:solidFill>
                <a:latin typeface="Times New Roman" panose="02020603050405020304" pitchFamily="18" charset="0"/>
                <a:cs typeface="Times New Roman" panose="02020603050405020304" pitchFamily="18" charset="0"/>
              </a:rPr>
              <a:t>Truyền đơn</a:t>
            </a:r>
            <a:r>
              <a:rPr lang="vi-VN" altLang="en-US" sz="3000">
                <a:solidFill>
                  <a:srgbClr val="000000"/>
                </a:solidFill>
                <a:latin typeface="Times New Roman" panose="02020603050405020304" pitchFamily="18" charset="0"/>
                <a:cs typeface="Times New Roman" panose="02020603050405020304" pitchFamily="18" charset="0"/>
              </a:rPr>
              <a:t>: tờ giấy nhỏ có nội dung tuyên truyền chính trị</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31751" name="Text Box 24">
            <a:extLst>
              <a:ext uri="{FF2B5EF4-FFF2-40B4-BE49-F238E27FC236}">
                <a16:creationId xmlns:a16="http://schemas.microsoft.com/office/drawing/2014/main" id="{339D24CB-9370-ED1E-D567-4D85DDFBC7C2}"/>
              </a:ext>
            </a:extLst>
          </p:cNvPr>
          <p:cNvSpPr txBox="1">
            <a:spLocks noChangeArrowheads="1"/>
          </p:cNvSpPr>
          <p:nvPr/>
        </p:nvSpPr>
        <p:spPr bwMode="auto">
          <a:xfrm>
            <a:off x="568325" y="3429000"/>
            <a:ext cx="8693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 Chớ </a:t>
            </a:r>
            <a:r>
              <a:rPr lang="en-US" altLang="en-US" sz="3000">
                <a:solidFill>
                  <a:srgbClr val="000000"/>
                </a:solidFill>
                <a:latin typeface="Times New Roman" panose="02020603050405020304" pitchFamily="18" charset="0"/>
                <a:cs typeface="Times New Roman" panose="02020603050405020304" pitchFamily="18" charset="0"/>
              </a:rPr>
              <a:t>(tiếng Nam Bộ): chứ</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31752" name="Text Box 25">
            <a:extLst>
              <a:ext uri="{FF2B5EF4-FFF2-40B4-BE49-F238E27FC236}">
                <a16:creationId xmlns:a16="http://schemas.microsoft.com/office/drawing/2014/main" id="{85BB8D12-9147-5000-E7FE-0CAD6AF12D1D}"/>
              </a:ext>
            </a:extLst>
          </p:cNvPr>
          <p:cNvSpPr txBox="1">
            <a:spLocks noChangeArrowheads="1"/>
          </p:cNvSpPr>
          <p:nvPr/>
        </p:nvSpPr>
        <p:spPr bwMode="auto">
          <a:xfrm>
            <a:off x="588963" y="4092575"/>
            <a:ext cx="815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 Rủi</a:t>
            </a:r>
            <a:r>
              <a:rPr lang="en-US" altLang="en-US" sz="3000">
                <a:solidFill>
                  <a:srgbClr val="FF0000"/>
                </a:solidFill>
                <a:latin typeface="Times New Roman" panose="02020603050405020304" pitchFamily="18" charset="0"/>
                <a:cs typeface="Times New Roman" panose="02020603050405020304" pitchFamily="18" charset="0"/>
              </a:rPr>
              <a:t>:</a:t>
            </a:r>
            <a:r>
              <a:rPr lang="en-US" altLang="en-US" sz="3000">
                <a:solidFill>
                  <a:srgbClr val="000000"/>
                </a:solidFill>
                <a:latin typeface="Times New Roman" panose="02020603050405020304" pitchFamily="18" charset="0"/>
                <a:cs typeface="Times New Roman" panose="02020603050405020304" pitchFamily="18" charset="0"/>
              </a:rPr>
              <a:t> không may</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31753" name="Text Box 25">
            <a:extLst>
              <a:ext uri="{FF2B5EF4-FFF2-40B4-BE49-F238E27FC236}">
                <a16:creationId xmlns:a16="http://schemas.microsoft.com/office/drawing/2014/main" id="{CFDE2211-BE29-9A77-5906-06434ECAEE9F}"/>
              </a:ext>
            </a:extLst>
          </p:cNvPr>
          <p:cNvSpPr txBox="1">
            <a:spLocks noChangeArrowheads="1"/>
          </p:cNvSpPr>
          <p:nvPr/>
        </p:nvSpPr>
        <p:spPr bwMode="auto">
          <a:xfrm>
            <a:off x="568325" y="4765675"/>
            <a:ext cx="10344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 Lính mã tà </a:t>
            </a:r>
            <a:r>
              <a:rPr lang="en-US" altLang="en-US" sz="3000">
                <a:solidFill>
                  <a:srgbClr val="000000"/>
                </a:solidFill>
                <a:latin typeface="Times New Roman" panose="02020603050405020304" pitchFamily="18" charset="0"/>
                <a:cs typeface="Times New Roman" panose="02020603050405020304" pitchFamily="18" charset="0"/>
              </a:rPr>
              <a:t>(tiếng Nam Bộ): cảnh sát thời Pháp thuộc</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31754" name="Text Box 25">
            <a:extLst>
              <a:ext uri="{FF2B5EF4-FFF2-40B4-BE49-F238E27FC236}">
                <a16:creationId xmlns:a16="http://schemas.microsoft.com/office/drawing/2014/main" id="{CC17A2D5-43CF-3F8F-E6B5-F98D968CF56F}"/>
              </a:ext>
            </a:extLst>
          </p:cNvPr>
          <p:cNvSpPr txBox="1">
            <a:spLocks noChangeArrowheads="1"/>
          </p:cNvSpPr>
          <p:nvPr/>
        </p:nvSpPr>
        <p:spPr bwMode="auto">
          <a:xfrm>
            <a:off x="533400" y="5438775"/>
            <a:ext cx="10342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 </a:t>
            </a:r>
            <a:r>
              <a:rPr lang="en-US" altLang="en-US" sz="3000" b="1">
                <a:solidFill>
                  <a:srgbClr val="FF0000"/>
                </a:solidFill>
                <a:latin typeface="Times New Roman" panose="02020603050405020304" pitchFamily="18" charset="0"/>
                <a:cs typeface="Times New Roman" panose="02020603050405020304" pitchFamily="18" charset="0"/>
              </a:rPr>
              <a:t>Thoát li</a:t>
            </a:r>
            <a:r>
              <a:rPr lang="en-US" altLang="en-US" sz="3000">
                <a:solidFill>
                  <a:srgbClr val="000000"/>
                </a:solidFill>
                <a:latin typeface="Times New Roman" panose="02020603050405020304" pitchFamily="18" charset="0"/>
                <a:cs typeface="Times New Roman" panose="02020603050405020304" pitchFamily="18" charset="0"/>
              </a:rPr>
              <a:t>: rời gia đình để tham gia tổ chức Cách mạng</a:t>
            </a:r>
            <a:endParaRPr lang="en-US" altLang="en-US" sz="3000" b="1">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Ba%20Nguyen%20Thi%20Dinh">
            <a:extLst>
              <a:ext uri="{FF2B5EF4-FFF2-40B4-BE49-F238E27FC236}">
                <a16:creationId xmlns:a16="http://schemas.microsoft.com/office/drawing/2014/main" id="{220CC9B4-8D6A-5BE1-FB3D-41AFDC958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76200"/>
            <a:ext cx="537686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a:extLst>
              <a:ext uri="{FF2B5EF4-FFF2-40B4-BE49-F238E27FC236}">
                <a16:creationId xmlns:a16="http://schemas.microsoft.com/office/drawing/2014/main" id="{17973FB2-2B42-4005-D6F1-06E2AC874779}"/>
              </a:ext>
            </a:extLst>
          </p:cNvPr>
          <p:cNvSpPr txBox="1">
            <a:spLocks noChangeArrowheads="1"/>
          </p:cNvSpPr>
          <p:nvPr/>
        </p:nvSpPr>
        <p:spPr bwMode="auto">
          <a:xfrm>
            <a:off x="6248400" y="1295400"/>
            <a:ext cx="5486400" cy="523875"/>
          </a:xfrm>
          <a:prstGeom prst="rect">
            <a:avLst/>
          </a:prstGeom>
          <a:solidFill>
            <a:srgbClr val="C2BAFE"/>
          </a:solidFill>
          <a:ln w="9525" algn="ctr">
            <a:solidFill>
              <a:schemeClr val="bg2"/>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50000"/>
              </a:spcBef>
              <a:buFontTx/>
              <a:buNone/>
            </a:pPr>
            <a:r>
              <a:rPr lang="en-US" altLang="en-US" b="1">
                <a:solidFill>
                  <a:srgbClr val="FF3300"/>
                </a:solidFill>
                <a:latin typeface="Times New Roman" panose="02020603050405020304" pitchFamily="18" charset="0"/>
              </a:rPr>
              <a:t>Thiếu tướng Nguyễn Thị Định</a:t>
            </a:r>
          </a:p>
        </p:txBody>
      </p:sp>
      <p:sp>
        <p:nvSpPr>
          <p:cNvPr id="21513" name="Text Box 9">
            <a:extLst>
              <a:ext uri="{FF2B5EF4-FFF2-40B4-BE49-F238E27FC236}">
                <a16:creationId xmlns:a16="http://schemas.microsoft.com/office/drawing/2014/main" id="{0F94B5B3-2E57-4894-A5A1-4AA35F380C30}"/>
              </a:ext>
            </a:extLst>
          </p:cNvPr>
          <p:cNvSpPr txBox="1">
            <a:spLocks noChangeArrowheads="1"/>
          </p:cNvSpPr>
          <p:nvPr/>
        </p:nvSpPr>
        <p:spPr bwMode="auto">
          <a:xfrm>
            <a:off x="7620000" y="2133600"/>
            <a:ext cx="3352800" cy="3540125"/>
          </a:xfrm>
          <a:prstGeom prst="rect">
            <a:avLst/>
          </a:prstGeom>
          <a:solidFill>
            <a:srgbClr val="66FFFF"/>
          </a:solidFill>
          <a:ln w="9525" algn="ctr">
            <a:solidFill>
              <a:srgbClr val="FF33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50000"/>
              </a:spcBef>
              <a:buFontTx/>
              <a:buNone/>
            </a:pPr>
            <a:r>
              <a:rPr lang="en-US" altLang="en-US">
                <a:solidFill>
                  <a:srgbClr val="3333CC"/>
                </a:solidFill>
                <a:latin typeface="Times New Roman" panose="02020603050405020304" pitchFamily="18" charset="0"/>
              </a:rPr>
              <a:t>Sinh ngày: 13/3/1920 Mất ngày: 26/8/1992</a:t>
            </a:r>
          </a:p>
          <a:p>
            <a:pPr algn="ctr">
              <a:lnSpc>
                <a:spcPct val="100000"/>
              </a:lnSpc>
              <a:spcBef>
                <a:spcPct val="50000"/>
              </a:spcBef>
              <a:buFontTx/>
              <a:buNone/>
            </a:pPr>
            <a:r>
              <a:rPr lang="en-US" altLang="en-US">
                <a:solidFill>
                  <a:srgbClr val="3333CC"/>
                </a:solidFill>
                <a:latin typeface="Times New Roman" panose="02020603050405020304" pitchFamily="18" charset="0"/>
              </a:rPr>
              <a:t>Quê quán: </a:t>
            </a:r>
          </a:p>
          <a:p>
            <a:pPr algn="ctr">
              <a:lnSpc>
                <a:spcPct val="100000"/>
              </a:lnSpc>
              <a:spcBef>
                <a:spcPct val="50000"/>
              </a:spcBef>
              <a:buFontTx/>
              <a:buNone/>
            </a:pPr>
            <a:r>
              <a:rPr lang="en-US" altLang="en-US">
                <a:solidFill>
                  <a:srgbClr val="3333CC"/>
                </a:solidFill>
                <a:latin typeface="Times New Roman" panose="02020603050405020304" pitchFamily="18" charset="0"/>
              </a:rPr>
              <a:t>Xã Lương Hoà, </a:t>
            </a:r>
          </a:p>
          <a:p>
            <a:pPr algn="ctr">
              <a:lnSpc>
                <a:spcPct val="100000"/>
              </a:lnSpc>
              <a:spcBef>
                <a:spcPct val="50000"/>
              </a:spcBef>
              <a:buFontTx/>
              <a:buNone/>
            </a:pPr>
            <a:r>
              <a:rPr lang="en-US" altLang="en-US">
                <a:solidFill>
                  <a:srgbClr val="3333CC"/>
                </a:solidFill>
                <a:latin typeface="Times New Roman" panose="02020603050405020304" pitchFamily="18" charset="0"/>
              </a:rPr>
              <a:t>huyện Giồng Trôm, </a:t>
            </a:r>
          </a:p>
          <a:p>
            <a:pPr algn="ctr">
              <a:lnSpc>
                <a:spcPct val="100000"/>
              </a:lnSpc>
              <a:spcBef>
                <a:spcPct val="50000"/>
              </a:spcBef>
              <a:buFontTx/>
              <a:buNone/>
            </a:pPr>
            <a:r>
              <a:rPr lang="en-US" altLang="en-US">
                <a:solidFill>
                  <a:srgbClr val="3333CC"/>
                </a:solidFill>
                <a:latin typeface="Times New Roman" panose="02020603050405020304" pitchFamily="18" charset="0"/>
              </a:rPr>
              <a:t>tỉnh Bến Tre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13"/>
                                        </p:tgtEl>
                                        <p:attrNameLst>
                                          <p:attrName>style.visibility</p:attrName>
                                        </p:attrNameLst>
                                      </p:cBhvr>
                                      <p:to>
                                        <p:strVal val="visible"/>
                                      </p:to>
                                    </p:set>
                                    <p:anim calcmode="lin" valueType="num">
                                      <p:cBhvr additive="base">
                                        <p:cTn id="11" dur="500" fill="hold"/>
                                        <p:tgtEl>
                                          <p:spTgt spid="21513"/>
                                        </p:tgtEl>
                                        <p:attrNameLst>
                                          <p:attrName>ppt_x</p:attrName>
                                        </p:attrNameLst>
                                      </p:cBhvr>
                                      <p:tavLst>
                                        <p:tav tm="0">
                                          <p:val>
                                            <p:strVal val="#ppt_x"/>
                                          </p:val>
                                        </p:tav>
                                        <p:tav tm="100000">
                                          <p:val>
                                            <p:strVal val="#ppt_x"/>
                                          </p:val>
                                        </p:tav>
                                      </p:tavLst>
                                    </p:anim>
                                    <p:anim calcmode="lin" valueType="num">
                                      <p:cBhvr additive="base">
                                        <p:cTn id="12"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07AC697-754F-A083-C541-794D86798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6CBA25BC-2B6D-50C9-D61A-AAE9A5026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96963"/>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13B9DD5-A594-4D85-8F80-E5F2421E16E4}"/>
              </a:ext>
            </a:extLst>
          </p:cNvPr>
          <p:cNvSpPr txBox="1"/>
          <p:nvPr/>
        </p:nvSpPr>
        <p:spPr>
          <a:xfrm>
            <a:off x="4092575" y="3063875"/>
            <a:ext cx="4051300" cy="831850"/>
          </a:xfrm>
          <a:prstGeom prst="rect">
            <a:avLst/>
          </a:prstGeom>
          <a:noFill/>
        </p:spPr>
        <p:txBody>
          <a:bodyPr wrap="none">
            <a:spAutoFit/>
          </a:bodyPr>
          <a:lstStyle/>
          <a:p>
            <a:pPr algn="ctr">
              <a:defRPr/>
            </a:pP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TÌM</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HIỂU</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BÀI</a:t>
            </a:r>
            <a:endParaRPr lang="zh-CN" altLang="en-US" sz="4800" dirty="0">
              <a:ln w="9525">
                <a:noFill/>
              </a:ln>
              <a:solidFill>
                <a:srgbClr val="FF0000"/>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88E9D745-9E9F-D8F4-1A60-D8CF58AF6B5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E58F9E98-361A-762D-81F4-5EE1FA01296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74025FA2-3729-A481-5433-4051C5949F2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E599F31B-9D23-AB89-A78D-A39AE22DD1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4A5A46A5-3A8E-08EF-F9E3-4AAA10DE7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五角星 50">
            <a:extLst>
              <a:ext uri="{FF2B5EF4-FFF2-40B4-BE49-F238E27FC236}">
                <a16:creationId xmlns:a16="http://schemas.microsoft.com/office/drawing/2014/main" id="{D702347E-AF1F-4303-B4D5-047E4F1C8A5E}"/>
              </a:ext>
            </a:extLst>
          </p:cNvPr>
          <p:cNvSpPr/>
          <p:nvPr/>
        </p:nvSpPr>
        <p:spPr>
          <a:xfrm rot="19922997">
            <a:off x="10750550" y="4117975"/>
            <a:ext cx="192088" cy="192088"/>
          </a:xfrm>
          <a:prstGeom prst="star5">
            <a:avLst>
              <a:gd name="adj" fmla="val 23926"/>
              <a:gd name="hf" fmla="val 105146"/>
              <a:gd name="vf" fmla="val 110557"/>
            </a:avLst>
          </a:prstGeom>
          <a:blipFill dpi="0" rotWithShape="1">
            <a:blip r:embed="rId7"/>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五角星 50">
            <a:extLst>
              <a:ext uri="{FF2B5EF4-FFF2-40B4-BE49-F238E27FC236}">
                <a16:creationId xmlns:a16="http://schemas.microsoft.com/office/drawing/2014/main" id="{CE976C3B-FF98-4A80-9ED0-D6204D80D191}"/>
              </a:ext>
            </a:extLst>
          </p:cNvPr>
          <p:cNvSpPr/>
          <p:nvPr/>
        </p:nvSpPr>
        <p:spPr>
          <a:xfrm rot="19922997">
            <a:off x="9863138" y="4846638"/>
            <a:ext cx="192087" cy="192087"/>
          </a:xfrm>
          <a:prstGeom prst="star5">
            <a:avLst>
              <a:gd name="adj" fmla="val 23926"/>
              <a:gd name="hf" fmla="val 105146"/>
              <a:gd name="vf" fmla="val 110557"/>
            </a:avLst>
          </a:prstGeom>
          <a:blipFill dpi="0" rotWithShape="1">
            <a:blip r:embed="rId7"/>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五角星 50">
            <a:extLst>
              <a:ext uri="{FF2B5EF4-FFF2-40B4-BE49-F238E27FC236}">
                <a16:creationId xmlns:a16="http://schemas.microsoft.com/office/drawing/2014/main" id="{5A18657B-1C2E-4BD9-A0F1-B1469902713D}"/>
              </a:ext>
            </a:extLst>
          </p:cNvPr>
          <p:cNvSpPr/>
          <p:nvPr/>
        </p:nvSpPr>
        <p:spPr>
          <a:xfrm rot="19922997">
            <a:off x="10620375" y="5145088"/>
            <a:ext cx="192088" cy="192087"/>
          </a:xfrm>
          <a:prstGeom prst="star5">
            <a:avLst>
              <a:gd name="adj" fmla="val 23926"/>
              <a:gd name="hf" fmla="val 105146"/>
              <a:gd name="vf" fmla="val 110557"/>
            </a:avLst>
          </a:prstGeom>
          <a:blipFill dpi="0" rotWithShape="1">
            <a:blip r:embed="rId7"/>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2" presetClass="entr" presetSubtype="1" fill="hold" nodeType="withEffect">
                                  <p:stCondLst>
                                    <p:cond delay="25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0-#ppt_h/2"/>
                                          </p:val>
                                        </p:tav>
                                        <p:tav tm="100000">
                                          <p:val>
                                            <p:strVal val="#ppt_y"/>
                                          </p:val>
                                        </p:tav>
                                      </p:tavLst>
                                    </p:anim>
                                  </p:childTnLst>
                                </p:cTn>
                              </p:par>
                              <p:par>
                                <p:cTn id="47" presetID="6" presetClass="emph" presetSubtype="0" repeatCount="2000" autoRev="1" fill="hold" nodeType="withEffect">
                                  <p:stCondLst>
                                    <p:cond delay="0"/>
                                  </p:stCondLst>
                                  <p:childTnLst>
                                    <p:animScale>
                                      <p:cBhvr>
                                        <p:cTn id="48" dur="2000" fill="hold"/>
                                        <p:tgtEl>
                                          <p:spTgt spid="15"/>
                                        </p:tgtEl>
                                      </p:cBhvr>
                                      <p:by x="150000" y="150000"/>
                                    </p:animScale>
                                  </p:childTnLst>
                                </p:cTn>
                              </p:par>
                              <p:par>
                                <p:cTn id="49" presetID="2" presetClass="entr" presetSubtype="1" fill="hold"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6" presetClass="emph" presetSubtype="0" repeatCount="2000" autoRev="1" fill="hold" nodeType="withEffect">
                                  <p:stCondLst>
                                    <p:cond delay="0"/>
                                  </p:stCondLst>
                                  <p:childTnLst>
                                    <p:animScale>
                                      <p:cBhvr>
                                        <p:cTn id="54" dur="2000" fill="hold"/>
                                        <p:tgtEl>
                                          <p:spTgt spid="16"/>
                                        </p:tgtEl>
                                      </p:cBhvr>
                                      <p:by x="150000" y="150000"/>
                                    </p:animScale>
                                  </p:childTnLst>
                                </p:cTn>
                              </p:par>
                              <p:par>
                                <p:cTn id="55" presetID="2" presetClass="entr" presetSubtype="1" fill="hold"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0-#ppt_h/2"/>
                                          </p:val>
                                        </p:tav>
                                        <p:tav tm="100000">
                                          <p:val>
                                            <p:strVal val="#ppt_y"/>
                                          </p:val>
                                        </p:tav>
                                      </p:tavLst>
                                    </p:anim>
                                  </p:childTnLst>
                                </p:cTn>
                              </p:par>
                              <p:par>
                                <p:cTn id="59" presetID="6" presetClass="emph" presetSubtype="0" repeatCount="2000" autoRev="1" fill="hold" nodeType="withEffect">
                                  <p:stCondLst>
                                    <p:cond delay="0"/>
                                  </p:stCondLst>
                                  <p:childTnLst>
                                    <p:animScale>
                                      <p:cBhvr>
                                        <p:cTn id="60"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39EEACA9-E923-75D0-2439-9041BD6DC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矩形 69">
            <a:extLst>
              <a:ext uri="{FF2B5EF4-FFF2-40B4-BE49-F238E27FC236}">
                <a16:creationId xmlns:a16="http://schemas.microsoft.com/office/drawing/2014/main" id="{59B4970B-5D48-0636-8694-76D558B12A40}"/>
              </a:ext>
            </a:extLst>
          </p:cNvPr>
          <p:cNvSpPr>
            <a:spLocks noChangeArrowheads="1"/>
          </p:cNvSpPr>
          <p:nvPr/>
        </p:nvSpPr>
        <p:spPr bwMode="auto">
          <a:xfrm>
            <a:off x="509588" y="2141538"/>
            <a:ext cx="5376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0"/>
              </a:spcBef>
              <a:buFontTx/>
              <a:buNone/>
            </a:pPr>
            <a:r>
              <a:rPr lang="en-US" altLang="en-US">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p:txBody>
      </p:sp>
      <p:sp>
        <p:nvSpPr>
          <p:cNvPr id="47" name="五角星 46">
            <a:extLst>
              <a:ext uri="{FF2B5EF4-FFF2-40B4-BE49-F238E27FC236}">
                <a16:creationId xmlns:a16="http://schemas.microsoft.com/office/drawing/2014/main" id="{EFDAF8DC-033E-4DFD-A4C5-1FC445EEBFDF}"/>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B0BEEF7E-6A6D-47E4-B490-8EE5FD4C1AA5}"/>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98B521CB-93E9-4300-81F3-5C8EB7DB20D2}"/>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823" name="Text Box 5">
            <a:extLst>
              <a:ext uri="{FF2B5EF4-FFF2-40B4-BE49-F238E27FC236}">
                <a16:creationId xmlns:a16="http://schemas.microsoft.com/office/drawing/2014/main" id="{AC365FFF-2129-DFD6-6082-04A514B27B7F}"/>
              </a:ext>
            </a:extLst>
          </p:cNvPr>
          <p:cNvSpPr txBox="1">
            <a:spLocks noChangeArrowheads="1"/>
          </p:cNvSpPr>
          <p:nvPr/>
        </p:nvSpPr>
        <p:spPr bwMode="auto">
          <a:xfrm>
            <a:off x="838200" y="1597025"/>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34824" name="TextBox 18">
            <a:extLst>
              <a:ext uri="{FF2B5EF4-FFF2-40B4-BE49-F238E27FC236}">
                <a16:creationId xmlns:a16="http://schemas.microsoft.com/office/drawing/2014/main" id="{6B28431C-EE37-5925-014A-DD79468ADAE7}"/>
              </a:ext>
            </a:extLst>
          </p:cNvPr>
          <p:cNvSpPr txBox="1">
            <a:spLocks noChangeArrowheads="1"/>
          </p:cNvSpPr>
          <p:nvPr/>
        </p:nvSpPr>
        <p:spPr bwMode="auto">
          <a:xfrm>
            <a:off x="228600" y="3344863"/>
            <a:ext cx="5651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0"/>
              </a:spcBef>
              <a:buFontTx/>
              <a:buNone/>
            </a:pPr>
            <a:r>
              <a:rPr lang="en-US" altLang="en-US" sz="1800">
                <a:solidFill>
                  <a:srgbClr val="0000CC"/>
                </a:solidFill>
                <a:latin typeface="Arial" panose="020B0604020202020204" pitchFamily="34" charset="0"/>
              </a:rPr>
              <a:t> </a:t>
            </a:r>
            <a:r>
              <a:rPr lang="en-US" altLang="en-US">
                <a:solidFill>
                  <a:srgbClr val="0000CC"/>
                </a:solidFill>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Em không biết chữ  nên không biết giấy gì .</a:t>
            </a:r>
            <a:endParaRPr lang="en-US" altLang="en-US">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5F72E340-147B-4166-86E0-9DA08315DCF5}"/>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70DB46EA-A60F-4D58-AF26-68A83613E9A0}"/>
              </a:ext>
            </a:extLst>
          </p:cNvPr>
          <p:cNvCxnSpPr>
            <a:cxnSpLocks/>
          </p:cNvCxnSpPr>
          <p:nvPr/>
        </p:nvCxnSpPr>
        <p:spPr bwMode="auto">
          <a:xfrm flipH="1">
            <a:off x="4572000" y="3402013"/>
            <a:ext cx="152400" cy="47625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69EEFF7-5E74-4FA3-A5D6-6D37662E64FC}"/>
              </a:ext>
            </a:extLst>
          </p:cNvPr>
          <p:cNvCxnSpPr>
            <a:cxnSpLocks/>
          </p:cNvCxnSpPr>
          <p:nvPr/>
        </p:nvCxnSpPr>
        <p:spPr bwMode="auto">
          <a:xfrm flipH="1">
            <a:off x="3122613" y="3852863"/>
            <a:ext cx="152400" cy="411162"/>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603CFFC1-699A-4E97-8872-03B91217DEE6}"/>
              </a:ext>
            </a:extLst>
          </p:cNvPr>
          <p:cNvCxnSpPr>
            <a:cxnSpLocks/>
          </p:cNvCxnSpPr>
          <p:nvPr/>
        </p:nvCxnSpPr>
        <p:spPr bwMode="auto">
          <a:xfrm flipH="1">
            <a:off x="2667000" y="474821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4829" name="Text Box 5">
            <a:extLst>
              <a:ext uri="{FF2B5EF4-FFF2-40B4-BE49-F238E27FC236}">
                <a16:creationId xmlns:a16="http://schemas.microsoft.com/office/drawing/2014/main" id="{8ED8A00A-AC84-5055-F2DC-73128A3DC0C2}"/>
              </a:ext>
            </a:extLst>
          </p:cNvPr>
          <p:cNvSpPr txBox="1">
            <a:spLocks noChangeArrowheads="1"/>
          </p:cNvSpPr>
          <p:nvPr/>
        </p:nvSpPr>
        <p:spPr bwMode="auto">
          <a:xfrm>
            <a:off x="7010400" y="1597025"/>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34830" name="Rectangle 32">
            <a:extLst>
              <a:ext uri="{FF2B5EF4-FFF2-40B4-BE49-F238E27FC236}">
                <a16:creationId xmlns:a16="http://schemas.microsoft.com/office/drawing/2014/main" id="{A55266E9-C3BD-CA58-AD29-4A4B8D9D101C}"/>
              </a:ext>
            </a:extLst>
          </p:cNvPr>
          <p:cNvSpPr>
            <a:spLocks noChangeArrowheads="1"/>
          </p:cNvSpPr>
          <p:nvPr/>
        </p:nvSpPr>
        <p:spPr bwMode="auto">
          <a:xfrm>
            <a:off x="8466138" y="1212850"/>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34831" name="Rectangle 15">
            <a:extLst>
              <a:ext uri="{FF2B5EF4-FFF2-40B4-BE49-F238E27FC236}">
                <a16:creationId xmlns:a16="http://schemas.microsoft.com/office/drawing/2014/main" id="{15610327-5290-0146-C3DC-825675B17C81}"/>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
        <p:nvSpPr>
          <p:cNvPr id="34832" name="TextBox 6">
            <a:extLst>
              <a:ext uri="{FF2B5EF4-FFF2-40B4-BE49-F238E27FC236}">
                <a16:creationId xmlns:a16="http://schemas.microsoft.com/office/drawing/2014/main" id="{C07FAED3-5964-25FE-FB09-CF18B886F0FB}"/>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0">
            <a:extLst>
              <a:ext uri="{FF2B5EF4-FFF2-40B4-BE49-F238E27FC236}">
                <a16:creationId xmlns:a16="http://schemas.microsoft.com/office/drawing/2014/main" id="{372CE333-A55D-4A56-B01E-3C64BE23F480}"/>
              </a:ext>
            </a:extLst>
          </p:cNvPr>
          <p:cNvCxnSpPr>
            <a:cxnSpLocks noChangeShapeType="1"/>
          </p:cNvCxnSpPr>
          <p:nvPr/>
        </p:nvCxnSpPr>
        <p:spPr bwMode="auto">
          <a:xfrm flipV="1">
            <a:off x="2178050" y="2768600"/>
            <a:ext cx="3203575" cy="1255713"/>
          </a:xfrm>
          <a:prstGeom prst="line">
            <a:avLst/>
          </a:prstGeom>
          <a:noFill/>
          <a:ln w="28575">
            <a:solidFill>
              <a:schemeClr val="bg1">
                <a:lumMod val="50000"/>
              </a:schemeClr>
            </a:solidFill>
            <a:prstDash val="sysDot"/>
            <a:miter lim="800000"/>
            <a:headEnd/>
            <a:tailEnd/>
          </a:ln>
        </p:spPr>
      </p:cxnSp>
      <p:cxnSp>
        <p:nvCxnSpPr>
          <p:cNvPr id="5" name="直接连接符 20">
            <a:extLst>
              <a:ext uri="{FF2B5EF4-FFF2-40B4-BE49-F238E27FC236}">
                <a16:creationId xmlns:a16="http://schemas.microsoft.com/office/drawing/2014/main" id="{7B53FF4D-9083-432C-A826-1026AE8081DA}"/>
              </a:ext>
            </a:extLst>
          </p:cNvPr>
          <p:cNvCxnSpPr>
            <a:cxnSpLocks noChangeShapeType="1"/>
          </p:cNvCxnSpPr>
          <p:nvPr/>
        </p:nvCxnSpPr>
        <p:spPr bwMode="auto">
          <a:xfrm flipH="1" flipV="1">
            <a:off x="5954713" y="3011488"/>
            <a:ext cx="22225" cy="1012825"/>
          </a:xfrm>
          <a:prstGeom prst="line">
            <a:avLst/>
          </a:prstGeom>
          <a:noFill/>
          <a:ln w="28575">
            <a:solidFill>
              <a:schemeClr val="bg1">
                <a:lumMod val="50000"/>
              </a:schemeClr>
            </a:solidFill>
            <a:prstDash val="sysDot"/>
            <a:miter lim="800000"/>
            <a:headEnd/>
            <a:tailEnd/>
          </a:ln>
        </p:spPr>
      </p:cxnSp>
      <p:cxnSp>
        <p:nvCxnSpPr>
          <p:cNvPr id="6" name="直接连接符 20">
            <a:extLst>
              <a:ext uri="{FF2B5EF4-FFF2-40B4-BE49-F238E27FC236}">
                <a16:creationId xmlns:a16="http://schemas.microsoft.com/office/drawing/2014/main" id="{28A4F1A0-C156-414F-BFD1-81A269A68D52}"/>
              </a:ext>
            </a:extLst>
          </p:cNvPr>
          <p:cNvCxnSpPr>
            <a:cxnSpLocks noChangeShapeType="1"/>
            <a:endCxn id="43" idx="5"/>
          </p:cNvCxnSpPr>
          <p:nvPr/>
        </p:nvCxnSpPr>
        <p:spPr bwMode="auto">
          <a:xfrm flipH="1" flipV="1">
            <a:off x="6505575" y="2819400"/>
            <a:ext cx="2781300" cy="1000125"/>
          </a:xfrm>
          <a:prstGeom prst="line">
            <a:avLst/>
          </a:prstGeom>
          <a:noFill/>
          <a:ln w="28575">
            <a:solidFill>
              <a:schemeClr val="bg1">
                <a:lumMod val="50000"/>
              </a:schemeClr>
            </a:solidFill>
            <a:prstDash val="sysDot"/>
            <a:miter lim="800000"/>
            <a:headEnd/>
            <a:tailEnd/>
          </a:ln>
        </p:spPr>
      </p:cxnSp>
      <p:grpSp>
        <p:nvGrpSpPr>
          <p:cNvPr id="2" name="组合 15">
            <a:extLst>
              <a:ext uri="{FF2B5EF4-FFF2-40B4-BE49-F238E27FC236}">
                <a16:creationId xmlns:a16="http://schemas.microsoft.com/office/drawing/2014/main" id="{74D0B8DD-6C75-4A2B-A046-354DECD261AA}"/>
              </a:ext>
            </a:extLst>
          </p:cNvPr>
          <p:cNvGrpSpPr/>
          <p:nvPr/>
        </p:nvGrpSpPr>
        <p:grpSpPr>
          <a:xfrm>
            <a:off x="1003300" y="3396456"/>
            <a:ext cx="2142645" cy="1968847"/>
            <a:chOff x="304800" y="673100"/>
            <a:chExt cx="3913187" cy="3913186"/>
          </a:xfrm>
          <a:solidFill>
            <a:schemeClr val="accent2">
              <a:lumMod val="75000"/>
            </a:schemeClr>
          </a:solidFill>
          <a:effectLst>
            <a:outerShdw blurRad="444500" dist="254000" dir="8100000" algn="tr" rotWithShape="0">
              <a:prstClr val="black">
                <a:alpha val="50000"/>
              </a:prstClr>
            </a:outerShdw>
          </a:effectLst>
        </p:grpSpPr>
        <p:sp>
          <p:nvSpPr>
            <p:cNvPr id="17" name="同心圆 16">
              <a:extLst>
                <a:ext uri="{FF2B5EF4-FFF2-40B4-BE49-F238E27FC236}">
                  <a16:creationId xmlns:a16="http://schemas.microsoft.com/office/drawing/2014/main" id="{0410DB6A-FD9A-4AA4-AA08-E925946CF45E}"/>
                </a:ext>
              </a:extLst>
            </p:cNvPr>
            <p:cNvSpPr/>
            <p:nvPr/>
          </p:nvSpPr>
          <p:spPr>
            <a:xfrm>
              <a:off x="304800" y="673100"/>
              <a:ext cx="3822688" cy="3821302"/>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18" name="椭圆 17">
              <a:extLst>
                <a:ext uri="{FF2B5EF4-FFF2-40B4-BE49-F238E27FC236}">
                  <a16:creationId xmlns:a16="http://schemas.microsoft.com/office/drawing/2014/main" id="{8775E57F-2998-4E5D-8073-F2EB8728465D}"/>
                </a:ext>
              </a:extLst>
            </p:cNvPr>
            <p:cNvSpPr/>
            <p:nvPr/>
          </p:nvSpPr>
          <p:spPr>
            <a:xfrm>
              <a:off x="392113" y="760413"/>
              <a:ext cx="3825874" cy="3825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00"/>
                  </a:solidFill>
                  <a:cs typeface="+mn-ea"/>
                  <a:sym typeface="+mn-lt"/>
                </a:rPr>
                <a:t>A</a:t>
              </a:r>
              <a:r>
                <a:rPr lang="en-US" altLang="zh-CN" sz="3200" dirty="0">
                  <a:solidFill>
                    <a:schemeClr val="bg1"/>
                  </a:solidFill>
                  <a:cs typeface="+mn-ea"/>
                  <a:sym typeface="+mn-lt"/>
                </a:rPr>
                <a:t>. </a:t>
              </a:r>
            </a:p>
            <a:p>
              <a:pPr algn="ctr">
                <a:defRPr/>
              </a:pPr>
              <a:r>
                <a:rPr lang="en-US" altLang="zh-CN" sz="3200" dirty="0" err="1">
                  <a:solidFill>
                    <a:schemeClr val="bg1"/>
                  </a:solidFill>
                  <a:cs typeface="+mn-ea"/>
                  <a:sym typeface="+mn-lt"/>
                </a:rPr>
                <a:t>Đi</a:t>
              </a:r>
              <a:r>
                <a:rPr lang="en-US" altLang="zh-CN" sz="3200" dirty="0">
                  <a:solidFill>
                    <a:schemeClr val="bg1"/>
                  </a:solidFill>
                  <a:cs typeface="+mn-ea"/>
                  <a:sym typeface="+mn-lt"/>
                </a:rPr>
                <a:t> </a:t>
              </a:r>
              <a:r>
                <a:rPr lang="en-US" altLang="zh-CN" sz="3200" dirty="0" err="1">
                  <a:solidFill>
                    <a:schemeClr val="bg1"/>
                  </a:solidFill>
                  <a:cs typeface="+mn-ea"/>
                  <a:sym typeface="+mn-lt"/>
                </a:rPr>
                <a:t>bán</a:t>
              </a:r>
              <a:r>
                <a:rPr lang="en-US" altLang="zh-CN" sz="3200" dirty="0">
                  <a:solidFill>
                    <a:schemeClr val="bg1"/>
                  </a:solidFill>
                  <a:cs typeface="+mn-ea"/>
                  <a:sym typeface="+mn-lt"/>
                </a:rPr>
                <a:t> </a:t>
              </a:r>
              <a:r>
                <a:rPr lang="en-US" altLang="zh-CN" sz="3200" dirty="0" err="1">
                  <a:solidFill>
                    <a:schemeClr val="bg1"/>
                  </a:solidFill>
                  <a:cs typeface="+mn-ea"/>
                  <a:sym typeface="+mn-lt"/>
                </a:rPr>
                <a:t>thuốc</a:t>
              </a:r>
              <a:endParaRPr lang="zh-CN" altLang="en-US" sz="3200" dirty="0">
                <a:solidFill>
                  <a:schemeClr val="bg1"/>
                </a:solidFill>
                <a:cs typeface="+mn-ea"/>
                <a:sym typeface="+mn-lt"/>
              </a:endParaRPr>
            </a:p>
          </p:txBody>
        </p:sp>
      </p:grpSp>
      <p:grpSp>
        <p:nvGrpSpPr>
          <p:cNvPr id="3" name="组合 18">
            <a:extLst>
              <a:ext uri="{FF2B5EF4-FFF2-40B4-BE49-F238E27FC236}">
                <a16:creationId xmlns:a16="http://schemas.microsoft.com/office/drawing/2014/main" id="{F119E059-76A2-4CE1-BA7E-FE2716695E15}"/>
              </a:ext>
            </a:extLst>
          </p:cNvPr>
          <p:cNvGrpSpPr/>
          <p:nvPr/>
        </p:nvGrpSpPr>
        <p:grpSpPr>
          <a:xfrm>
            <a:off x="4918711" y="4025112"/>
            <a:ext cx="2219546" cy="2241601"/>
            <a:chOff x="97934" y="323520"/>
            <a:chExt cx="4499211" cy="4473851"/>
          </a:xfrm>
          <a:solidFill>
            <a:schemeClr val="accent2">
              <a:lumMod val="50000"/>
            </a:schemeClr>
          </a:solidFill>
          <a:effectLst>
            <a:outerShdw blurRad="444500" dist="254000" dir="8100000" algn="tr" rotWithShape="0">
              <a:prstClr val="black">
                <a:alpha val="50000"/>
              </a:prstClr>
            </a:outerShdw>
          </a:effectLst>
        </p:grpSpPr>
        <p:sp>
          <p:nvSpPr>
            <p:cNvPr id="20" name="同心圆 19">
              <a:extLst>
                <a:ext uri="{FF2B5EF4-FFF2-40B4-BE49-F238E27FC236}">
                  <a16:creationId xmlns:a16="http://schemas.microsoft.com/office/drawing/2014/main" id="{734D5D27-4C4B-4102-BECA-6C789A1D529F}"/>
                </a:ext>
              </a:extLst>
            </p:cNvPr>
            <p:cNvSpPr/>
            <p:nvPr/>
          </p:nvSpPr>
          <p:spPr>
            <a:xfrm>
              <a:off x="517873" y="560198"/>
              <a:ext cx="4000499"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21" name="椭圆 20">
              <a:extLst>
                <a:ext uri="{FF2B5EF4-FFF2-40B4-BE49-F238E27FC236}">
                  <a16:creationId xmlns:a16="http://schemas.microsoft.com/office/drawing/2014/main" id="{C62ECF0D-24DC-456F-A907-C1F1C8A63027}"/>
                </a:ext>
              </a:extLst>
            </p:cNvPr>
            <p:cNvSpPr/>
            <p:nvPr/>
          </p:nvSpPr>
          <p:spPr>
            <a:xfrm>
              <a:off x="97934" y="323520"/>
              <a:ext cx="4499211" cy="44738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00"/>
                  </a:solidFill>
                  <a:cs typeface="+mn-ea"/>
                  <a:sym typeface="+mn-lt"/>
                </a:rPr>
                <a:t>B</a:t>
              </a:r>
              <a:r>
                <a:rPr lang="en-US" altLang="zh-CN" sz="3200" dirty="0">
                  <a:solidFill>
                    <a:schemeClr val="bg1"/>
                  </a:solidFill>
                  <a:cs typeface="+mn-ea"/>
                  <a:sym typeface="+mn-lt"/>
                </a:rPr>
                <a:t>.</a:t>
              </a:r>
            </a:p>
            <a:p>
              <a:pPr algn="ctr">
                <a:defRPr/>
              </a:pPr>
              <a:r>
                <a:rPr lang="en-US" altLang="zh-CN" sz="3200" dirty="0" err="1">
                  <a:solidFill>
                    <a:schemeClr val="bg1"/>
                  </a:solidFill>
                  <a:cs typeface="+mn-ea"/>
                  <a:sym typeface="+mn-lt"/>
                </a:rPr>
                <a:t>Đi</a:t>
              </a:r>
              <a:r>
                <a:rPr lang="en-US" altLang="zh-CN" sz="3200" dirty="0">
                  <a:solidFill>
                    <a:schemeClr val="bg1"/>
                  </a:solidFill>
                  <a:cs typeface="+mn-ea"/>
                  <a:sym typeface="+mn-lt"/>
                </a:rPr>
                <a:t> </a:t>
              </a:r>
              <a:r>
                <a:rPr lang="en-US" altLang="zh-CN" sz="3200" dirty="0" err="1">
                  <a:solidFill>
                    <a:schemeClr val="bg1"/>
                  </a:solidFill>
                  <a:cs typeface="+mn-ea"/>
                  <a:sym typeface="+mn-lt"/>
                </a:rPr>
                <a:t>rải</a:t>
              </a:r>
              <a:r>
                <a:rPr lang="en-US" altLang="zh-CN" sz="3200" dirty="0">
                  <a:solidFill>
                    <a:schemeClr val="bg1"/>
                  </a:solidFill>
                  <a:cs typeface="+mn-ea"/>
                  <a:sym typeface="+mn-lt"/>
                </a:rPr>
                <a:t> </a:t>
              </a:r>
              <a:r>
                <a:rPr lang="en-US" altLang="zh-CN" sz="3200" dirty="0" err="1">
                  <a:solidFill>
                    <a:schemeClr val="bg1"/>
                  </a:solidFill>
                  <a:cs typeface="+mn-ea"/>
                  <a:sym typeface="+mn-lt"/>
                </a:rPr>
                <a:t>truyền</a:t>
              </a:r>
              <a:r>
                <a:rPr lang="en-US" altLang="zh-CN" sz="3200" dirty="0">
                  <a:solidFill>
                    <a:schemeClr val="bg1"/>
                  </a:solidFill>
                  <a:cs typeface="+mn-ea"/>
                  <a:sym typeface="+mn-lt"/>
                </a:rPr>
                <a:t> </a:t>
              </a:r>
              <a:r>
                <a:rPr lang="en-US" altLang="zh-CN" sz="3200" dirty="0" err="1">
                  <a:solidFill>
                    <a:schemeClr val="bg1"/>
                  </a:solidFill>
                  <a:cs typeface="+mn-ea"/>
                  <a:sym typeface="+mn-lt"/>
                </a:rPr>
                <a:t>đơn</a:t>
              </a:r>
              <a:endParaRPr lang="zh-CN" altLang="en-US" sz="3200" dirty="0">
                <a:solidFill>
                  <a:schemeClr val="bg1"/>
                </a:solidFill>
                <a:cs typeface="+mn-ea"/>
                <a:sym typeface="+mn-lt"/>
              </a:endParaRPr>
            </a:p>
          </p:txBody>
        </p:sp>
      </p:grpSp>
      <p:grpSp>
        <p:nvGrpSpPr>
          <p:cNvPr id="7" name="组合 21">
            <a:extLst>
              <a:ext uri="{FF2B5EF4-FFF2-40B4-BE49-F238E27FC236}">
                <a16:creationId xmlns:a16="http://schemas.microsoft.com/office/drawing/2014/main" id="{F776D1DB-2767-4B44-B7C8-10C4DC2930BF}"/>
              </a:ext>
            </a:extLst>
          </p:cNvPr>
          <p:cNvGrpSpPr/>
          <p:nvPr/>
        </p:nvGrpSpPr>
        <p:grpSpPr>
          <a:xfrm>
            <a:off x="8610427" y="3481209"/>
            <a:ext cx="2324445" cy="1924915"/>
            <a:chOff x="304800" y="673100"/>
            <a:chExt cx="3913187" cy="3913187"/>
          </a:xfrm>
          <a:solidFill>
            <a:schemeClr val="accent5">
              <a:lumMod val="75000"/>
            </a:schemeClr>
          </a:solidFill>
          <a:effectLst>
            <a:outerShdw blurRad="444500" dist="254000" dir="8100000" algn="tr" rotWithShape="0">
              <a:prstClr val="black">
                <a:alpha val="50000"/>
              </a:prstClr>
            </a:outerShdw>
          </a:effectLst>
        </p:grpSpPr>
        <p:sp>
          <p:nvSpPr>
            <p:cNvPr id="23" name="同心圆 22">
              <a:extLst>
                <a:ext uri="{FF2B5EF4-FFF2-40B4-BE49-F238E27FC236}">
                  <a16:creationId xmlns:a16="http://schemas.microsoft.com/office/drawing/2014/main" id="{1B017D8F-32B2-42AD-B2C7-1897703264CC}"/>
                </a:ext>
              </a:extLst>
            </p:cNvPr>
            <p:cNvSpPr/>
            <p:nvPr/>
          </p:nvSpPr>
          <p:spPr>
            <a:xfrm>
              <a:off x="304800" y="673100"/>
              <a:ext cx="3822688" cy="3821302"/>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24" name="椭圆 23">
              <a:extLst>
                <a:ext uri="{FF2B5EF4-FFF2-40B4-BE49-F238E27FC236}">
                  <a16:creationId xmlns:a16="http://schemas.microsoft.com/office/drawing/2014/main" id="{26D52268-0415-43D2-B9F0-6584AFE4F071}"/>
                </a:ext>
              </a:extLst>
            </p:cNvPr>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00"/>
                  </a:solidFill>
                  <a:cs typeface="+mn-ea"/>
                  <a:sym typeface="+mn-lt"/>
                </a:rPr>
                <a:t>C</a:t>
              </a:r>
              <a:r>
                <a:rPr lang="en-US" altLang="zh-CN" sz="3200" dirty="0">
                  <a:solidFill>
                    <a:schemeClr val="bg1"/>
                  </a:solidFill>
                  <a:cs typeface="+mn-ea"/>
                  <a:sym typeface="+mn-lt"/>
                </a:rPr>
                <a:t>. </a:t>
              </a:r>
            </a:p>
            <a:p>
              <a:pPr algn="ctr">
                <a:defRPr/>
              </a:pPr>
              <a:r>
                <a:rPr lang="en-US" altLang="zh-CN" sz="3200" dirty="0" err="1">
                  <a:solidFill>
                    <a:schemeClr val="bg1"/>
                  </a:solidFill>
                  <a:cs typeface="+mn-ea"/>
                  <a:sym typeface="+mn-lt"/>
                </a:rPr>
                <a:t>Đi</a:t>
              </a:r>
              <a:r>
                <a:rPr lang="en-US" altLang="zh-CN" sz="3200" dirty="0">
                  <a:solidFill>
                    <a:schemeClr val="bg1"/>
                  </a:solidFill>
                  <a:cs typeface="+mn-ea"/>
                  <a:sym typeface="+mn-lt"/>
                </a:rPr>
                <a:t> </a:t>
              </a:r>
              <a:r>
                <a:rPr lang="en-US" altLang="zh-CN" sz="3200" dirty="0" err="1">
                  <a:solidFill>
                    <a:schemeClr val="bg1"/>
                  </a:solidFill>
                  <a:cs typeface="+mn-ea"/>
                  <a:sym typeface="+mn-lt"/>
                </a:rPr>
                <a:t>bán</a:t>
              </a:r>
              <a:r>
                <a:rPr lang="en-US" altLang="zh-CN" sz="3200" dirty="0">
                  <a:solidFill>
                    <a:schemeClr val="bg1"/>
                  </a:solidFill>
                  <a:cs typeface="+mn-ea"/>
                  <a:sym typeface="+mn-lt"/>
                </a:rPr>
                <a:t> </a:t>
              </a:r>
              <a:r>
                <a:rPr lang="en-US" altLang="zh-CN" sz="3200" dirty="0" err="1">
                  <a:solidFill>
                    <a:schemeClr val="bg1"/>
                  </a:solidFill>
                  <a:cs typeface="+mn-ea"/>
                  <a:sym typeface="+mn-lt"/>
                </a:rPr>
                <a:t>cá</a:t>
              </a:r>
              <a:endParaRPr lang="zh-CN" altLang="en-US" sz="3200" dirty="0">
                <a:solidFill>
                  <a:schemeClr val="bg1"/>
                </a:solidFill>
                <a:cs typeface="+mn-ea"/>
                <a:sym typeface="+mn-lt"/>
              </a:endParaRPr>
            </a:p>
          </p:txBody>
        </p:sp>
      </p:grpSp>
      <p:grpSp>
        <p:nvGrpSpPr>
          <p:cNvPr id="8" name="组合 40">
            <a:extLst>
              <a:ext uri="{FF2B5EF4-FFF2-40B4-BE49-F238E27FC236}">
                <a16:creationId xmlns:a16="http://schemas.microsoft.com/office/drawing/2014/main" id="{BCC46AB0-BD3F-4717-AA48-648B6BE8FFE3}"/>
              </a:ext>
            </a:extLst>
          </p:cNvPr>
          <p:cNvGrpSpPr/>
          <p:nvPr/>
        </p:nvGrpSpPr>
        <p:grpSpPr>
          <a:xfrm>
            <a:off x="4918711" y="1231601"/>
            <a:ext cx="1859004" cy="1859677"/>
            <a:chOff x="304800" y="673100"/>
            <a:chExt cx="4000500" cy="4000500"/>
          </a:xfrm>
          <a:solidFill>
            <a:schemeClr val="accent5"/>
          </a:solidFill>
          <a:effectLst>
            <a:outerShdw blurRad="444500" dist="254000" dir="8100000" algn="tr" rotWithShape="0">
              <a:prstClr val="black">
                <a:alpha val="50000"/>
              </a:prstClr>
            </a:outerShdw>
          </a:effectLst>
        </p:grpSpPr>
        <p:sp>
          <p:nvSpPr>
            <p:cNvPr id="43" name="同心圆 42">
              <a:extLst>
                <a:ext uri="{FF2B5EF4-FFF2-40B4-BE49-F238E27FC236}">
                  <a16:creationId xmlns:a16="http://schemas.microsoft.com/office/drawing/2014/main" id="{2FC535A4-09EC-4A06-8231-6F9AF5F7F3A8}"/>
                </a:ext>
              </a:extLst>
            </p:cNvPr>
            <p:cNvSpPr/>
            <p:nvPr/>
          </p:nvSpPr>
          <p:spPr>
            <a:xfrm>
              <a:off x="304800" y="673100"/>
              <a:ext cx="4000500" cy="4000500"/>
            </a:xfrm>
            <a:prstGeom prst="donut">
              <a:avLst>
                <a:gd name="adj" fmla="val 4879"/>
              </a:avLst>
            </a:prstGeom>
            <a:grp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44" name="椭圆 43">
              <a:extLst>
                <a:ext uri="{FF2B5EF4-FFF2-40B4-BE49-F238E27FC236}">
                  <a16:creationId xmlns:a16="http://schemas.microsoft.com/office/drawing/2014/main" id="{45CDCC89-637B-490C-A8D7-D5A0DC224030}"/>
                </a:ext>
              </a:extLst>
            </p:cNvPr>
            <p:cNvSpPr/>
            <p:nvPr/>
          </p:nvSpPr>
          <p:spPr>
            <a:xfrm>
              <a:off x="361551" y="736964"/>
              <a:ext cx="3825875" cy="3825874"/>
            </a:xfrm>
            <a:prstGeom prst="ellipse">
              <a:avLst/>
            </a:prstGeom>
            <a:grp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altLang="zh-CN" sz="6600" dirty="0">
                  <a:solidFill>
                    <a:srgbClr val="C00000"/>
                  </a:solidFill>
                  <a:cs typeface="+mn-ea"/>
                  <a:sym typeface="+mn-lt"/>
                </a:rPr>
                <a:t>?</a:t>
              </a:r>
              <a:endParaRPr lang="zh-CN" altLang="en-US" sz="6600" dirty="0">
                <a:solidFill>
                  <a:srgbClr val="C00000"/>
                </a:solidFill>
                <a:cs typeface="+mn-ea"/>
                <a:sym typeface="+mn-lt"/>
              </a:endParaRPr>
            </a:p>
          </p:txBody>
        </p:sp>
      </p:grpSp>
      <p:sp>
        <p:nvSpPr>
          <p:cNvPr id="45" name="TextBox 44">
            <a:extLst>
              <a:ext uri="{FF2B5EF4-FFF2-40B4-BE49-F238E27FC236}">
                <a16:creationId xmlns:a16="http://schemas.microsoft.com/office/drawing/2014/main" id="{FD503CBE-CE1C-426F-A7AF-A8E260A20A6B}"/>
              </a:ext>
            </a:extLst>
          </p:cNvPr>
          <p:cNvSpPr txBox="1"/>
          <p:nvPr/>
        </p:nvSpPr>
        <p:spPr>
          <a:xfrm>
            <a:off x="1600200" y="482600"/>
            <a:ext cx="8172450" cy="800100"/>
          </a:xfrm>
          <a:prstGeom prst="rect">
            <a:avLst/>
          </a:prstGeom>
          <a:noFill/>
        </p:spPr>
        <p:txBody>
          <a:bodyPr wrap="none">
            <a:spAutoFit/>
          </a:bodyPr>
          <a:lstStyle/>
          <a:p>
            <a:pPr>
              <a:defRPr/>
            </a:pPr>
            <a:r>
              <a:rPr lang="en-US" altLang="zh-CN" sz="2800" b="1" dirty="0" err="1">
                <a:solidFill>
                  <a:srgbClr val="C00000"/>
                </a:solidFill>
                <a:cs typeface="+mn-ea"/>
                <a:sym typeface="+mn-lt"/>
              </a:rPr>
              <a:t>Công</a:t>
            </a:r>
            <a:r>
              <a:rPr lang="en-US" altLang="zh-CN" sz="2800" b="1" dirty="0">
                <a:solidFill>
                  <a:srgbClr val="C00000"/>
                </a:solidFill>
                <a:cs typeface="+mn-ea"/>
                <a:sym typeface="+mn-lt"/>
              </a:rPr>
              <a:t> </a:t>
            </a:r>
            <a:r>
              <a:rPr lang="en-US" altLang="zh-CN" sz="2800" b="1" dirty="0" err="1">
                <a:solidFill>
                  <a:srgbClr val="C00000"/>
                </a:solidFill>
                <a:cs typeface="+mn-ea"/>
                <a:sym typeface="+mn-lt"/>
              </a:rPr>
              <a:t>việc</a:t>
            </a:r>
            <a:r>
              <a:rPr lang="en-US" altLang="zh-CN" sz="2800" b="1" dirty="0">
                <a:solidFill>
                  <a:srgbClr val="C00000"/>
                </a:solidFill>
                <a:cs typeface="+mn-ea"/>
                <a:sym typeface="+mn-lt"/>
              </a:rPr>
              <a:t> </a:t>
            </a:r>
            <a:r>
              <a:rPr lang="en-US" altLang="zh-CN" sz="2800" b="1" dirty="0" err="1">
                <a:solidFill>
                  <a:srgbClr val="C00000"/>
                </a:solidFill>
                <a:cs typeface="+mn-ea"/>
                <a:sym typeface="+mn-lt"/>
              </a:rPr>
              <a:t>đầu</a:t>
            </a:r>
            <a:r>
              <a:rPr lang="en-US" altLang="zh-CN" sz="2800" b="1" dirty="0">
                <a:solidFill>
                  <a:srgbClr val="C00000"/>
                </a:solidFill>
                <a:cs typeface="+mn-ea"/>
                <a:sym typeface="+mn-lt"/>
              </a:rPr>
              <a:t> </a:t>
            </a:r>
            <a:r>
              <a:rPr lang="en-US" altLang="zh-CN" sz="2800" b="1" dirty="0" err="1">
                <a:solidFill>
                  <a:srgbClr val="C00000"/>
                </a:solidFill>
                <a:cs typeface="+mn-ea"/>
                <a:sym typeface="+mn-lt"/>
              </a:rPr>
              <a:t>tiên</a:t>
            </a:r>
            <a:r>
              <a:rPr lang="en-US" altLang="zh-CN" sz="2800" b="1" dirty="0">
                <a:solidFill>
                  <a:srgbClr val="C00000"/>
                </a:solidFill>
                <a:cs typeface="+mn-ea"/>
                <a:sym typeface="+mn-lt"/>
              </a:rPr>
              <a:t> </a:t>
            </a:r>
            <a:r>
              <a:rPr lang="en-US" altLang="zh-CN" sz="2800" b="1" dirty="0" err="1">
                <a:solidFill>
                  <a:srgbClr val="C00000"/>
                </a:solidFill>
                <a:cs typeface="+mn-ea"/>
                <a:sym typeface="+mn-lt"/>
              </a:rPr>
              <a:t>anh</a:t>
            </a:r>
            <a:r>
              <a:rPr lang="en-US" altLang="zh-CN" sz="2800" b="1" dirty="0">
                <a:solidFill>
                  <a:srgbClr val="C00000"/>
                </a:solidFill>
                <a:cs typeface="+mn-ea"/>
                <a:sym typeface="+mn-lt"/>
              </a:rPr>
              <a:t> Ba </a:t>
            </a:r>
            <a:r>
              <a:rPr lang="en-US" altLang="zh-CN" sz="2800" b="1" dirty="0" err="1">
                <a:solidFill>
                  <a:srgbClr val="C00000"/>
                </a:solidFill>
                <a:cs typeface="+mn-ea"/>
                <a:sym typeface="+mn-lt"/>
              </a:rPr>
              <a:t>giao</a:t>
            </a:r>
            <a:r>
              <a:rPr lang="en-US" altLang="zh-CN" sz="2800" b="1" dirty="0">
                <a:solidFill>
                  <a:srgbClr val="C00000"/>
                </a:solidFill>
                <a:cs typeface="+mn-ea"/>
                <a:sym typeface="+mn-lt"/>
              </a:rPr>
              <a:t> </a:t>
            </a:r>
            <a:r>
              <a:rPr lang="en-US" altLang="zh-CN" sz="2800" b="1" dirty="0" err="1">
                <a:solidFill>
                  <a:srgbClr val="C00000"/>
                </a:solidFill>
                <a:cs typeface="+mn-ea"/>
                <a:sym typeface="+mn-lt"/>
              </a:rPr>
              <a:t>cho</a:t>
            </a:r>
            <a:r>
              <a:rPr lang="en-US" altLang="zh-CN" sz="2800" b="1" dirty="0">
                <a:solidFill>
                  <a:srgbClr val="C00000"/>
                </a:solidFill>
                <a:cs typeface="+mn-ea"/>
                <a:sym typeface="+mn-lt"/>
              </a:rPr>
              <a:t> </a:t>
            </a:r>
            <a:r>
              <a:rPr lang="en-US" altLang="zh-CN" sz="2800" b="1" dirty="0" err="1">
                <a:solidFill>
                  <a:srgbClr val="C00000"/>
                </a:solidFill>
                <a:cs typeface="+mn-ea"/>
                <a:sym typeface="+mn-lt"/>
              </a:rPr>
              <a:t>chị</a:t>
            </a:r>
            <a:r>
              <a:rPr lang="en-US" altLang="zh-CN" sz="2800" b="1" dirty="0">
                <a:solidFill>
                  <a:srgbClr val="C00000"/>
                </a:solidFill>
                <a:cs typeface="+mn-ea"/>
                <a:sym typeface="+mn-lt"/>
              </a:rPr>
              <a:t> </a:t>
            </a:r>
            <a:r>
              <a:rPr lang="en-US" altLang="zh-CN" sz="2800" b="1" dirty="0" err="1">
                <a:solidFill>
                  <a:srgbClr val="C00000"/>
                </a:solidFill>
                <a:cs typeface="+mn-ea"/>
                <a:sym typeface="+mn-lt"/>
              </a:rPr>
              <a:t>Út</a:t>
            </a:r>
            <a:r>
              <a:rPr lang="en-US" altLang="zh-CN" sz="2800" b="1" dirty="0">
                <a:solidFill>
                  <a:srgbClr val="C00000"/>
                </a:solidFill>
                <a:cs typeface="+mn-ea"/>
                <a:sym typeface="+mn-lt"/>
              </a:rPr>
              <a:t> </a:t>
            </a:r>
            <a:r>
              <a:rPr lang="en-US" altLang="zh-CN" sz="2800" b="1" dirty="0" err="1">
                <a:solidFill>
                  <a:srgbClr val="C00000"/>
                </a:solidFill>
                <a:cs typeface="+mn-ea"/>
                <a:sym typeface="+mn-lt"/>
              </a:rPr>
              <a:t>là</a:t>
            </a:r>
            <a:r>
              <a:rPr lang="en-US" altLang="zh-CN" sz="2800" b="1" dirty="0">
                <a:solidFill>
                  <a:srgbClr val="C00000"/>
                </a:solidFill>
                <a:cs typeface="+mn-ea"/>
                <a:sym typeface="+mn-lt"/>
              </a:rPr>
              <a:t> </a:t>
            </a:r>
            <a:r>
              <a:rPr lang="en-US" altLang="zh-CN" sz="2800" b="1" dirty="0" err="1">
                <a:solidFill>
                  <a:srgbClr val="C00000"/>
                </a:solidFill>
                <a:cs typeface="+mn-ea"/>
                <a:sym typeface="+mn-lt"/>
              </a:rPr>
              <a:t>gì</a:t>
            </a:r>
            <a:endParaRPr lang="zh-CN" altLang="en-US" sz="2800" b="1" dirty="0">
              <a:solidFill>
                <a:srgbClr val="C00000"/>
              </a:solidFill>
              <a:cs typeface="+mn-ea"/>
              <a:sym typeface="+mn-lt"/>
            </a:endParaRPr>
          </a:p>
          <a:p>
            <a:pPr>
              <a:defRPr/>
            </a:pPr>
            <a:endParaRPr lang="en-US" dirty="0">
              <a:solidFill>
                <a:srgbClr val="118C3B"/>
              </a:solidFill>
              <a:latin typeface="UVN Bach Dang Nang" pitchFamily="18" charset="0"/>
            </a:endParaRPr>
          </a:p>
        </p:txBody>
      </p:sp>
      <p:sp>
        <p:nvSpPr>
          <p:cNvPr id="35850" name="TextBox 1">
            <a:extLst>
              <a:ext uri="{FF2B5EF4-FFF2-40B4-BE49-F238E27FC236}">
                <a16:creationId xmlns:a16="http://schemas.microsoft.com/office/drawing/2014/main" id="{BB76985E-062D-A2C0-FE87-03E549810A60}"/>
              </a:ext>
            </a:extLst>
          </p:cNvPr>
          <p:cNvSpPr txBox="1">
            <a:spLocks noChangeArrowheads="1"/>
          </p:cNvSpPr>
          <p:nvPr/>
        </p:nvSpPr>
        <p:spPr bwMode="auto">
          <a:xfrm>
            <a:off x="701675" y="357188"/>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118C3B"/>
                </a:solidFill>
                <a:latin typeface="UVN Bach Dang Nang" pitchFamily="18" charset="0"/>
              </a:rPr>
              <a:t>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4F15F55-4E7F-4B8D-B2FB-A85DF3AF2364}"/>
              </a:ext>
            </a:extLst>
          </p:cNvPr>
          <p:cNvSpPr>
            <a:spLocks noChangeArrowheads="1"/>
          </p:cNvSpPr>
          <p:nvPr/>
        </p:nvSpPr>
        <p:spPr bwMode="auto">
          <a:xfrm>
            <a:off x="3124200" y="1219200"/>
            <a:ext cx="4953000" cy="762000"/>
          </a:xfrm>
          <a:prstGeom prst="rect">
            <a:avLst/>
          </a:prstGeom>
          <a:no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en-US" altLang="en-US">
              <a:solidFill>
                <a:prstClr val="black"/>
              </a:solidFill>
              <a:cs typeface="+mn-cs"/>
            </a:endParaRPr>
          </a:p>
        </p:txBody>
      </p:sp>
      <p:pic>
        <p:nvPicPr>
          <p:cNvPr id="17411" name="Picture 3" descr="0015">
            <a:extLst>
              <a:ext uri="{FF2B5EF4-FFF2-40B4-BE49-F238E27FC236}">
                <a16:creationId xmlns:a16="http://schemas.microsoft.com/office/drawing/2014/main" id="{AC5AF815-E07E-116B-A1B9-DF042352F04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49208">
            <a:off x="10434638" y="3427413"/>
            <a:ext cx="129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Vegitabl">
            <a:extLst>
              <a:ext uri="{FF2B5EF4-FFF2-40B4-BE49-F238E27FC236}">
                <a16:creationId xmlns:a16="http://schemas.microsoft.com/office/drawing/2014/main" id="{B9B4DC5A-9447-78F0-79BA-C31FD33A6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57900"/>
            <a:ext cx="1211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0015">
            <a:extLst>
              <a:ext uri="{FF2B5EF4-FFF2-40B4-BE49-F238E27FC236}">
                <a16:creationId xmlns:a16="http://schemas.microsoft.com/office/drawing/2014/main" id="{FCEB8B45-AFA5-6C32-C656-9650F1C955A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49208">
            <a:off x="-4763" y="3522663"/>
            <a:ext cx="129540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1">
            <a:extLst>
              <a:ext uri="{FF2B5EF4-FFF2-40B4-BE49-F238E27FC236}">
                <a16:creationId xmlns:a16="http://schemas.microsoft.com/office/drawing/2014/main" id="{1B3256D7-9CF3-4C92-D91A-800287E1BD23}"/>
              </a:ext>
            </a:extLst>
          </p:cNvPr>
          <p:cNvSpPr txBox="1">
            <a:spLocks noChangeArrowheads="1"/>
          </p:cNvSpPr>
          <p:nvPr/>
        </p:nvSpPr>
        <p:spPr bwMode="auto">
          <a:xfrm>
            <a:off x="533400" y="2770188"/>
            <a:ext cx="10363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6600" b="1">
                <a:solidFill>
                  <a:srgbClr val="800000"/>
                </a:solidFill>
                <a:latin typeface="Times New Roman" panose="02020603050405020304" pitchFamily="18" charset="0"/>
                <a:cs typeface="Times New Roman" panose="02020603050405020304" pitchFamily="18" charset="0"/>
              </a:rPr>
              <a:t>CÔNG VIỆC ĐẦU TIÊN</a:t>
            </a:r>
          </a:p>
        </p:txBody>
      </p:sp>
      <p:pic>
        <p:nvPicPr>
          <p:cNvPr id="17415" name="Picture 14" descr="ong">
            <a:extLst>
              <a:ext uri="{FF2B5EF4-FFF2-40B4-BE49-F238E27FC236}">
                <a16:creationId xmlns:a16="http://schemas.microsoft.com/office/drawing/2014/main" id="{526715A7-0546-BC58-91D0-6E566E0DCB8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8600" y="868363"/>
            <a:ext cx="1562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5" descr="ong">
            <a:extLst>
              <a:ext uri="{FF2B5EF4-FFF2-40B4-BE49-F238E27FC236}">
                <a16:creationId xmlns:a16="http://schemas.microsoft.com/office/drawing/2014/main" id="{48A6C1E3-9D91-E659-D0FC-1EDF6AC903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1158875"/>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a:extLst>
              <a:ext uri="{FF2B5EF4-FFF2-40B4-BE49-F238E27FC236}">
                <a16:creationId xmlns:a16="http://schemas.microsoft.com/office/drawing/2014/main" id="{7AFFDD94-312B-948F-BCCF-B3FA0223FD14}"/>
              </a:ext>
            </a:extLst>
          </p:cNvPr>
          <p:cNvSpPr txBox="1">
            <a:spLocks noChangeArrowheads="1"/>
          </p:cNvSpPr>
          <p:nvPr/>
        </p:nvSpPr>
        <p:spPr bwMode="auto">
          <a:xfrm>
            <a:off x="3124200" y="1233488"/>
            <a:ext cx="5429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a:solidFill>
                  <a:srgbClr val="800000"/>
                </a:solidFill>
                <a:latin typeface="Times New Roman" panose="02020603050405020304" pitchFamily="18" charset="0"/>
                <a:cs typeface="Times New Roman" panose="02020603050405020304"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wedge">
                                      <p:cBhvr>
                                        <p:cTn id="7" dur="500"/>
                                        <p:tgtEl>
                                          <p:spTgt spid="18443"/>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edg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F494ED98-958C-6B80-904A-BE4246BD7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矩形 69">
            <a:extLst>
              <a:ext uri="{FF2B5EF4-FFF2-40B4-BE49-F238E27FC236}">
                <a16:creationId xmlns:a16="http://schemas.microsoft.com/office/drawing/2014/main" id="{6FD4C9AE-DE18-7168-4946-7F43C3BA0A21}"/>
              </a:ext>
            </a:extLst>
          </p:cNvPr>
          <p:cNvSpPr>
            <a:spLocks noChangeArrowheads="1"/>
          </p:cNvSpPr>
          <p:nvPr/>
        </p:nvSpPr>
        <p:spPr bwMode="auto">
          <a:xfrm>
            <a:off x="196850" y="1465263"/>
            <a:ext cx="5376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36868" name="Text Box 5">
            <a:extLst>
              <a:ext uri="{FF2B5EF4-FFF2-40B4-BE49-F238E27FC236}">
                <a16:creationId xmlns:a16="http://schemas.microsoft.com/office/drawing/2014/main" id="{762F9DB3-2B6D-20DD-BBCC-D082DA196817}"/>
              </a:ext>
            </a:extLst>
          </p:cNvPr>
          <p:cNvSpPr txBox="1">
            <a:spLocks noChangeArrowheads="1"/>
          </p:cNvSpPr>
          <p:nvPr/>
        </p:nvSpPr>
        <p:spPr bwMode="auto">
          <a:xfrm>
            <a:off x="1905000" y="104775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36869" name="TextBox 18">
            <a:extLst>
              <a:ext uri="{FF2B5EF4-FFF2-40B4-BE49-F238E27FC236}">
                <a16:creationId xmlns:a16="http://schemas.microsoft.com/office/drawing/2014/main" id="{D193EFE1-5554-F0B4-16ED-E9CEA7D097F1}"/>
              </a:ext>
            </a:extLst>
          </p:cNvPr>
          <p:cNvSpPr txBox="1">
            <a:spLocks noChangeArrowheads="1"/>
          </p:cNvSpPr>
          <p:nvPr/>
        </p:nvSpPr>
        <p:spPr bwMode="auto">
          <a:xfrm>
            <a:off x="0" y="3243263"/>
            <a:ext cx="54149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Em không biết chữ  nên không biết giấy gì.</a:t>
            </a:r>
          </a:p>
        </p:txBody>
      </p:sp>
      <p:cxnSp>
        <p:nvCxnSpPr>
          <p:cNvPr id="12" name="Straight Connector 11">
            <a:extLst>
              <a:ext uri="{FF2B5EF4-FFF2-40B4-BE49-F238E27FC236}">
                <a16:creationId xmlns:a16="http://schemas.microsoft.com/office/drawing/2014/main" id="{2F2FA8BF-5236-41A3-8DF6-08B0D8BFB077}"/>
              </a:ext>
            </a:extLst>
          </p:cNvPr>
          <p:cNvCxnSpPr>
            <a:cxnSpLocks/>
          </p:cNvCxnSpPr>
          <p:nvPr/>
        </p:nvCxnSpPr>
        <p:spPr bwMode="auto">
          <a:xfrm>
            <a:off x="5562600" y="1985963"/>
            <a:ext cx="0" cy="3694112"/>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B9E9D3B-8295-4BE9-8617-4D998F24B86D}"/>
              </a:ext>
            </a:extLst>
          </p:cNvPr>
          <p:cNvCxnSpPr>
            <a:cxnSpLocks/>
          </p:cNvCxnSpPr>
          <p:nvPr/>
        </p:nvCxnSpPr>
        <p:spPr bwMode="auto">
          <a:xfrm flipH="1">
            <a:off x="4191000" y="32448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7BE0129-7BE9-43D6-891E-1F1200EA2D98}"/>
              </a:ext>
            </a:extLst>
          </p:cNvPr>
          <p:cNvCxnSpPr>
            <a:cxnSpLocks/>
          </p:cNvCxnSpPr>
          <p:nvPr/>
        </p:nvCxnSpPr>
        <p:spPr bwMode="auto">
          <a:xfrm flipH="1">
            <a:off x="2819400" y="3722688"/>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2330AD8-3F10-4F85-877B-9E02B263C711}"/>
              </a:ext>
            </a:extLst>
          </p:cNvPr>
          <p:cNvCxnSpPr>
            <a:cxnSpLocks/>
          </p:cNvCxnSpPr>
          <p:nvPr/>
        </p:nvCxnSpPr>
        <p:spPr bwMode="auto">
          <a:xfrm flipH="1">
            <a:off x="2286000" y="46275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874" name="Text Box 5">
            <a:extLst>
              <a:ext uri="{FF2B5EF4-FFF2-40B4-BE49-F238E27FC236}">
                <a16:creationId xmlns:a16="http://schemas.microsoft.com/office/drawing/2014/main" id="{9070C9EA-CB66-2F1C-0294-B8BF190F0B70}"/>
              </a:ext>
            </a:extLst>
          </p:cNvPr>
          <p:cNvSpPr txBox="1">
            <a:spLocks noChangeArrowheads="1"/>
          </p:cNvSpPr>
          <p:nvPr/>
        </p:nvSpPr>
        <p:spPr bwMode="auto">
          <a:xfrm>
            <a:off x="7694613" y="1038225"/>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15" name="Text Box 5">
            <a:extLst>
              <a:ext uri="{FF2B5EF4-FFF2-40B4-BE49-F238E27FC236}">
                <a16:creationId xmlns:a16="http://schemas.microsoft.com/office/drawing/2014/main" id="{E91B4C06-EF06-5DA3-BF0B-9D0CB3BD3FE2}"/>
              </a:ext>
            </a:extLst>
          </p:cNvPr>
          <p:cNvSpPr txBox="1">
            <a:spLocks noChangeArrowheads="1"/>
          </p:cNvSpPr>
          <p:nvPr/>
        </p:nvSpPr>
        <p:spPr bwMode="auto">
          <a:xfrm>
            <a:off x="6678613" y="2371725"/>
            <a:ext cx="216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 truyền đơn</a:t>
            </a:r>
            <a:endParaRPr lang="en-US" altLang="en-US" sz="3200">
              <a:latin typeface="Times New Roman" panose="02020603050405020304" pitchFamily="18" charset="0"/>
            </a:endParaRPr>
          </a:p>
        </p:txBody>
      </p:sp>
      <p:sp>
        <p:nvSpPr>
          <p:cNvPr id="24" name="AutoShape 8">
            <a:extLst>
              <a:ext uri="{FF2B5EF4-FFF2-40B4-BE49-F238E27FC236}">
                <a16:creationId xmlns:a16="http://schemas.microsoft.com/office/drawing/2014/main" id="{41B6089F-618B-4DB6-8CAD-6D31C22AE2E4}"/>
              </a:ext>
            </a:extLst>
          </p:cNvPr>
          <p:cNvSpPr>
            <a:spLocks noChangeArrowheads="1"/>
          </p:cNvSpPr>
          <p:nvPr/>
        </p:nvSpPr>
        <p:spPr bwMode="auto">
          <a:xfrm>
            <a:off x="6548438" y="2994025"/>
            <a:ext cx="5418137" cy="1952625"/>
          </a:xfrm>
          <a:prstGeom prst="cloudCallout">
            <a:avLst>
              <a:gd name="adj1" fmla="val -51194"/>
              <a:gd name="adj2" fmla="val 77731"/>
            </a:avLst>
          </a:prstGeom>
          <a:ln>
            <a:headEnd/>
            <a:tailEnd/>
          </a:ln>
        </p:spPr>
        <p:style>
          <a:lnRef idx="3">
            <a:schemeClr val="lt1"/>
          </a:lnRef>
          <a:fillRef idx="1">
            <a:schemeClr val="accent2"/>
          </a:fillRef>
          <a:effectRef idx="1">
            <a:schemeClr val="accent2"/>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dirty="0">
                <a:latin typeface="Times New Roman" panose="02020603050405020304" pitchFamily="18" charset="0"/>
              </a:rPr>
              <a:t>Khi </a:t>
            </a:r>
            <a:r>
              <a:rPr lang="en-US" altLang="en-US" sz="2800" dirty="0" err="1">
                <a:latin typeface="Times New Roman" panose="02020603050405020304" pitchFamily="18" charset="0"/>
              </a:rPr>
              <a:t>nghe</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anh</a:t>
            </a:r>
            <a:r>
              <a:rPr lang="en-US" altLang="en-US" sz="2800" dirty="0">
                <a:latin typeface="Times New Roman" panose="02020603050405020304" pitchFamily="18" charset="0"/>
              </a:rPr>
              <a:t> Ba </a:t>
            </a:r>
            <a:r>
              <a:rPr lang="en-US" altLang="en-US" sz="2800" dirty="0" err="1">
                <a:latin typeface="Times New Roman" panose="02020603050405020304" pitchFamily="18" charset="0"/>
              </a:rPr>
              <a:t>Chẩn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hỏi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Út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cảm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thấy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thế</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a:t>
            </a:r>
            <a:endParaRPr lang="en-US" altLang="en-US" sz="2800" b="1" dirty="0">
              <a:solidFill>
                <a:prstClr val="white"/>
              </a:solidFill>
              <a:latin typeface="Times New Roman" panose="02020603050405020304" pitchFamily="18" charset="0"/>
            </a:endParaRPr>
          </a:p>
        </p:txBody>
      </p:sp>
      <p:sp>
        <p:nvSpPr>
          <p:cNvPr id="25" name="AutoShape 8">
            <a:extLst>
              <a:ext uri="{FF2B5EF4-FFF2-40B4-BE49-F238E27FC236}">
                <a16:creationId xmlns:a16="http://schemas.microsoft.com/office/drawing/2014/main" id="{934C0785-7482-4359-B79B-ABB5AEFF0035}"/>
              </a:ext>
            </a:extLst>
          </p:cNvPr>
          <p:cNvSpPr>
            <a:spLocks noChangeArrowheads="1"/>
          </p:cNvSpPr>
          <p:nvPr/>
        </p:nvSpPr>
        <p:spPr bwMode="auto">
          <a:xfrm>
            <a:off x="6548438" y="2978150"/>
            <a:ext cx="5416550" cy="1952625"/>
          </a:xfrm>
          <a:prstGeom prst="cloudCallout">
            <a:avLst>
              <a:gd name="adj1" fmla="val -51194"/>
              <a:gd name="adj2" fmla="val 77731"/>
            </a:avLst>
          </a:prstGeom>
          <a:ln>
            <a:headEnd/>
            <a:tailEnd/>
          </a:ln>
        </p:spPr>
        <p:style>
          <a:lnRef idx="0">
            <a:schemeClr val="accent1"/>
          </a:lnRef>
          <a:fillRef idx="3">
            <a:schemeClr val="accent1"/>
          </a:fillRef>
          <a:effectRef idx="3">
            <a:schemeClr val="accent1"/>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prstClr val="white"/>
                </a:solidFill>
                <a:latin typeface="Times New Roman" panose="02020603050405020304" pitchFamily="18" charset="0"/>
              </a:rPr>
              <a:t>Vậy</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nội</a:t>
            </a:r>
            <a:r>
              <a:rPr lang="en-US" altLang="en-US" sz="2800" b="1" dirty="0">
                <a:solidFill>
                  <a:prstClr val="white"/>
                </a:solidFill>
                <a:latin typeface="Times New Roman" panose="02020603050405020304" pitchFamily="18" charset="0"/>
              </a:rPr>
              <a:t> dung </a:t>
            </a:r>
            <a:r>
              <a:rPr lang="en-US" altLang="en-US" sz="2800" b="1" dirty="0" err="1">
                <a:solidFill>
                  <a:prstClr val="white"/>
                </a:solidFill>
                <a:latin typeface="Times New Roman" panose="02020603050405020304" pitchFamily="18" charset="0"/>
              </a:rPr>
              <a:t>đoạn</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văn</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thứ</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nhất</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cho</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em</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biết</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gì</a:t>
            </a:r>
            <a:r>
              <a:rPr lang="en-US" altLang="en-US" sz="2800" b="1" dirty="0">
                <a:solidFill>
                  <a:prstClr val="white"/>
                </a:solidFill>
                <a:latin typeface="Times New Roman" panose="02020603050405020304" pitchFamily="18" charset="0"/>
              </a:rPr>
              <a:t>?</a:t>
            </a:r>
          </a:p>
        </p:txBody>
      </p:sp>
      <p:sp>
        <p:nvSpPr>
          <p:cNvPr id="26" name="Text Box 5">
            <a:extLst>
              <a:ext uri="{FF2B5EF4-FFF2-40B4-BE49-F238E27FC236}">
                <a16:creationId xmlns:a16="http://schemas.microsoft.com/office/drawing/2014/main" id="{71017840-964F-BCA0-34C5-7B0856ACD5B9}"/>
              </a:ext>
            </a:extLst>
          </p:cNvPr>
          <p:cNvSpPr txBox="1">
            <a:spLocks noChangeArrowheads="1"/>
          </p:cNvSpPr>
          <p:nvPr/>
        </p:nvSpPr>
        <p:spPr bwMode="auto">
          <a:xfrm>
            <a:off x="5715000" y="1560513"/>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50000"/>
              </a:spcBef>
              <a:buFontTx/>
              <a:buNone/>
            </a:pPr>
            <a:r>
              <a:rPr lang="en-US" altLang="en-US" i="1">
                <a:solidFill>
                  <a:srgbClr val="FF3300"/>
                </a:solidFill>
                <a:latin typeface="Times New Roman" panose="02020603050405020304" pitchFamily="18" charset="0"/>
              </a:rPr>
              <a:t>- </a:t>
            </a:r>
            <a:r>
              <a:rPr lang="en-US" altLang="en-US" i="1">
                <a:latin typeface="VNI-Times" pitchFamily="2" charset="0"/>
              </a:rPr>
              <a:t>YÙ1: </a:t>
            </a:r>
            <a:r>
              <a:rPr lang="en-US" altLang="en-US" i="1">
                <a:latin typeface="Times New Roman" panose="02020603050405020304" pitchFamily="18" charset="0"/>
              </a:rPr>
              <a:t>Công việc đầu tiên của chị Út là rải truyền đơn</a:t>
            </a:r>
            <a:r>
              <a:rPr lang="en-US" altLang="en-US" b="1" i="1">
                <a:latin typeface="Times New Roman" panose="02020603050405020304" pitchFamily="18" charset="0"/>
              </a:rPr>
              <a:t>.</a:t>
            </a:r>
            <a:endParaRPr lang="en-US" altLang="en-US" b="1" i="1">
              <a:latin typeface="VNI-Times" pitchFamily="2" charset="0"/>
            </a:endParaRPr>
          </a:p>
        </p:txBody>
      </p:sp>
      <p:sp>
        <p:nvSpPr>
          <p:cNvPr id="36879" name="TextBox 6">
            <a:extLst>
              <a:ext uri="{FF2B5EF4-FFF2-40B4-BE49-F238E27FC236}">
                <a16:creationId xmlns:a16="http://schemas.microsoft.com/office/drawing/2014/main" id="{DAA536CE-0BF4-F3B5-1B0B-5A3BEB29BA11}"/>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barn(inVertical)">
                                      <p:cBhvr>
                                        <p:cTn id="35"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4" grpId="1"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a:extLst>
              <a:ext uri="{FF2B5EF4-FFF2-40B4-BE49-F238E27FC236}">
                <a16:creationId xmlns:a16="http://schemas.microsoft.com/office/drawing/2014/main" id="{F4AAC9A9-3D0F-4E91-B596-8F59BEDDA93F}"/>
              </a:ext>
            </a:extLst>
          </p:cNvPr>
          <p:cNvSpPr>
            <a:spLocks noChangeArrowheads="1"/>
          </p:cNvSpPr>
          <p:nvPr/>
        </p:nvSpPr>
        <p:spPr bwMode="auto">
          <a:xfrm>
            <a:off x="3048000" y="1371600"/>
            <a:ext cx="6553200" cy="3124200"/>
          </a:xfrm>
          <a:prstGeom prst="cloudCallout">
            <a:avLst>
              <a:gd name="adj1" fmla="val -51194"/>
              <a:gd name="adj2" fmla="val 77731"/>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latin typeface="Times New Roman" panose="02020603050405020304" pitchFamily="18" charset="0"/>
              </a:rPr>
              <a:t>Khi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việc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đầu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tiên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chị</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Út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cảm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thấy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thế</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Những</a:t>
            </a:r>
            <a:r>
              <a:rPr lang="en-US" altLang="en-US" sz="2800" b="1" dirty="0">
                <a:latin typeface="Times New Roman" panose="02020603050405020304" pitchFamily="18" charset="0"/>
              </a:rPr>
              <a:t> chi </a:t>
            </a:r>
            <a:r>
              <a:rPr lang="en-US" altLang="en-US" sz="2800" b="1" dirty="0" err="1">
                <a:latin typeface="Times New Roman" panose="02020603050405020304" pitchFamily="18" charset="0"/>
              </a:rPr>
              <a:t>tiết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thấy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đó</a:t>
            </a:r>
            <a:r>
              <a:rPr lang="en-US" altLang="en-US" sz="2800" b="1" dirty="0">
                <a:latin typeface="Times New Roman" panose="02020603050405020304" pitchFamily="18" charset="0"/>
              </a:rPr>
              <a:t>?</a:t>
            </a:r>
          </a:p>
        </p:txBody>
      </p:sp>
      <p:sp>
        <p:nvSpPr>
          <p:cNvPr id="37891" name="TextBox 6">
            <a:extLst>
              <a:ext uri="{FF2B5EF4-FFF2-40B4-BE49-F238E27FC236}">
                <a16:creationId xmlns:a16="http://schemas.microsoft.com/office/drawing/2014/main" id="{F2F1B63D-092D-87CA-656B-112BFF4C87D4}"/>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61F97EEF-738C-B285-A5E6-DC61CBD66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矩形 69">
            <a:extLst>
              <a:ext uri="{FF2B5EF4-FFF2-40B4-BE49-F238E27FC236}">
                <a16:creationId xmlns:a16="http://schemas.microsoft.com/office/drawing/2014/main" id="{6B44B7BF-C5A6-DACB-1315-60A2B2593A1F}"/>
              </a:ext>
            </a:extLst>
          </p:cNvPr>
          <p:cNvSpPr>
            <a:spLocks noChangeArrowheads="1"/>
          </p:cNvSpPr>
          <p:nvPr/>
        </p:nvSpPr>
        <p:spPr bwMode="auto">
          <a:xfrm>
            <a:off x="184150" y="2247900"/>
            <a:ext cx="3946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38916" name="Text Box 5">
            <a:extLst>
              <a:ext uri="{FF2B5EF4-FFF2-40B4-BE49-F238E27FC236}">
                <a16:creationId xmlns:a16="http://schemas.microsoft.com/office/drawing/2014/main" id="{975A21AE-4D90-D419-C921-1DFCF85E4C97}"/>
              </a:ext>
            </a:extLst>
          </p:cNvPr>
          <p:cNvSpPr txBox="1">
            <a:spLocks noChangeArrowheads="1"/>
          </p:cNvSpPr>
          <p:nvPr/>
        </p:nvSpPr>
        <p:spPr bwMode="auto">
          <a:xfrm>
            <a:off x="790575" y="1125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38917" name="TextBox 18">
            <a:extLst>
              <a:ext uri="{FF2B5EF4-FFF2-40B4-BE49-F238E27FC236}">
                <a16:creationId xmlns:a16="http://schemas.microsoft.com/office/drawing/2014/main" id="{812D92EE-E3DE-8E9A-E3B3-C2FAE9D599A0}"/>
              </a:ext>
            </a:extLst>
          </p:cNvPr>
          <p:cNvSpPr txBox="1">
            <a:spLocks noChangeArrowheads="1"/>
          </p:cNvSpPr>
          <p:nvPr/>
        </p:nvSpPr>
        <p:spPr bwMode="auto">
          <a:xfrm>
            <a:off x="76200" y="3854450"/>
            <a:ext cx="39417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Em không biết chữ  nên không biết giấy gì.</a:t>
            </a:r>
          </a:p>
        </p:txBody>
      </p:sp>
      <p:cxnSp>
        <p:nvCxnSpPr>
          <p:cNvPr id="12" name="Straight Connector 11">
            <a:extLst>
              <a:ext uri="{FF2B5EF4-FFF2-40B4-BE49-F238E27FC236}">
                <a16:creationId xmlns:a16="http://schemas.microsoft.com/office/drawing/2014/main" id="{95A3150A-9082-4B00-B9D6-BC578BD12A7B}"/>
              </a:ext>
            </a:extLst>
          </p:cNvPr>
          <p:cNvCxnSpPr>
            <a:cxnSpLocks/>
          </p:cNvCxnSpPr>
          <p:nvPr/>
        </p:nvCxnSpPr>
        <p:spPr bwMode="auto">
          <a:xfrm flipH="1">
            <a:off x="4248150" y="2136775"/>
            <a:ext cx="19050" cy="41830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807DCC9E-453B-41D6-9489-4ACD04337465}"/>
              </a:ext>
            </a:extLst>
          </p:cNvPr>
          <p:cNvCxnSpPr>
            <a:cxnSpLocks/>
          </p:cNvCxnSpPr>
          <p:nvPr/>
        </p:nvCxnSpPr>
        <p:spPr bwMode="auto">
          <a:xfrm flipH="1">
            <a:off x="879475" y="47561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FD49052-E406-46BA-825C-762805CB8743}"/>
              </a:ext>
            </a:extLst>
          </p:cNvPr>
          <p:cNvCxnSpPr>
            <a:cxnSpLocks/>
          </p:cNvCxnSpPr>
          <p:nvPr/>
        </p:nvCxnSpPr>
        <p:spPr bwMode="auto">
          <a:xfrm flipH="1">
            <a:off x="679450" y="4335463"/>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69469B3-3270-423F-AD20-5666C56B695A}"/>
              </a:ext>
            </a:extLst>
          </p:cNvPr>
          <p:cNvCxnSpPr>
            <a:cxnSpLocks/>
          </p:cNvCxnSpPr>
          <p:nvPr/>
        </p:nvCxnSpPr>
        <p:spPr bwMode="auto">
          <a:xfrm flipH="1">
            <a:off x="3014663" y="56562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8922" name="Text Box 5">
            <a:extLst>
              <a:ext uri="{FF2B5EF4-FFF2-40B4-BE49-F238E27FC236}">
                <a16:creationId xmlns:a16="http://schemas.microsoft.com/office/drawing/2014/main" id="{BAEDB025-3949-49D5-8F39-803249BDEFDD}"/>
              </a:ext>
            </a:extLst>
          </p:cNvPr>
          <p:cNvSpPr txBox="1">
            <a:spLocks noChangeArrowheads="1"/>
          </p:cNvSpPr>
          <p:nvPr/>
        </p:nvSpPr>
        <p:spPr bwMode="auto">
          <a:xfrm>
            <a:off x="6811963" y="10906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38923" name="Text Box 5">
            <a:extLst>
              <a:ext uri="{FF2B5EF4-FFF2-40B4-BE49-F238E27FC236}">
                <a16:creationId xmlns:a16="http://schemas.microsoft.com/office/drawing/2014/main" id="{02E1A30E-D482-26CA-DEE9-387A8E3B2330}"/>
              </a:ext>
            </a:extLst>
          </p:cNvPr>
          <p:cNvSpPr txBox="1">
            <a:spLocks noChangeArrowheads="1"/>
          </p:cNvSpPr>
          <p:nvPr/>
        </p:nvSpPr>
        <p:spPr bwMode="auto">
          <a:xfrm>
            <a:off x="4540250" y="2081213"/>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 truyền đơn</a:t>
            </a:r>
            <a:endParaRPr lang="en-US" altLang="en-US" sz="3200">
              <a:latin typeface="Times New Roman" panose="02020603050405020304" pitchFamily="18" charset="0"/>
            </a:endParaRPr>
          </a:p>
        </p:txBody>
      </p:sp>
      <p:sp>
        <p:nvSpPr>
          <p:cNvPr id="25" name="AutoShape 8">
            <a:extLst>
              <a:ext uri="{FF2B5EF4-FFF2-40B4-BE49-F238E27FC236}">
                <a16:creationId xmlns:a16="http://schemas.microsoft.com/office/drawing/2014/main" id="{6C94DCEA-14B9-4B8D-9FEE-9D4541F66A44}"/>
              </a:ext>
            </a:extLst>
          </p:cNvPr>
          <p:cNvSpPr>
            <a:spLocks noChangeArrowheads="1"/>
          </p:cNvSpPr>
          <p:nvPr/>
        </p:nvSpPr>
        <p:spPr bwMode="auto">
          <a:xfrm>
            <a:off x="7329488" y="3335338"/>
            <a:ext cx="4646612" cy="2678112"/>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dirty="0" err="1">
                <a:solidFill>
                  <a:srgbClr val="002060"/>
                </a:solidFill>
                <a:latin typeface="Times New Roman" panose="02020603050405020304" pitchFamily="18" charset="0"/>
              </a:rPr>
              <a:t>Các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từ</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ngữ</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bồn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chồn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thấp</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thỏm</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thấy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tâm</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chị</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Út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lúc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đó</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ra</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sao</a:t>
            </a:r>
            <a:r>
              <a:rPr lang="en-US" altLang="en-US" sz="2800" dirty="0">
                <a:solidFill>
                  <a:srgbClr val="002060"/>
                </a:solidFill>
                <a:latin typeface="Times New Roman" panose="02020603050405020304" pitchFamily="18" charset="0"/>
              </a:rPr>
              <a:t>? </a:t>
            </a:r>
          </a:p>
        </p:txBody>
      </p:sp>
      <p:sp>
        <p:nvSpPr>
          <p:cNvPr id="38925" name="Text Box 5">
            <a:extLst>
              <a:ext uri="{FF2B5EF4-FFF2-40B4-BE49-F238E27FC236}">
                <a16:creationId xmlns:a16="http://schemas.microsoft.com/office/drawing/2014/main" id="{063D8A0D-8D20-5C81-DD29-19FA1C9C5C55}"/>
              </a:ext>
            </a:extLst>
          </p:cNvPr>
          <p:cNvSpPr txBox="1">
            <a:spLocks noChangeArrowheads="1"/>
          </p:cNvSpPr>
          <p:nvPr/>
        </p:nvSpPr>
        <p:spPr bwMode="auto">
          <a:xfrm>
            <a:off x="4283075" y="1611313"/>
            <a:ext cx="806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i="1">
                <a:solidFill>
                  <a:srgbClr val="FF3300"/>
                </a:solidFill>
                <a:latin typeface="Times New Roman" panose="02020603050405020304" pitchFamily="18" charset="0"/>
              </a:rPr>
              <a:t>- </a:t>
            </a:r>
            <a:r>
              <a:rPr lang="en-US" altLang="en-US" i="1">
                <a:latin typeface="VNI-Times" pitchFamily="2" charset="0"/>
              </a:rPr>
              <a:t>YÙ1: </a:t>
            </a:r>
            <a:r>
              <a:rPr lang="en-US" altLang="en-US" i="1">
                <a:latin typeface="Times New Roman" panose="02020603050405020304" pitchFamily="18" charset="0"/>
              </a:rPr>
              <a:t>Công việc đầu tiên của chị Út là rải truyền đơn</a:t>
            </a:r>
            <a:r>
              <a:rPr lang="en-US" altLang="en-US" b="1" i="1">
                <a:latin typeface="Times New Roman" panose="02020603050405020304" pitchFamily="18" charset="0"/>
              </a:rPr>
              <a:t>.</a:t>
            </a:r>
            <a:endParaRPr lang="en-US" altLang="en-US" b="1" i="1">
              <a:latin typeface="VNI-Times" pitchFamily="2" charset="0"/>
            </a:endParaRPr>
          </a:p>
        </p:txBody>
      </p:sp>
      <p:sp>
        <p:nvSpPr>
          <p:cNvPr id="18" name="Text Box 5">
            <a:extLst>
              <a:ext uri="{FF2B5EF4-FFF2-40B4-BE49-F238E27FC236}">
                <a16:creationId xmlns:a16="http://schemas.microsoft.com/office/drawing/2014/main" id="{35E7D7F5-7222-4B92-A5BF-515DF9D1886D}"/>
              </a:ext>
            </a:extLst>
          </p:cNvPr>
          <p:cNvSpPr txBox="1">
            <a:spLocks noChangeArrowheads="1"/>
          </p:cNvSpPr>
          <p:nvPr/>
        </p:nvSpPr>
        <p:spPr bwMode="auto">
          <a:xfrm>
            <a:off x="4540250" y="3203575"/>
            <a:ext cx="353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 bồn chồn, thấp thỏm</a:t>
            </a:r>
            <a:endParaRPr lang="en-US" altLang="en-US" sz="3200">
              <a:latin typeface="Times New Roman" panose="02020603050405020304" pitchFamily="18" charset="0"/>
            </a:endParaRPr>
          </a:p>
        </p:txBody>
      </p:sp>
      <p:sp>
        <p:nvSpPr>
          <p:cNvPr id="19" name="AutoShape 8">
            <a:extLst>
              <a:ext uri="{FF2B5EF4-FFF2-40B4-BE49-F238E27FC236}">
                <a16:creationId xmlns:a16="http://schemas.microsoft.com/office/drawing/2014/main" id="{7CF7EB22-63B0-477F-924D-291FF0966897}"/>
              </a:ext>
            </a:extLst>
          </p:cNvPr>
          <p:cNvSpPr>
            <a:spLocks noChangeArrowheads="1"/>
          </p:cNvSpPr>
          <p:nvPr/>
        </p:nvSpPr>
        <p:spPr bwMode="auto">
          <a:xfrm>
            <a:off x="7345363" y="3678238"/>
            <a:ext cx="4646612" cy="2265362"/>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Em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hãy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đặt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câu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với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cụm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từ</a:t>
            </a:r>
            <a:r>
              <a:rPr lang="en-US" altLang="en-US" sz="2800" b="1" dirty="0">
                <a:solidFill>
                  <a:srgbClr val="002060"/>
                </a:solidFill>
                <a:latin typeface="Times New Roman" panose="02020603050405020304" pitchFamily="18" charset="0"/>
              </a:rPr>
              <a:t> “</a:t>
            </a:r>
            <a:r>
              <a:rPr lang="en-US" altLang="en-US" sz="2800" b="1" i="1" u="sng" dirty="0" err="1">
                <a:solidFill>
                  <a:srgbClr val="002060"/>
                </a:solidFill>
                <a:latin typeface="Times New Roman" panose="02020603050405020304" pitchFamily="18" charset="0"/>
              </a:rPr>
              <a:t>bồn</a:t>
            </a:r>
            <a:r>
              <a:rPr lang="en-US" altLang="en-US" sz="2800" b="1" i="1" u="sng" dirty="0">
                <a:solidFill>
                  <a:srgbClr val="002060"/>
                </a:solidFill>
                <a:latin typeface="Times New Roman" panose="02020603050405020304" pitchFamily="18" charset="0"/>
              </a:rPr>
              <a:t> </a:t>
            </a:r>
            <a:r>
              <a:rPr lang="en-US" altLang="en-US" sz="2800" b="1" i="1" dirty="0" err="1">
                <a:solidFill>
                  <a:srgbClr val="002060"/>
                </a:solidFill>
                <a:latin typeface="Times New Roman" panose="02020603050405020304" pitchFamily="18" charset="0"/>
              </a:rPr>
              <a:t>chồn</a:t>
            </a:r>
            <a:r>
              <a:rPr lang="en-US" altLang="en-US" sz="2800" b="1" i="1" dirty="0">
                <a:solidFill>
                  <a:srgbClr val="002060"/>
                </a:solidFill>
                <a:latin typeface="Times New Roman" panose="02020603050405020304" pitchFamily="18" charset="0"/>
              </a:rPr>
              <a:t>, </a:t>
            </a:r>
            <a:r>
              <a:rPr lang="en-US" altLang="en-US" sz="2800" b="1" i="1" dirty="0" err="1">
                <a:solidFill>
                  <a:srgbClr val="002060"/>
                </a:solidFill>
                <a:latin typeface="Times New Roman" panose="02020603050405020304" pitchFamily="18" charset="0"/>
              </a:rPr>
              <a:t>thấp</a:t>
            </a:r>
            <a:r>
              <a:rPr lang="en-US" altLang="en-US" sz="2800" b="1" i="1" dirty="0">
                <a:solidFill>
                  <a:srgbClr val="002060"/>
                </a:solidFill>
                <a:latin typeface="Times New Roman" panose="02020603050405020304" pitchFamily="18" charset="0"/>
              </a:rPr>
              <a:t> </a:t>
            </a:r>
            <a:r>
              <a:rPr lang="en-US" altLang="en-US" sz="2800" b="1" i="1" dirty="0" err="1">
                <a:solidFill>
                  <a:srgbClr val="002060"/>
                </a:solidFill>
                <a:latin typeface="Times New Roman" panose="02020603050405020304" pitchFamily="18" charset="0"/>
              </a:rPr>
              <a:t>thỏm</a:t>
            </a:r>
            <a:r>
              <a:rPr lang="en-US" altLang="en-US" sz="2800" b="1" dirty="0">
                <a:solidFill>
                  <a:srgbClr val="002060"/>
                </a:solidFill>
                <a:latin typeface="Times New Roman" panose="02020603050405020304" pitchFamily="18" charset="0"/>
              </a:rPr>
              <a:t>”</a:t>
            </a:r>
          </a:p>
        </p:txBody>
      </p:sp>
      <p:sp>
        <p:nvSpPr>
          <p:cNvPr id="38928" name="TextBox 6">
            <a:extLst>
              <a:ext uri="{FF2B5EF4-FFF2-40B4-BE49-F238E27FC236}">
                <a16:creationId xmlns:a16="http://schemas.microsoft.com/office/drawing/2014/main" id="{5B4BBB95-0C8B-5CAF-6B70-6E1104485B69}"/>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8" grpId="0"/>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a:extLst>
              <a:ext uri="{FF2B5EF4-FFF2-40B4-BE49-F238E27FC236}">
                <a16:creationId xmlns:a16="http://schemas.microsoft.com/office/drawing/2014/main" id="{0FBA6D42-3195-47B3-B086-F28BAAF01469}"/>
              </a:ext>
            </a:extLst>
          </p:cNvPr>
          <p:cNvSpPr>
            <a:spLocks noChangeArrowheads="1"/>
          </p:cNvSpPr>
          <p:nvPr/>
        </p:nvSpPr>
        <p:spPr bwMode="auto">
          <a:xfrm>
            <a:off x="3276600" y="1447800"/>
            <a:ext cx="5486400" cy="182880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đã</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nghĩ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ra</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hết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truyền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đơn</a:t>
            </a:r>
            <a:r>
              <a:rPr lang="en-US" altLang="en-US" sz="2800" b="1" dirty="0">
                <a:solidFill>
                  <a:srgbClr val="002060"/>
                </a:solidFill>
                <a:latin typeface="Times New Roman" panose="02020603050405020304" pitchFamily="18" charset="0"/>
              </a:rPr>
              <a:t>?</a:t>
            </a:r>
          </a:p>
        </p:txBody>
      </p:sp>
      <p:sp>
        <p:nvSpPr>
          <p:cNvPr id="7" name="AutoShape 8">
            <a:extLst>
              <a:ext uri="{FF2B5EF4-FFF2-40B4-BE49-F238E27FC236}">
                <a16:creationId xmlns:a16="http://schemas.microsoft.com/office/drawing/2014/main" id="{8A4BB779-31B5-4326-95DF-B4B67DF34D51}"/>
              </a:ext>
            </a:extLst>
          </p:cNvPr>
          <p:cNvSpPr>
            <a:spLocks noChangeArrowheads="1"/>
          </p:cNvSpPr>
          <p:nvPr/>
        </p:nvSpPr>
        <p:spPr bwMode="auto">
          <a:xfrm>
            <a:off x="2514600" y="838200"/>
            <a:ext cx="8001000" cy="373380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i="1" dirty="0">
                <a:latin typeface="Times New Roman" panose="02020603050405020304" pitchFamily="18" charset="0"/>
                <a:cs typeface="Times New Roman" panose="02020603050405020304" pitchFamily="18" charset="0"/>
              </a:rPr>
              <a:t>Ba </a:t>
            </a:r>
            <a:r>
              <a:rPr lang="en-US" altLang="en-US" sz="2800" b="1" i="1" dirty="0" err="1">
                <a:latin typeface="Times New Roman" panose="02020603050405020304" pitchFamily="18" charset="0"/>
                <a:cs typeface="Times New Roman" panose="02020603050405020304" pitchFamily="18" charset="0"/>
              </a:rPr>
              <a:t>giờ</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sáng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như</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mọi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hôm</a:t>
            </a:r>
            <a:r>
              <a:rPr lang="en-US" altLang="en-US" sz="2800" b="1" i="1" dirty="0">
                <a:latin typeface="Times New Roman" panose="02020603050405020304" pitchFamily="18" charset="0"/>
                <a:cs typeface="Times New Roman" panose="02020603050405020304" pitchFamily="18" charset="0"/>
              </a:rPr>
              <a:t>. Tay </a:t>
            </a:r>
            <a:r>
              <a:rPr lang="en-US" altLang="en-US" sz="2800" b="1" i="1" dirty="0" err="1">
                <a:latin typeface="Times New Roman" panose="02020603050405020304" pitchFamily="18" charset="0"/>
                <a:cs typeface="Times New Roman" panose="02020603050405020304" pitchFamily="18" charset="0"/>
              </a:rPr>
              <a:t>bê</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rổ</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bó</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truyền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thì</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giắt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trên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lưng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quần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rảo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bước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truyền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từ</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từ</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rơi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xuống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đất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Gần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tới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thì</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vừa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hết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cũng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vừa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sáng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tỏ</a:t>
            </a:r>
            <a:r>
              <a:rPr lang="en-US" altLang="en-US" sz="2800" b="1" i="1" dirty="0">
                <a:latin typeface="Times New Roman" panose="02020603050405020304" pitchFamily="18"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AutoShape 8">
            <a:extLst>
              <a:ext uri="{FF2B5EF4-FFF2-40B4-BE49-F238E27FC236}">
                <a16:creationId xmlns:a16="http://schemas.microsoft.com/office/drawing/2014/main" id="{28B427AA-31CE-4972-8762-629EB2B305F7}"/>
              </a:ext>
            </a:extLst>
          </p:cNvPr>
          <p:cNvSpPr>
            <a:spLocks noChangeArrowheads="1"/>
          </p:cNvSpPr>
          <p:nvPr/>
        </p:nvSpPr>
        <p:spPr bwMode="auto">
          <a:xfrm>
            <a:off x="3305175" y="1500188"/>
            <a:ext cx="6829425" cy="216535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Việc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nghĩ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truyền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đơn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vậy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thấy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một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người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thế</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nào</a:t>
            </a:r>
            <a:r>
              <a:rPr lang="en-US" altLang="en-US" sz="2800" b="1" dirty="0">
                <a:solidFill>
                  <a:srgbClr val="002060"/>
                </a:solidFill>
                <a:latin typeface="Times New Roman" panose="02020603050405020304" pitchFamily="18" charset="0"/>
              </a:rPr>
              <a:t>? </a:t>
            </a:r>
          </a:p>
        </p:txBody>
      </p:sp>
      <p:sp>
        <p:nvSpPr>
          <p:cNvPr id="9" name="AutoShape 8">
            <a:extLst>
              <a:ext uri="{FF2B5EF4-FFF2-40B4-BE49-F238E27FC236}">
                <a16:creationId xmlns:a16="http://schemas.microsoft.com/office/drawing/2014/main" id="{F935F1C2-15FF-4F71-A8B7-18E18230D4C5}"/>
              </a:ext>
            </a:extLst>
          </p:cNvPr>
          <p:cNvSpPr>
            <a:spLocks noChangeArrowheads="1"/>
          </p:cNvSpPr>
          <p:nvPr/>
        </p:nvSpPr>
        <p:spPr bwMode="auto">
          <a:xfrm>
            <a:off x="3343275" y="1274763"/>
            <a:ext cx="6296025" cy="2614612"/>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Việc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nghĩ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truyền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đơn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vậy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thấy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một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người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rất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thông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minh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gan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dạ</a:t>
            </a:r>
            <a:endParaRPr lang="en-US" altLang="en-US" sz="2800" b="1" dirty="0">
              <a:solidFill>
                <a:srgbClr val="002060"/>
              </a:solidFill>
              <a:latin typeface="Times New Roman" panose="02020603050405020304" pitchFamily="18" charset="0"/>
            </a:endParaRPr>
          </a:p>
        </p:txBody>
      </p:sp>
      <p:sp>
        <p:nvSpPr>
          <p:cNvPr id="15" name="AutoShape 8">
            <a:extLst>
              <a:ext uri="{FF2B5EF4-FFF2-40B4-BE49-F238E27FC236}">
                <a16:creationId xmlns:a16="http://schemas.microsoft.com/office/drawing/2014/main" id="{0AD76011-01DF-465A-8D37-EDB72EECEC24}"/>
              </a:ext>
            </a:extLst>
          </p:cNvPr>
          <p:cNvSpPr>
            <a:spLocks noChangeArrowheads="1"/>
          </p:cNvSpPr>
          <p:nvPr/>
        </p:nvSpPr>
        <p:spPr bwMode="auto">
          <a:xfrm>
            <a:off x="3343275" y="1800225"/>
            <a:ext cx="6296025" cy="1655763"/>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Vậy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nội</a:t>
            </a:r>
            <a:r>
              <a:rPr lang="en-US" altLang="en-US" sz="2800" b="1" dirty="0">
                <a:solidFill>
                  <a:srgbClr val="002060"/>
                </a:solidFill>
                <a:latin typeface="Times New Roman" panose="02020603050405020304" pitchFamily="18" charset="0"/>
              </a:rPr>
              <a:t> dung </a:t>
            </a:r>
            <a:r>
              <a:rPr lang="en-US" altLang="en-US" sz="2800" b="1" dirty="0" err="1">
                <a:solidFill>
                  <a:srgbClr val="002060"/>
                </a:solidFill>
                <a:latin typeface="Times New Roman" panose="02020603050405020304" pitchFamily="18" charset="0"/>
              </a:rPr>
              <a:t>đoạn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hai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em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biết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nodeType="clickEffect">
                                  <p:stCondLst>
                                    <p:cond delay="0"/>
                                  </p:stCondLst>
                                  <p:childTnLst>
                                    <p:animEffect transition="out" filter="blinds(horizontal)">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nodeType="clickEffect">
                                  <p:stCondLst>
                                    <p:cond delay="0"/>
                                  </p:stCondLst>
                                  <p:childTnLst>
                                    <p:animEffect transition="out" filter="blinds(horizont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005AA025-820B-9D5D-E986-7D4C12D32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619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69">
            <a:extLst>
              <a:ext uri="{FF2B5EF4-FFF2-40B4-BE49-F238E27FC236}">
                <a16:creationId xmlns:a16="http://schemas.microsoft.com/office/drawing/2014/main" id="{8750EB35-B907-3D10-64A4-30CCB0F2F1B5}"/>
              </a:ext>
            </a:extLst>
          </p:cNvPr>
          <p:cNvSpPr>
            <a:spLocks noChangeArrowheads="1"/>
          </p:cNvSpPr>
          <p:nvPr/>
        </p:nvSpPr>
        <p:spPr bwMode="auto">
          <a:xfrm>
            <a:off x="184150" y="2247900"/>
            <a:ext cx="3946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40964" name="Text Box 5">
            <a:extLst>
              <a:ext uri="{FF2B5EF4-FFF2-40B4-BE49-F238E27FC236}">
                <a16:creationId xmlns:a16="http://schemas.microsoft.com/office/drawing/2014/main" id="{EF4D0713-1BD9-911F-1BB3-EF5CE0C0F9CB}"/>
              </a:ext>
            </a:extLst>
          </p:cNvPr>
          <p:cNvSpPr txBox="1">
            <a:spLocks noChangeArrowheads="1"/>
          </p:cNvSpPr>
          <p:nvPr/>
        </p:nvSpPr>
        <p:spPr bwMode="auto">
          <a:xfrm>
            <a:off x="790575" y="1125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40965" name="TextBox 18">
            <a:extLst>
              <a:ext uri="{FF2B5EF4-FFF2-40B4-BE49-F238E27FC236}">
                <a16:creationId xmlns:a16="http://schemas.microsoft.com/office/drawing/2014/main" id="{E34FA208-90C5-8542-1AA2-040672E5D0AF}"/>
              </a:ext>
            </a:extLst>
          </p:cNvPr>
          <p:cNvSpPr txBox="1">
            <a:spLocks noChangeArrowheads="1"/>
          </p:cNvSpPr>
          <p:nvPr/>
        </p:nvSpPr>
        <p:spPr bwMode="auto">
          <a:xfrm>
            <a:off x="163513" y="3854450"/>
            <a:ext cx="39417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p>
        </p:txBody>
      </p:sp>
      <p:sp>
        <p:nvSpPr>
          <p:cNvPr id="40966" name="TextBox 6">
            <a:extLst>
              <a:ext uri="{FF2B5EF4-FFF2-40B4-BE49-F238E27FC236}">
                <a16:creationId xmlns:a16="http://schemas.microsoft.com/office/drawing/2014/main" id="{9DA44179-60EB-C7BF-6431-ED998B5445BF}"/>
              </a:ext>
            </a:extLst>
          </p:cNvPr>
          <p:cNvSpPr txBox="1">
            <a:spLocks noChangeArrowheads="1"/>
          </p:cNvSpPr>
          <p:nvPr/>
        </p:nvSpPr>
        <p:spPr bwMode="auto">
          <a:xfrm>
            <a:off x="33147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a:solidFill>
                  <a:srgbClr val="FF0000"/>
                </a:solidFill>
                <a:latin typeface="Times New Roman" panose="02020603050405020304" pitchFamily="18" charset="0"/>
                <a:cs typeface="Times New Roman" panose="02020603050405020304" pitchFamily="18" charset="0"/>
              </a:rPr>
              <a:t>Tập đọc</a:t>
            </a:r>
            <a:endParaRPr lang="en-US" altLang="en-US" b="1">
              <a:solidFill>
                <a:srgbClr val="FF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Công việc đầu tiên</a:t>
            </a:r>
          </a:p>
        </p:txBody>
      </p:sp>
      <p:cxnSp>
        <p:nvCxnSpPr>
          <p:cNvPr id="12" name="Straight Connector 11">
            <a:extLst>
              <a:ext uri="{FF2B5EF4-FFF2-40B4-BE49-F238E27FC236}">
                <a16:creationId xmlns:a16="http://schemas.microsoft.com/office/drawing/2014/main" id="{931A8F3D-397A-45A1-BA83-F41F30391030}"/>
              </a:ext>
            </a:extLst>
          </p:cNvPr>
          <p:cNvCxnSpPr>
            <a:cxnSpLocks/>
          </p:cNvCxnSpPr>
          <p:nvPr/>
        </p:nvCxnSpPr>
        <p:spPr bwMode="auto">
          <a:xfrm flipH="1">
            <a:off x="4071938" y="2136775"/>
            <a:ext cx="19050" cy="41830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00277AF-7050-4177-9D07-16E49C9B1476}"/>
              </a:ext>
            </a:extLst>
          </p:cNvPr>
          <p:cNvCxnSpPr>
            <a:cxnSpLocks/>
          </p:cNvCxnSpPr>
          <p:nvPr/>
        </p:nvCxnSpPr>
        <p:spPr bwMode="auto">
          <a:xfrm flipH="1">
            <a:off x="879475" y="47561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61DB8DB9-9A98-4FA7-B100-E27291628921}"/>
              </a:ext>
            </a:extLst>
          </p:cNvPr>
          <p:cNvCxnSpPr>
            <a:cxnSpLocks/>
          </p:cNvCxnSpPr>
          <p:nvPr/>
        </p:nvCxnSpPr>
        <p:spPr bwMode="auto">
          <a:xfrm flipH="1">
            <a:off x="679450" y="4335463"/>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60F83C5E-FFFA-49DD-9319-97D91F74E5D3}"/>
              </a:ext>
            </a:extLst>
          </p:cNvPr>
          <p:cNvCxnSpPr>
            <a:cxnSpLocks/>
          </p:cNvCxnSpPr>
          <p:nvPr/>
        </p:nvCxnSpPr>
        <p:spPr bwMode="auto">
          <a:xfrm flipH="1">
            <a:off x="3014663" y="56562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0971" name="Text Box 5">
            <a:extLst>
              <a:ext uri="{FF2B5EF4-FFF2-40B4-BE49-F238E27FC236}">
                <a16:creationId xmlns:a16="http://schemas.microsoft.com/office/drawing/2014/main" id="{F1A1A775-94C2-7EBA-0A37-7D60727922EB}"/>
              </a:ext>
            </a:extLst>
          </p:cNvPr>
          <p:cNvSpPr txBox="1">
            <a:spLocks noChangeArrowheads="1"/>
          </p:cNvSpPr>
          <p:nvPr/>
        </p:nvSpPr>
        <p:spPr bwMode="auto">
          <a:xfrm>
            <a:off x="6811963" y="10906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40972" name="Text Box 5">
            <a:extLst>
              <a:ext uri="{FF2B5EF4-FFF2-40B4-BE49-F238E27FC236}">
                <a16:creationId xmlns:a16="http://schemas.microsoft.com/office/drawing/2014/main" id="{8E887E14-8A13-0521-0C01-CCD4D94ACA6B}"/>
              </a:ext>
            </a:extLst>
          </p:cNvPr>
          <p:cNvSpPr txBox="1">
            <a:spLocks noChangeArrowheads="1"/>
          </p:cNvSpPr>
          <p:nvPr/>
        </p:nvSpPr>
        <p:spPr bwMode="auto">
          <a:xfrm>
            <a:off x="4540250" y="2081213"/>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-truyền đơn</a:t>
            </a:r>
            <a:endParaRPr lang="en-US" altLang="en-US" sz="3200">
              <a:latin typeface="Times New Roman" panose="02020603050405020304" pitchFamily="18" charset="0"/>
            </a:endParaRPr>
          </a:p>
        </p:txBody>
      </p:sp>
      <p:sp>
        <p:nvSpPr>
          <p:cNvPr id="40973" name="TextBox 21">
            <a:extLst>
              <a:ext uri="{FF2B5EF4-FFF2-40B4-BE49-F238E27FC236}">
                <a16:creationId xmlns:a16="http://schemas.microsoft.com/office/drawing/2014/main" id="{9C7D12B1-2403-E0B4-125B-E17830E89307}"/>
              </a:ext>
            </a:extLst>
          </p:cNvPr>
          <p:cNvSpPr txBox="1">
            <a:spLocks noChangeArrowheads="1"/>
          </p:cNvSpPr>
          <p:nvPr/>
        </p:nvSpPr>
        <p:spPr bwMode="auto">
          <a:xfrm>
            <a:off x="6324600" y="2089150"/>
            <a:ext cx="296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vừa mừng vừa lo</a:t>
            </a:r>
          </a:p>
        </p:txBody>
      </p:sp>
      <p:sp>
        <p:nvSpPr>
          <p:cNvPr id="40974" name="Text Box 5">
            <a:extLst>
              <a:ext uri="{FF2B5EF4-FFF2-40B4-BE49-F238E27FC236}">
                <a16:creationId xmlns:a16="http://schemas.microsoft.com/office/drawing/2014/main" id="{8BC1B4AF-C592-5F1E-CE04-11D4F00E330B}"/>
              </a:ext>
            </a:extLst>
          </p:cNvPr>
          <p:cNvSpPr txBox="1">
            <a:spLocks noChangeArrowheads="1"/>
          </p:cNvSpPr>
          <p:nvPr/>
        </p:nvSpPr>
        <p:spPr bwMode="auto">
          <a:xfrm>
            <a:off x="4130675" y="1611313"/>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i="1">
                <a:latin typeface="VNI-Times" pitchFamily="2" charset="0"/>
              </a:rPr>
              <a:t>YÙ1: </a:t>
            </a:r>
            <a:r>
              <a:rPr lang="en-US" altLang="en-US" i="1">
                <a:latin typeface="Times New Roman" panose="02020603050405020304" pitchFamily="18" charset="0"/>
              </a:rPr>
              <a:t>Công việc đầu tiên của chị Út là rải truyền đơn</a:t>
            </a:r>
            <a:r>
              <a:rPr lang="en-US" altLang="en-US" b="1" i="1">
                <a:latin typeface="Times New Roman" panose="02020603050405020304" pitchFamily="18" charset="0"/>
              </a:rPr>
              <a:t>.</a:t>
            </a:r>
            <a:endParaRPr lang="en-US" altLang="en-US" b="1" i="1">
              <a:latin typeface="VNI-Times" pitchFamily="2" charset="0"/>
            </a:endParaRPr>
          </a:p>
        </p:txBody>
      </p:sp>
      <p:sp>
        <p:nvSpPr>
          <p:cNvPr id="40975" name="Text Box 5">
            <a:extLst>
              <a:ext uri="{FF2B5EF4-FFF2-40B4-BE49-F238E27FC236}">
                <a16:creationId xmlns:a16="http://schemas.microsoft.com/office/drawing/2014/main" id="{D57261DD-8535-E1A7-ADBD-E6A3B24D0BAB}"/>
              </a:ext>
            </a:extLst>
          </p:cNvPr>
          <p:cNvSpPr txBox="1">
            <a:spLocks noChangeArrowheads="1"/>
          </p:cNvSpPr>
          <p:nvPr/>
        </p:nvSpPr>
        <p:spPr bwMode="auto">
          <a:xfrm>
            <a:off x="4649788" y="332898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-bồn chồn, thấp thỏm</a:t>
            </a:r>
            <a:endParaRPr lang="en-US" altLang="en-US" sz="3200">
              <a:latin typeface="Times New Roman" panose="02020603050405020304" pitchFamily="18" charset="0"/>
            </a:endParaRPr>
          </a:p>
        </p:txBody>
      </p:sp>
      <p:sp>
        <p:nvSpPr>
          <p:cNvPr id="19" name="Text Box 5">
            <a:extLst>
              <a:ext uri="{FF2B5EF4-FFF2-40B4-BE49-F238E27FC236}">
                <a16:creationId xmlns:a16="http://schemas.microsoft.com/office/drawing/2014/main" id="{F23DF0A7-97F0-D34F-A188-5C37506E5CFA}"/>
              </a:ext>
            </a:extLst>
          </p:cNvPr>
          <p:cNvSpPr txBox="1">
            <a:spLocks noChangeArrowheads="1"/>
          </p:cNvSpPr>
          <p:nvPr/>
        </p:nvSpPr>
        <p:spPr bwMode="auto">
          <a:xfrm>
            <a:off x="4090988" y="2513013"/>
            <a:ext cx="7832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i="1">
                <a:latin typeface="VNI-Times" pitchFamily="2" charset="0"/>
              </a:rPr>
              <a:t>YÙ2:</a:t>
            </a:r>
            <a:r>
              <a:rPr lang="en-US" altLang="en-US" b="1" i="1">
                <a:latin typeface="Times New Roman" panose="02020603050405020304" pitchFamily="18" charset="0"/>
              </a:rPr>
              <a:t> </a:t>
            </a:r>
            <a:r>
              <a:rPr lang="en-US" altLang="en-US" i="1">
                <a:latin typeface="Times New Roman" panose="02020603050405020304" pitchFamily="18" charset="0"/>
              </a:rPr>
              <a:t>Chị Út đã có những sáng kiến hay để hoàn thành nhiệm vụ.</a:t>
            </a:r>
            <a:endParaRPr lang="en-US" altLang="en-US" i="1">
              <a:latin typeface="VNI-Times" pitchFamily="2" charset="0"/>
            </a:endParaRPr>
          </a:p>
        </p:txBody>
      </p:sp>
      <p:sp>
        <p:nvSpPr>
          <p:cNvPr id="24" name="AutoShape 8">
            <a:extLst>
              <a:ext uri="{FF2B5EF4-FFF2-40B4-BE49-F238E27FC236}">
                <a16:creationId xmlns:a16="http://schemas.microsoft.com/office/drawing/2014/main" id="{26332453-967F-495E-B01C-559C0EBCAB6E}"/>
              </a:ext>
            </a:extLst>
          </p:cNvPr>
          <p:cNvSpPr>
            <a:spLocks noChangeArrowheads="1"/>
          </p:cNvSpPr>
          <p:nvPr/>
        </p:nvSpPr>
        <p:spPr bwMode="auto">
          <a:xfrm>
            <a:off x="7456488" y="3346450"/>
            <a:ext cx="4646612" cy="186055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nguyện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vọng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sao</a:t>
            </a:r>
            <a:r>
              <a:rPr lang="en-US" altLang="en-US" sz="2800" b="1" dirty="0">
                <a:solidFill>
                  <a:srgbClr val="002060"/>
                </a:solidFill>
                <a:latin typeface="Times New Roman" panose="02020603050405020304" pitchFamily="18" charset="0"/>
              </a:rPr>
              <a:t>?</a:t>
            </a:r>
          </a:p>
        </p:txBody>
      </p:sp>
      <p:sp>
        <p:nvSpPr>
          <p:cNvPr id="26" name="Text Box 5">
            <a:extLst>
              <a:ext uri="{FF2B5EF4-FFF2-40B4-BE49-F238E27FC236}">
                <a16:creationId xmlns:a16="http://schemas.microsoft.com/office/drawing/2014/main" id="{A986AF85-1A88-3101-5EC9-1F414A490FB6}"/>
              </a:ext>
            </a:extLst>
          </p:cNvPr>
          <p:cNvSpPr txBox="1">
            <a:spLocks noChangeArrowheads="1"/>
          </p:cNvSpPr>
          <p:nvPr/>
        </p:nvSpPr>
        <p:spPr bwMode="auto">
          <a:xfrm>
            <a:off x="4729163" y="459263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-thoát li</a:t>
            </a:r>
            <a:endParaRPr lang="en-US" altLang="en-US" sz="3200">
              <a:latin typeface="Times New Roman" panose="02020603050405020304" pitchFamily="18" charset="0"/>
            </a:endParaRPr>
          </a:p>
        </p:txBody>
      </p:sp>
      <p:sp>
        <p:nvSpPr>
          <p:cNvPr id="29" name="Text Box 5">
            <a:extLst>
              <a:ext uri="{FF2B5EF4-FFF2-40B4-BE49-F238E27FC236}">
                <a16:creationId xmlns:a16="http://schemas.microsoft.com/office/drawing/2014/main" id="{6645CF0E-064C-46C8-B054-DF43BF76D864}"/>
              </a:ext>
            </a:extLst>
          </p:cNvPr>
          <p:cNvSpPr txBox="1">
            <a:spLocks noChangeArrowheads="1"/>
          </p:cNvSpPr>
          <p:nvPr/>
        </p:nvSpPr>
        <p:spPr bwMode="auto">
          <a:xfrm>
            <a:off x="4170363" y="3814763"/>
            <a:ext cx="8042275" cy="954087"/>
          </a:xfrm>
          <a:prstGeom prst="rect">
            <a:avLst/>
          </a:prstGeom>
          <a:noFill/>
          <a:ln>
            <a:noFill/>
          </a:ln>
        </p:spPr>
        <p:style>
          <a:lnRef idx="0">
            <a:scrgbClr r="0" g="0" b="0"/>
          </a:lnRef>
          <a:fillRef idx="0">
            <a:scrgbClr r="0" g="0" b="0"/>
          </a:fillRef>
          <a:effectRef idx="0">
            <a:scrgbClr r="0" g="0" b="0"/>
          </a:effectRef>
          <a:fontRef idx="minor">
            <a:schemeClr val="accent6"/>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defRPr/>
            </a:pPr>
            <a:r>
              <a:rPr lang="en-US" altLang="en-US" i="1" dirty="0" err="1">
                <a:latin typeface="VNI-Times" pitchFamily="2" charset="0"/>
              </a:rPr>
              <a:t>YÙ3</a:t>
            </a:r>
            <a:r>
              <a:rPr lang="en-US" altLang="en-US" i="1" dirty="0">
                <a:latin typeface="VNI-Times" pitchFamily="2" charset="0"/>
              </a:rPr>
              <a:t>:</a:t>
            </a:r>
            <a:r>
              <a:rPr lang="en-US" altLang="en-US" b="1"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ham </a:t>
            </a:r>
            <a:r>
              <a:rPr lang="en-US" altLang="en-US" i="1" dirty="0" err="1">
                <a:latin typeface="Times New Roman" panose="02020603050405020304" pitchFamily="18" charset="0"/>
              </a:rPr>
              <a:t>hoạt</a:t>
            </a:r>
            <a:r>
              <a:rPr lang="en-US" altLang="en-US" i="1" dirty="0">
                <a:latin typeface="Times New Roman" panose="02020603050405020304" pitchFamily="18" charset="0"/>
              </a:rPr>
              <a:t> </a:t>
            </a:r>
            <a:r>
              <a:rPr lang="en-US" altLang="en-US" i="1" dirty="0" err="1">
                <a:latin typeface="Times New Roman" panose="02020603050405020304" pitchFamily="18" charset="0"/>
              </a:rPr>
              <a:t>động</a:t>
            </a:r>
            <a:r>
              <a:rPr lang="en-US" altLang="en-US" i="1" dirty="0">
                <a:latin typeface="Times New Roman" panose="02020603050405020304" pitchFamily="18" charset="0"/>
              </a:rPr>
              <a:t>, </a:t>
            </a:r>
            <a:r>
              <a:rPr lang="en-US" altLang="en-US" i="1" dirty="0" err="1">
                <a:latin typeface="Times New Roman" panose="02020603050405020304" pitchFamily="18" charset="0"/>
              </a:rPr>
              <a:t>muốn</a:t>
            </a:r>
            <a:r>
              <a:rPr lang="en-US" altLang="en-US" i="1" dirty="0">
                <a:latin typeface="Times New Roman" panose="02020603050405020304" pitchFamily="18" charset="0"/>
              </a:rPr>
              <a:t> </a:t>
            </a:r>
            <a:r>
              <a:rPr lang="en-US" altLang="en-US" i="1" dirty="0" err="1">
                <a:latin typeface="Times New Roman" panose="02020603050405020304" pitchFamily="18" charset="0"/>
              </a:rPr>
              <a:t>cống</a:t>
            </a:r>
            <a:r>
              <a:rPr lang="en-US" altLang="en-US" i="1" dirty="0">
                <a:latin typeface="Times New Roman" panose="02020603050405020304" pitchFamily="18" charset="0"/>
              </a:rPr>
              <a:t> </a:t>
            </a:r>
            <a:r>
              <a:rPr lang="en-US" altLang="en-US" i="1" dirty="0" err="1">
                <a:latin typeface="Times New Roman" panose="02020603050405020304" pitchFamily="18" charset="0"/>
              </a:rPr>
              <a:t>hiến</a:t>
            </a:r>
            <a:r>
              <a:rPr lang="en-US" altLang="en-US" i="1" dirty="0">
                <a:latin typeface="Times New Roman" panose="02020603050405020304" pitchFamily="18" charset="0"/>
              </a:rPr>
              <a:t> </a:t>
            </a:r>
            <a:r>
              <a:rPr lang="en-US" altLang="en-US" i="1" dirty="0" err="1">
                <a:latin typeface="Times New Roman" panose="02020603050405020304" pitchFamily="18" charset="0"/>
              </a:rPr>
              <a:t>nhiều</a:t>
            </a:r>
            <a:r>
              <a:rPr lang="en-US" altLang="en-US" i="1" dirty="0">
                <a:latin typeface="Times New Roman" panose="02020603050405020304" pitchFamily="18" charset="0"/>
              </a:rPr>
              <a:t> </a:t>
            </a:r>
            <a:r>
              <a:rPr lang="en-US" altLang="en-US" i="1" dirty="0" err="1">
                <a:latin typeface="Times New Roman" panose="02020603050405020304" pitchFamily="18" charset="0"/>
              </a:rPr>
              <a:t>cho</a:t>
            </a:r>
            <a:r>
              <a:rPr lang="en-US" altLang="en-US" i="1" dirty="0">
                <a:latin typeface="Times New Roman" panose="02020603050405020304" pitchFamily="18" charset="0"/>
              </a:rPr>
              <a:t> </a:t>
            </a:r>
            <a:r>
              <a:rPr lang="en-US" altLang="en-US" i="1" dirty="0" err="1">
                <a:latin typeface="Times New Roman" panose="02020603050405020304" pitchFamily="18" charset="0"/>
              </a:rPr>
              <a:t>Cách</a:t>
            </a:r>
            <a:r>
              <a:rPr lang="en-US" altLang="en-US" i="1" dirty="0">
                <a:latin typeface="Times New Roman" panose="02020603050405020304" pitchFamily="18" charset="0"/>
              </a:rPr>
              <a:t> </a:t>
            </a:r>
            <a:r>
              <a:rPr lang="en-US" altLang="en-US" i="1" dirty="0" err="1">
                <a:latin typeface="Times New Roman" panose="02020603050405020304" pitchFamily="18" charset="0"/>
              </a:rPr>
              <a:t>mạng</a:t>
            </a:r>
            <a:r>
              <a:rPr lang="en-US" altLang="en-US" b="1" i="1" dirty="0">
                <a:latin typeface="Times New Roman" panose="02020603050405020304" pitchFamily="18" charset="0"/>
              </a:rPr>
              <a:t>.</a:t>
            </a:r>
            <a:endParaRPr lang="en-US" altLang="en-US" i="1" dirty="0">
              <a:latin typeface="VNI-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4" grpId="1" animBg="1"/>
      <p:bldP spid="26" grpId="0"/>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a:extLst>
              <a:ext uri="{FF2B5EF4-FFF2-40B4-BE49-F238E27FC236}">
                <a16:creationId xmlns:a16="http://schemas.microsoft.com/office/drawing/2014/main" id="{9A0EE102-B594-4D2F-8611-3BCEBDB672D2}"/>
              </a:ext>
            </a:extLst>
          </p:cNvPr>
          <p:cNvSpPr>
            <a:spLocks noChangeArrowheads="1"/>
          </p:cNvSpPr>
          <p:nvPr/>
        </p:nvSpPr>
        <p:spPr bwMode="auto">
          <a:xfrm>
            <a:off x="3771900" y="1905000"/>
            <a:ext cx="5600700" cy="213360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Nội</a:t>
            </a:r>
            <a:r>
              <a:rPr lang="en-US" altLang="en-US" sz="2800" b="1" dirty="0">
                <a:solidFill>
                  <a:srgbClr val="002060"/>
                </a:solidFill>
                <a:latin typeface="Times New Roman" panose="02020603050405020304" pitchFamily="18" charset="0"/>
              </a:rPr>
              <a:t> dung </a:t>
            </a:r>
            <a:r>
              <a:rPr lang="en-US" altLang="en-US" sz="2800" b="1" dirty="0" err="1">
                <a:solidFill>
                  <a:srgbClr val="002060"/>
                </a:solidFill>
                <a:latin typeface="Times New Roman" panose="02020603050405020304" pitchFamily="18" charset="0"/>
              </a:rPr>
              <a:t>câu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chuyện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em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biết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0DA1C68C-2017-1C05-5EC2-E7A5F61DD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矩形 69">
            <a:extLst>
              <a:ext uri="{FF2B5EF4-FFF2-40B4-BE49-F238E27FC236}">
                <a16:creationId xmlns:a16="http://schemas.microsoft.com/office/drawing/2014/main" id="{E4CF5F8F-7ECC-AE4B-3569-E388B3022D1F}"/>
              </a:ext>
            </a:extLst>
          </p:cNvPr>
          <p:cNvSpPr>
            <a:spLocks noChangeArrowheads="1"/>
          </p:cNvSpPr>
          <p:nvPr/>
        </p:nvSpPr>
        <p:spPr bwMode="auto">
          <a:xfrm>
            <a:off x="76200" y="2247900"/>
            <a:ext cx="3946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gn="just">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43012" name="Text Box 5">
            <a:extLst>
              <a:ext uri="{FF2B5EF4-FFF2-40B4-BE49-F238E27FC236}">
                <a16:creationId xmlns:a16="http://schemas.microsoft.com/office/drawing/2014/main" id="{C79BB671-D104-629D-3353-475300CF7861}"/>
              </a:ext>
            </a:extLst>
          </p:cNvPr>
          <p:cNvSpPr txBox="1">
            <a:spLocks noChangeArrowheads="1"/>
          </p:cNvSpPr>
          <p:nvPr/>
        </p:nvSpPr>
        <p:spPr bwMode="auto">
          <a:xfrm>
            <a:off x="790575" y="1125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43013" name="TextBox 18">
            <a:extLst>
              <a:ext uri="{FF2B5EF4-FFF2-40B4-BE49-F238E27FC236}">
                <a16:creationId xmlns:a16="http://schemas.microsoft.com/office/drawing/2014/main" id="{637692D1-8D6A-D8AD-2A06-DBF7930702C4}"/>
              </a:ext>
            </a:extLst>
          </p:cNvPr>
          <p:cNvSpPr txBox="1">
            <a:spLocks noChangeArrowheads="1"/>
          </p:cNvSpPr>
          <p:nvPr/>
        </p:nvSpPr>
        <p:spPr bwMode="auto">
          <a:xfrm>
            <a:off x="76200" y="3854450"/>
            <a:ext cx="39417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Em không biết chữ  nên không biết giấy gì.</a:t>
            </a:r>
          </a:p>
        </p:txBody>
      </p:sp>
      <p:cxnSp>
        <p:nvCxnSpPr>
          <p:cNvPr id="12" name="Straight Connector 11">
            <a:extLst>
              <a:ext uri="{FF2B5EF4-FFF2-40B4-BE49-F238E27FC236}">
                <a16:creationId xmlns:a16="http://schemas.microsoft.com/office/drawing/2014/main" id="{812F8E51-3204-45FB-892A-0F45E1FC60B2}"/>
              </a:ext>
            </a:extLst>
          </p:cNvPr>
          <p:cNvCxnSpPr>
            <a:cxnSpLocks/>
          </p:cNvCxnSpPr>
          <p:nvPr/>
        </p:nvCxnSpPr>
        <p:spPr bwMode="auto">
          <a:xfrm flipH="1">
            <a:off x="4071938" y="2136775"/>
            <a:ext cx="19050" cy="41830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88E6922-3A58-4430-B9BA-E6FE1676F4A3}"/>
              </a:ext>
            </a:extLst>
          </p:cNvPr>
          <p:cNvCxnSpPr>
            <a:cxnSpLocks/>
          </p:cNvCxnSpPr>
          <p:nvPr/>
        </p:nvCxnSpPr>
        <p:spPr bwMode="auto">
          <a:xfrm flipH="1">
            <a:off x="879475" y="47561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47E5586E-3484-42A5-A7BB-15A2CA0696FC}"/>
              </a:ext>
            </a:extLst>
          </p:cNvPr>
          <p:cNvCxnSpPr>
            <a:cxnSpLocks/>
          </p:cNvCxnSpPr>
          <p:nvPr/>
        </p:nvCxnSpPr>
        <p:spPr bwMode="auto">
          <a:xfrm flipH="1">
            <a:off x="679450" y="4335463"/>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8C0BB53-5499-4939-9EE8-B683D53D729A}"/>
              </a:ext>
            </a:extLst>
          </p:cNvPr>
          <p:cNvCxnSpPr>
            <a:cxnSpLocks/>
          </p:cNvCxnSpPr>
          <p:nvPr/>
        </p:nvCxnSpPr>
        <p:spPr bwMode="auto">
          <a:xfrm flipH="1">
            <a:off x="3200400" y="56562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3018" name="Text Box 5">
            <a:extLst>
              <a:ext uri="{FF2B5EF4-FFF2-40B4-BE49-F238E27FC236}">
                <a16:creationId xmlns:a16="http://schemas.microsoft.com/office/drawing/2014/main" id="{38F04409-88D3-BA63-BB01-0B3CC3226BFE}"/>
              </a:ext>
            </a:extLst>
          </p:cNvPr>
          <p:cNvSpPr txBox="1">
            <a:spLocks noChangeArrowheads="1"/>
          </p:cNvSpPr>
          <p:nvPr/>
        </p:nvSpPr>
        <p:spPr bwMode="auto">
          <a:xfrm>
            <a:off x="6811963" y="10906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43019" name="Text Box 5">
            <a:extLst>
              <a:ext uri="{FF2B5EF4-FFF2-40B4-BE49-F238E27FC236}">
                <a16:creationId xmlns:a16="http://schemas.microsoft.com/office/drawing/2014/main" id="{24F699F6-FBB1-C8F4-2577-15EFAD3D0085}"/>
              </a:ext>
            </a:extLst>
          </p:cNvPr>
          <p:cNvSpPr txBox="1">
            <a:spLocks noChangeArrowheads="1"/>
          </p:cNvSpPr>
          <p:nvPr/>
        </p:nvSpPr>
        <p:spPr bwMode="auto">
          <a:xfrm>
            <a:off x="4540250" y="2081213"/>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a:solidFill>
                  <a:srgbClr val="FF3300"/>
                </a:solidFill>
                <a:latin typeface="Times New Roman" panose="02020603050405020304" pitchFamily="18" charset="0"/>
              </a:rPr>
              <a:t>-truyền đơn</a:t>
            </a:r>
            <a:endParaRPr lang="en-US" altLang="en-US" sz="3200">
              <a:latin typeface="Times New Roman" panose="02020603050405020304" pitchFamily="18" charset="0"/>
            </a:endParaRPr>
          </a:p>
        </p:txBody>
      </p:sp>
      <p:sp>
        <p:nvSpPr>
          <p:cNvPr id="43020" name="TextBox 21">
            <a:extLst>
              <a:ext uri="{FF2B5EF4-FFF2-40B4-BE49-F238E27FC236}">
                <a16:creationId xmlns:a16="http://schemas.microsoft.com/office/drawing/2014/main" id="{23AA39C3-F755-37AB-D5DF-F42432612D32}"/>
              </a:ext>
            </a:extLst>
          </p:cNvPr>
          <p:cNvSpPr txBox="1">
            <a:spLocks noChangeArrowheads="1"/>
          </p:cNvSpPr>
          <p:nvPr/>
        </p:nvSpPr>
        <p:spPr bwMode="auto">
          <a:xfrm>
            <a:off x="6362700" y="2055813"/>
            <a:ext cx="296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vừa mừng vừa lo</a:t>
            </a:r>
          </a:p>
        </p:txBody>
      </p:sp>
      <p:sp>
        <p:nvSpPr>
          <p:cNvPr id="43021" name="Text Box 5">
            <a:extLst>
              <a:ext uri="{FF2B5EF4-FFF2-40B4-BE49-F238E27FC236}">
                <a16:creationId xmlns:a16="http://schemas.microsoft.com/office/drawing/2014/main" id="{A531B798-7FD8-444C-57C4-F6E3E1C2BA01}"/>
              </a:ext>
            </a:extLst>
          </p:cNvPr>
          <p:cNvSpPr txBox="1">
            <a:spLocks noChangeArrowheads="1"/>
          </p:cNvSpPr>
          <p:nvPr/>
        </p:nvSpPr>
        <p:spPr bwMode="auto">
          <a:xfrm>
            <a:off x="4130675" y="1611313"/>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i="1">
                <a:latin typeface="VNI-Times" pitchFamily="2" charset="0"/>
              </a:rPr>
              <a:t>YÙ1: </a:t>
            </a:r>
            <a:r>
              <a:rPr lang="en-US" altLang="en-US" i="1">
                <a:latin typeface="Times New Roman" panose="02020603050405020304" pitchFamily="18" charset="0"/>
              </a:rPr>
              <a:t>Công việc đầu tiên của chị Út là rải truyền đơn.</a:t>
            </a:r>
            <a:endParaRPr lang="en-US" altLang="en-US" b="1" i="1">
              <a:latin typeface="VNI-Times" pitchFamily="2" charset="0"/>
            </a:endParaRPr>
          </a:p>
        </p:txBody>
      </p:sp>
      <p:sp>
        <p:nvSpPr>
          <p:cNvPr id="43022" name="Text Box 5">
            <a:extLst>
              <a:ext uri="{FF2B5EF4-FFF2-40B4-BE49-F238E27FC236}">
                <a16:creationId xmlns:a16="http://schemas.microsoft.com/office/drawing/2014/main" id="{D8C7C240-E137-EEAA-3730-7CAAC14EA6F6}"/>
              </a:ext>
            </a:extLst>
          </p:cNvPr>
          <p:cNvSpPr txBox="1">
            <a:spLocks noChangeArrowheads="1"/>
          </p:cNvSpPr>
          <p:nvPr/>
        </p:nvSpPr>
        <p:spPr bwMode="auto">
          <a:xfrm>
            <a:off x="4649788" y="332898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-bồn chồn, thấp thỏm</a:t>
            </a:r>
            <a:endParaRPr lang="en-US" altLang="en-US" sz="3200">
              <a:latin typeface="Times New Roman" panose="02020603050405020304" pitchFamily="18" charset="0"/>
            </a:endParaRPr>
          </a:p>
        </p:txBody>
      </p:sp>
      <p:sp>
        <p:nvSpPr>
          <p:cNvPr id="43023" name="Text Box 5">
            <a:extLst>
              <a:ext uri="{FF2B5EF4-FFF2-40B4-BE49-F238E27FC236}">
                <a16:creationId xmlns:a16="http://schemas.microsoft.com/office/drawing/2014/main" id="{4A6D16CD-FF22-3174-C407-07FC1EF260C7}"/>
              </a:ext>
            </a:extLst>
          </p:cNvPr>
          <p:cNvSpPr txBox="1">
            <a:spLocks noChangeArrowheads="1"/>
          </p:cNvSpPr>
          <p:nvPr/>
        </p:nvSpPr>
        <p:spPr bwMode="auto">
          <a:xfrm>
            <a:off x="4090988" y="2513013"/>
            <a:ext cx="7832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50000"/>
              </a:spcBef>
              <a:buFontTx/>
              <a:buNone/>
            </a:pPr>
            <a:r>
              <a:rPr lang="en-US" altLang="en-US" i="1">
                <a:latin typeface="VNI-Times" pitchFamily="2" charset="0"/>
              </a:rPr>
              <a:t>YÙ2:</a:t>
            </a:r>
            <a:r>
              <a:rPr lang="en-US" altLang="en-US" b="1" i="1">
                <a:latin typeface="Times New Roman" panose="02020603050405020304" pitchFamily="18" charset="0"/>
              </a:rPr>
              <a:t> </a:t>
            </a:r>
            <a:r>
              <a:rPr lang="en-US" altLang="en-US" i="1">
                <a:latin typeface="Times New Roman" panose="02020603050405020304" pitchFamily="18" charset="0"/>
              </a:rPr>
              <a:t>Chị Út đã có những sáng kiến hay để hoàn thành nhiệm vụ.</a:t>
            </a:r>
            <a:endParaRPr lang="en-US" altLang="en-US" i="1">
              <a:latin typeface="VNI-Times" pitchFamily="2" charset="0"/>
            </a:endParaRPr>
          </a:p>
        </p:txBody>
      </p:sp>
      <p:sp>
        <p:nvSpPr>
          <p:cNvPr id="43024" name="Text Box 5">
            <a:extLst>
              <a:ext uri="{FF2B5EF4-FFF2-40B4-BE49-F238E27FC236}">
                <a16:creationId xmlns:a16="http://schemas.microsoft.com/office/drawing/2014/main" id="{07D13AAB-A28F-705A-2F7D-0101818E2019}"/>
              </a:ext>
            </a:extLst>
          </p:cNvPr>
          <p:cNvSpPr txBox="1">
            <a:spLocks noChangeArrowheads="1"/>
          </p:cNvSpPr>
          <p:nvPr/>
        </p:nvSpPr>
        <p:spPr bwMode="auto">
          <a:xfrm>
            <a:off x="4729163" y="459263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-thoát li</a:t>
            </a:r>
            <a:endParaRPr lang="en-US" altLang="en-US" sz="3200">
              <a:latin typeface="Times New Roman" panose="02020603050405020304" pitchFamily="18" charset="0"/>
            </a:endParaRPr>
          </a:p>
        </p:txBody>
      </p:sp>
      <p:sp>
        <p:nvSpPr>
          <p:cNvPr id="29" name="Text Box 5">
            <a:extLst>
              <a:ext uri="{FF2B5EF4-FFF2-40B4-BE49-F238E27FC236}">
                <a16:creationId xmlns:a16="http://schemas.microsoft.com/office/drawing/2014/main" id="{9BCE7A51-0806-4B73-87A6-6F378B6DCDB3}"/>
              </a:ext>
            </a:extLst>
          </p:cNvPr>
          <p:cNvSpPr txBox="1">
            <a:spLocks noChangeArrowheads="1"/>
          </p:cNvSpPr>
          <p:nvPr/>
        </p:nvSpPr>
        <p:spPr bwMode="auto">
          <a:xfrm>
            <a:off x="4170363" y="3814763"/>
            <a:ext cx="7793037" cy="954087"/>
          </a:xfrm>
          <a:prstGeom prst="rect">
            <a:avLst/>
          </a:prstGeom>
          <a:noFill/>
          <a:ln>
            <a:noFill/>
          </a:ln>
        </p:spPr>
        <p:style>
          <a:lnRef idx="0">
            <a:scrgbClr r="0" g="0" b="0"/>
          </a:lnRef>
          <a:fillRef idx="0">
            <a:scrgbClr r="0" g="0" b="0"/>
          </a:fillRef>
          <a:effectRef idx="0">
            <a:scrgbClr r="0" g="0" b="0"/>
          </a:effectRef>
          <a:fontRef idx="minor">
            <a:schemeClr val="accent6"/>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Tx/>
              <a:buNone/>
              <a:defRPr/>
            </a:pPr>
            <a:r>
              <a:rPr lang="en-US" altLang="en-US" i="1" dirty="0">
                <a:latin typeface="VNI-Times" pitchFamily="2" charset="0"/>
              </a:rPr>
              <a:t>YÙ3:</a:t>
            </a:r>
            <a:r>
              <a:rPr lang="en-US" altLang="en-US" b="1"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ham </a:t>
            </a:r>
            <a:r>
              <a:rPr lang="en-US" altLang="en-US" i="1" dirty="0" err="1">
                <a:latin typeface="Times New Roman" panose="02020603050405020304" pitchFamily="18" charset="0"/>
              </a:rPr>
              <a:t>hoạt</a:t>
            </a:r>
            <a:r>
              <a:rPr lang="en-US" altLang="en-US" i="1" dirty="0">
                <a:latin typeface="Times New Roman" panose="02020603050405020304" pitchFamily="18" charset="0"/>
              </a:rPr>
              <a:t> </a:t>
            </a:r>
            <a:r>
              <a:rPr lang="en-US" altLang="en-US" i="1" dirty="0" err="1">
                <a:latin typeface="Times New Roman" panose="02020603050405020304" pitchFamily="18" charset="0"/>
              </a:rPr>
              <a:t>động</a:t>
            </a:r>
            <a:r>
              <a:rPr lang="en-US" altLang="en-US" i="1" dirty="0">
                <a:latin typeface="Times New Roman" panose="02020603050405020304" pitchFamily="18" charset="0"/>
              </a:rPr>
              <a:t>, </a:t>
            </a:r>
            <a:r>
              <a:rPr lang="en-US" altLang="en-US" i="1" dirty="0" err="1">
                <a:latin typeface="Times New Roman" panose="02020603050405020304" pitchFamily="18" charset="0"/>
              </a:rPr>
              <a:t>muốn</a:t>
            </a:r>
            <a:r>
              <a:rPr lang="en-US" altLang="en-US" i="1" dirty="0">
                <a:latin typeface="Times New Roman" panose="02020603050405020304" pitchFamily="18" charset="0"/>
              </a:rPr>
              <a:t> </a:t>
            </a:r>
            <a:r>
              <a:rPr lang="en-US" altLang="en-US" i="1" dirty="0" err="1">
                <a:latin typeface="Times New Roman" panose="02020603050405020304" pitchFamily="18" charset="0"/>
              </a:rPr>
              <a:t>cống</a:t>
            </a:r>
            <a:r>
              <a:rPr lang="en-US" altLang="en-US" i="1" dirty="0">
                <a:latin typeface="Times New Roman" panose="02020603050405020304" pitchFamily="18" charset="0"/>
              </a:rPr>
              <a:t> </a:t>
            </a:r>
            <a:r>
              <a:rPr lang="en-US" altLang="en-US" i="1" dirty="0" err="1">
                <a:latin typeface="Times New Roman" panose="02020603050405020304" pitchFamily="18" charset="0"/>
              </a:rPr>
              <a:t>hiến</a:t>
            </a:r>
            <a:r>
              <a:rPr lang="en-US" altLang="en-US" i="1" dirty="0">
                <a:latin typeface="Times New Roman" panose="02020603050405020304" pitchFamily="18" charset="0"/>
              </a:rPr>
              <a:t> </a:t>
            </a:r>
            <a:r>
              <a:rPr lang="en-US" altLang="en-US" i="1" dirty="0" err="1">
                <a:latin typeface="Times New Roman" panose="02020603050405020304" pitchFamily="18" charset="0"/>
              </a:rPr>
              <a:t>nhiều</a:t>
            </a:r>
            <a:r>
              <a:rPr lang="en-US" altLang="en-US" i="1" dirty="0">
                <a:latin typeface="Times New Roman" panose="02020603050405020304" pitchFamily="18" charset="0"/>
              </a:rPr>
              <a:t> </a:t>
            </a:r>
            <a:r>
              <a:rPr lang="en-US" altLang="en-US" i="1" dirty="0" err="1">
                <a:latin typeface="Times New Roman" panose="02020603050405020304" pitchFamily="18" charset="0"/>
              </a:rPr>
              <a:t>cho</a:t>
            </a:r>
            <a:r>
              <a:rPr lang="en-US" altLang="en-US" i="1" dirty="0">
                <a:latin typeface="Times New Roman" panose="02020603050405020304" pitchFamily="18" charset="0"/>
              </a:rPr>
              <a:t> </a:t>
            </a:r>
            <a:r>
              <a:rPr lang="en-US" altLang="en-US" i="1" dirty="0" err="1">
                <a:latin typeface="Times New Roman" panose="02020603050405020304" pitchFamily="18" charset="0"/>
              </a:rPr>
              <a:t>Cách</a:t>
            </a:r>
            <a:r>
              <a:rPr lang="en-US" altLang="en-US" i="1" dirty="0">
                <a:latin typeface="Times New Roman" panose="02020603050405020304" pitchFamily="18" charset="0"/>
              </a:rPr>
              <a:t> </a:t>
            </a:r>
            <a:r>
              <a:rPr lang="en-US" altLang="en-US" i="1" dirty="0" err="1">
                <a:latin typeface="Times New Roman" panose="02020603050405020304" pitchFamily="18" charset="0"/>
              </a:rPr>
              <a:t>mạng</a:t>
            </a:r>
            <a:r>
              <a:rPr lang="en-US" altLang="en-US" i="1" dirty="0">
                <a:latin typeface="Times New Roman" panose="02020603050405020304" pitchFamily="18" charset="0"/>
              </a:rPr>
              <a:t>.</a:t>
            </a:r>
            <a:endParaRPr lang="en-US" altLang="en-US" i="1" dirty="0">
              <a:latin typeface="VNI-Times" pitchFamily="2" charset="0"/>
            </a:endParaRPr>
          </a:p>
        </p:txBody>
      </p:sp>
      <p:sp>
        <p:nvSpPr>
          <p:cNvPr id="31" name="Text Box 5">
            <a:extLst>
              <a:ext uri="{FF2B5EF4-FFF2-40B4-BE49-F238E27FC236}">
                <a16:creationId xmlns:a16="http://schemas.microsoft.com/office/drawing/2014/main" id="{B52745F6-11C1-46B7-AE5B-A1630E2F00D8}"/>
              </a:ext>
            </a:extLst>
          </p:cNvPr>
          <p:cNvSpPr txBox="1">
            <a:spLocks noChangeArrowheads="1"/>
          </p:cNvSpPr>
          <p:nvPr/>
        </p:nvSpPr>
        <p:spPr bwMode="auto">
          <a:xfrm>
            <a:off x="4130675" y="5094288"/>
            <a:ext cx="8061325" cy="138430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Tx/>
              <a:buNone/>
              <a:defRPr/>
            </a:pPr>
            <a:r>
              <a:rPr lang="en-US" altLang="en-US" b="1" i="1" u="sng" dirty="0" err="1">
                <a:solidFill>
                  <a:srgbClr val="FF0000"/>
                </a:solidFill>
                <a:latin typeface="Times New Roman" panose="02020603050405020304" pitchFamily="18" charset="0"/>
                <a:cs typeface="Times New Roman" panose="02020603050405020304" pitchFamily="18" charset="0"/>
              </a:rPr>
              <a:t>Nội</a:t>
            </a:r>
            <a:r>
              <a:rPr lang="en-US" altLang="en-US" b="1" i="1" u="sng" dirty="0">
                <a:solidFill>
                  <a:srgbClr val="FF0000"/>
                </a:solidFill>
                <a:latin typeface="Times New Roman" panose="02020603050405020304" pitchFamily="18" charset="0"/>
                <a:cs typeface="Times New Roman" panose="02020603050405020304" pitchFamily="18" charset="0"/>
              </a:rPr>
              <a:t> dung, ý </a:t>
            </a:r>
            <a:r>
              <a:rPr lang="en-US" altLang="en-US" b="1" i="1" u="sng" dirty="0" err="1">
                <a:solidFill>
                  <a:srgbClr val="FF0000"/>
                </a:solidFill>
                <a:latin typeface="Times New Roman" panose="02020603050405020304" pitchFamily="18" charset="0"/>
                <a:cs typeface="Times New Roman" panose="02020603050405020304" pitchFamily="18" charset="0"/>
              </a:rPr>
              <a:t>nghĩa</a:t>
            </a:r>
            <a:r>
              <a:rPr lang="en-US" altLang="en-US" b="1" i="1" u="sng" dirty="0">
                <a:solidFill>
                  <a:srgbClr val="FF0000"/>
                </a:solidFill>
                <a:latin typeface="Times New Roman" panose="02020603050405020304" pitchFamily="18" charset="0"/>
                <a:cs typeface="Times New Roman" panose="02020603050405020304" pitchFamily="18" charset="0"/>
              </a:rPr>
              <a:t>:</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Câu</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chuyện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nói</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lên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nguyện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vọng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và</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lòng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nhiệt</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thành</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của</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một</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phụ</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nữ</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dũng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cảm</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muốn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làm</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việc</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lớn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đóng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góp</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công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sức</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cho</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Cách</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mạng</a:t>
            </a:r>
            <a:r>
              <a:rPr lang="en-US" altLang="en-US" b="1" i="1" dirty="0">
                <a:solidFill>
                  <a:srgbClr val="002060"/>
                </a:solidFill>
                <a:latin typeface="Times New Roman" panose="02020603050405020304" pitchFamily="18" charset="0"/>
                <a:cs typeface="Times New Roman" panose="02020603050405020304" pitchFamily="18" charset="0"/>
              </a:rPr>
              <a:t>.</a:t>
            </a:r>
          </a:p>
        </p:txBody>
      </p:sp>
      <p:sp>
        <p:nvSpPr>
          <p:cNvPr id="43027" name="TextBox 6">
            <a:extLst>
              <a:ext uri="{FF2B5EF4-FFF2-40B4-BE49-F238E27FC236}">
                <a16:creationId xmlns:a16="http://schemas.microsoft.com/office/drawing/2014/main" id="{562ED765-5A34-A387-6EFA-B8581AB1D02F}"/>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a:solidFill>
                  <a:srgbClr val="002060"/>
                </a:solidFill>
                <a:latin typeface="Times New Roman" panose="02020603050405020304" pitchFamily="18" charset="0"/>
                <a:cs typeface="Times New Roman" panose="02020603050405020304" pitchFamily="18" charset="0"/>
              </a:rPr>
              <a:t>Tập đọc</a:t>
            </a:r>
            <a:endParaRPr lang="en-US" altLang="en-US" b="1">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853F14-A757-42FA-B6AE-D42A90E059EA}"/>
              </a:ext>
            </a:extLst>
          </p:cNvPr>
          <p:cNvSpPr txBox="1"/>
          <p:nvPr/>
        </p:nvSpPr>
        <p:spPr>
          <a:xfrm>
            <a:off x="1409700" y="1171476"/>
            <a:ext cx="9372600" cy="2308324"/>
          </a:xfrm>
          <a:prstGeom prst="rect">
            <a:avLst/>
          </a:prstGeom>
          <a:noFill/>
        </p:spPr>
        <p:txBody>
          <a:bodyPr>
            <a:spAutoFit/>
          </a:bodyPr>
          <a:lstStyle/>
          <a:p>
            <a:pPr algn="ctr">
              <a:defRPr/>
            </a:pP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defRPr/>
            </a:pP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Công</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việc</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đầu</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tiên</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defRPr/>
            </a:pPr>
            <a:endParaRPr lang="zh-CN" altLang="en-US" sz="48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DA5FAC9F-D7E5-28E1-769D-F5727B3825E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5731A929-C976-1513-C252-2C6C05D5C3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C2FF0552-0F9B-B85D-A0FD-603D2B06CBE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6">
            <a:extLst>
              <a:ext uri="{FF2B5EF4-FFF2-40B4-BE49-F238E27FC236}">
                <a16:creationId xmlns:a16="http://schemas.microsoft.com/office/drawing/2014/main" id="{D482F63E-93CB-D5C7-818C-EFD9902C81C9}"/>
              </a:ext>
            </a:extLst>
          </p:cNvPr>
          <p:cNvSpPr txBox="1">
            <a:spLocks noChangeArrowheads="1"/>
          </p:cNvSpPr>
          <p:nvPr/>
        </p:nvSpPr>
        <p:spPr bwMode="auto">
          <a:xfrm>
            <a:off x="3148013" y="550863"/>
            <a:ext cx="6248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i="1">
                <a:solidFill>
                  <a:srgbClr val="002060"/>
                </a:solidFill>
                <a:latin typeface="Times New Roman" panose="02020603050405020304" pitchFamily="18" charset="0"/>
                <a:cs typeface="Times New Roman" panose="02020603050405020304" pitchFamily="18" charset="0"/>
              </a:rPr>
              <a:t>Thứ hai ngày 22 tháng 4 năm 2024</a:t>
            </a:r>
          </a:p>
        </p:txBody>
      </p:sp>
      <p:sp>
        <p:nvSpPr>
          <p:cNvPr id="15" name="Text Box 5">
            <a:extLst>
              <a:ext uri="{FF2B5EF4-FFF2-40B4-BE49-F238E27FC236}">
                <a16:creationId xmlns:a16="http://schemas.microsoft.com/office/drawing/2014/main" id="{9E0D6CF2-53FF-40D7-A733-8C966FAADB7C}"/>
              </a:ext>
            </a:extLst>
          </p:cNvPr>
          <p:cNvSpPr txBox="1">
            <a:spLocks noChangeArrowheads="1"/>
          </p:cNvSpPr>
          <p:nvPr/>
        </p:nvSpPr>
        <p:spPr bwMode="auto">
          <a:xfrm>
            <a:off x="609600" y="2778125"/>
            <a:ext cx="10515600" cy="160020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Tx/>
              <a:buNone/>
              <a:defRPr/>
            </a:pPr>
            <a:r>
              <a:rPr lang="en-US" altLang="en-US" b="1" i="1" u="sng" dirty="0" err="1">
                <a:solidFill>
                  <a:srgbClr val="FF0000"/>
                </a:solidFill>
                <a:latin typeface="Times New Roman" panose="02020603050405020304" pitchFamily="18" charset="0"/>
                <a:cs typeface="Times New Roman" panose="02020603050405020304" pitchFamily="18" charset="0"/>
              </a:rPr>
              <a:t>Nội</a:t>
            </a:r>
            <a:r>
              <a:rPr lang="en-US" altLang="en-US" b="1" i="1" u="sng" dirty="0">
                <a:solidFill>
                  <a:srgbClr val="FF0000"/>
                </a:solidFill>
                <a:latin typeface="Times New Roman" panose="02020603050405020304" pitchFamily="18" charset="0"/>
                <a:cs typeface="Times New Roman" panose="02020603050405020304" pitchFamily="18" charset="0"/>
              </a:rPr>
              <a:t> dung:</a:t>
            </a:r>
            <a:r>
              <a:rPr lang="en-US" altLang="en-US" b="1" i="1" dirty="0">
                <a:solidFill>
                  <a:srgbClr val="FF0000"/>
                </a:solidFill>
                <a:latin typeface="Times New Roman" panose="02020603050405020304" pitchFamily="18" charset="0"/>
                <a:cs typeface="Times New Roman" panose="02020603050405020304" pitchFamily="18" charset="0"/>
              </a:rPr>
              <a:t> </a:t>
            </a:r>
          </a:p>
          <a:p>
            <a:pPr algn="just">
              <a:lnSpc>
                <a:spcPct val="100000"/>
              </a:lnSpc>
              <a:spcBef>
                <a:spcPct val="50000"/>
              </a:spcBef>
              <a:buFontTx/>
              <a:buNone/>
              <a:defRPr/>
            </a:pPr>
            <a:r>
              <a:rPr lang="en-US" altLang="en-US" b="1" i="1" dirty="0" err="1">
                <a:solidFill>
                  <a:srgbClr val="002060"/>
                </a:solidFill>
                <a:latin typeface="Times New Roman" panose="02020603050405020304" pitchFamily="18" charset="0"/>
                <a:cs typeface="Times New Roman" panose="02020603050405020304" pitchFamily="18" charset="0"/>
              </a:rPr>
              <a:t>Câu</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chuyện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nói</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lên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nguyện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vọng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và</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lòng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nhiệt</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thành</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của</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một</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phụ</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nữ</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dũng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cảm</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muốn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làm</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việc</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lớn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đóng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góp</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công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sức</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cho</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Cách</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mạng</a:t>
            </a:r>
            <a:r>
              <a:rPr lang="en-US" altLang="en-US" b="1" i="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6" dur="4500" fill="hold"/>
                                        <p:tgtEl>
                                          <p:spTgt spid="9"/>
                                        </p:tgtEl>
                                        <p:attrNameLst>
                                          <p:attrName>ppt_x</p:attrName>
                                          <p:attrName>ppt_y</p:attrName>
                                        </p:attrNameLst>
                                      </p:cBhvr>
                                      <p:rCtr x="53819" y="-39321"/>
                                    </p:animMotion>
                                  </p:childTnLst>
                                </p:cTn>
                              </p:par>
                              <p:par>
                                <p:cTn id="7"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8" dur="4900" fill="hold"/>
                                        <p:tgtEl>
                                          <p:spTgt spid="11"/>
                                        </p:tgtEl>
                                        <p:attrNameLst>
                                          <p:attrName>ppt_x</p:attrName>
                                          <p:attrName>ppt_y</p:attrName>
                                        </p:attrNameLst>
                                      </p:cBhvr>
                                      <p:rCtr x="-63125" y="-1204"/>
                                    </p:animMotion>
                                  </p:childTnLst>
                                </p:cTn>
                              </p:par>
                              <p:par>
                                <p:cTn id="9"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0" dur="5000" fill="hold"/>
                                        <p:tgtEl>
                                          <p:spTgt spid="10"/>
                                        </p:tgtEl>
                                        <p:attrNameLst>
                                          <p:attrName>ppt_x</p:attrName>
                                          <p:attrName>ppt_y</p:attrName>
                                        </p:attrNameLst>
                                      </p:cBhvr>
                                      <p:rCtr x="-48125" y="-50401"/>
                                    </p:animMotion>
                                  </p:childTnLst>
                                </p:cTn>
                              </p:par>
                              <p:par>
                                <p:cTn id="11" presetID="23" presetClass="entr" presetSubtype="36" fill="hold" nodeType="withEffect">
                                  <p:stCondLst>
                                    <p:cond delay="47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6*min(max(#ppt_w*#ppt_h,.3),1)-7.4)/-.7*#ppt_w"/>
                                          </p:val>
                                        </p:tav>
                                        <p:tav tm="100000">
                                          <p:val>
                                            <p:strVal val="#ppt_w"/>
                                          </p:val>
                                        </p:tav>
                                      </p:tavLst>
                                    </p:anim>
                                    <p:anim calcmode="lin" valueType="num">
                                      <p:cBhvr>
                                        <p:cTn id="14" dur="500" fill="hold"/>
                                        <p:tgtEl>
                                          <p:spTgt spid="7"/>
                                        </p:tgtEl>
                                        <p:attrNameLst>
                                          <p:attrName>ppt_h</p:attrName>
                                        </p:attrNameLst>
                                      </p:cBhvr>
                                      <p:tavLst>
                                        <p:tav tm="0">
                                          <p:val>
                                            <p:strVal val="(6*min(max(#ppt_w*#ppt_h,.3),1)-7.4)/-.7*#ppt_h"/>
                                          </p:val>
                                        </p:tav>
                                        <p:tav tm="100000">
                                          <p:val>
                                            <p:strVal val="#ppt_h"/>
                                          </p:val>
                                        </p:tav>
                                      </p:tavLst>
                                    </p:anim>
                                    <p:anim calcmode="lin" valueType="num">
                                      <p:cBhvr>
                                        <p:cTn id="15" dur="500" fill="hold"/>
                                        <p:tgtEl>
                                          <p:spTgt spid="7"/>
                                        </p:tgtEl>
                                        <p:attrNameLst>
                                          <p:attrName>ppt_x</p:attrName>
                                        </p:attrNameLst>
                                      </p:cBhvr>
                                      <p:tavLst>
                                        <p:tav tm="0">
                                          <p:val>
                                            <p:fltVal val="0.5"/>
                                          </p:val>
                                        </p:tav>
                                        <p:tav tm="100000">
                                          <p:val>
                                            <p:strVal val="#ppt_x"/>
                                          </p:val>
                                        </p:tav>
                                      </p:tavLst>
                                    </p:anim>
                                    <p:anim calcmode="lin" valueType="num">
                                      <p:cBhvr>
                                        <p:cTn id="16" dur="5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1" descr="WhitecornerFlower">
            <a:extLst>
              <a:ext uri="{FF2B5EF4-FFF2-40B4-BE49-F238E27FC236}">
                <a16:creationId xmlns:a16="http://schemas.microsoft.com/office/drawing/2014/main" id="{F95906F9-0FFF-5D3B-BCAB-B71234021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AutoShape 18">
            <a:extLst>
              <a:ext uri="{FF2B5EF4-FFF2-40B4-BE49-F238E27FC236}">
                <a16:creationId xmlns:a16="http://schemas.microsoft.com/office/drawing/2014/main" id="{D5FDCCB4-E68F-4652-861D-3923A759BA05}"/>
              </a:ext>
            </a:extLst>
          </p:cNvPr>
          <p:cNvSpPr>
            <a:spLocks noChangeArrowheads="1"/>
          </p:cNvSpPr>
          <p:nvPr/>
        </p:nvSpPr>
        <p:spPr bwMode="auto">
          <a:xfrm>
            <a:off x="598488" y="1455738"/>
            <a:ext cx="3886200" cy="838200"/>
          </a:xfrm>
          <a:prstGeom prst="horizontalScroll">
            <a:avLst>
              <a:gd name="adj" fmla="val 12500"/>
            </a:avLst>
          </a:prstGeom>
          <a:solidFill>
            <a:srgbClr val="FFFFCC"/>
          </a:solidFill>
          <a:ln w="9525">
            <a:solidFill>
              <a:schemeClr val="tx1"/>
            </a:solidFill>
            <a:round/>
            <a:headEnd/>
            <a:tailEnd/>
          </a:ln>
          <a:effectLst/>
        </p:spPr>
        <p:txBody>
          <a:bodyPr wrap="none" anchor="ctr"/>
          <a:lstStyle/>
          <a:p>
            <a:pPr algn="ctr" eaLnBrk="1" hangingPunct="1">
              <a:defRPr/>
            </a:pP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Luyện</a:t>
            </a:r>
            <a:r>
              <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đọc</a:t>
            </a:r>
            <a:r>
              <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diễn</a:t>
            </a:r>
            <a:r>
              <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cảm</a:t>
            </a:r>
            <a:endPar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5076" name="Rectangle 20">
            <a:extLst>
              <a:ext uri="{FF2B5EF4-FFF2-40B4-BE49-F238E27FC236}">
                <a16:creationId xmlns:a16="http://schemas.microsoft.com/office/drawing/2014/main" id="{5518B1A8-C03C-4D02-8251-4723DF5EF72C}"/>
              </a:ext>
            </a:extLst>
          </p:cNvPr>
          <p:cNvSpPr>
            <a:spLocks noChangeArrowheads="1"/>
          </p:cNvSpPr>
          <p:nvPr/>
        </p:nvSpPr>
        <p:spPr bwMode="auto">
          <a:xfrm>
            <a:off x="1447800" y="-214313"/>
            <a:ext cx="9144000" cy="431801"/>
          </a:xfrm>
          <a:prstGeom prst="rect">
            <a:avLst/>
          </a:prstGeom>
          <a:noFill/>
          <a:ln>
            <a:noFill/>
          </a:ln>
          <a:effectLst/>
        </p:spPr>
        <p:txBody>
          <a:bodyPr>
            <a:spAutoFit/>
          </a:bodyPr>
          <a:lstStyle/>
          <a:p>
            <a:pPr algn="ctr" eaLnBrk="1" hangingPunct="1">
              <a:defRPr/>
            </a:pPr>
            <a:r>
              <a:rPr lang="en-US" altLang="en-US" sz="2200" b="1" dirty="0">
                <a:solidFill>
                  <a:srgbClr val="6666FF"/>
                </a:solidFill>
                <a:effectLst>
                  <a:outerShdw blurRad="38100" dist="38100" dir="2700000" algn="tl">
                    <a:srgbClr val="000000"/>
                  </a:outerShdw>
                </a:effectLst>
              </a:rPr>
              <a:t> </a:t>
            </a:r>
          </a:p>
        </p:txBody>
      </p:sp>
      <p:sp>
        <p:nvSpPr>
          <p:cNvPr id="45061" name="Rectangle 22">
            <a:extLst>
              <a:ext uri="{FF2B5EF4-FFF2-40B4-BE49-F238E27FC236}">
                <a16:creationId xmlns:a16="http://schemas.microsoft.com/office/drawing/2014/main" id="{9C21AD4A-8A3F-185D-EAB0-D87DADF179A1}"/>
              </a:ext>
            </a:extLst>
          </p:cNvPr>
          <p:cNvSpPr>
            <a:spLocks noChangeArrowheads="1"/>
          </p:cNvSpPr>
          <p:nvPr/>
        </p:nvSpPr>
        <p:spPr bwMode="auto">
          <a:xfrm>
            <a:off x="5880100" y="998538"/>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latin typeface="Times New Roman" panose="02020603050405020304" pitchFamily="18" charset="0"/>
              </a:rPr>
              <a:t>  Theo </a:t>
            </a:r>
            <a:r>
              <a:rPr lang="en-US" altLang="en-US" sz="2000" b="1">
                <a:latin typeface="Times New Roman" panose="02020603050405020304" pitchFamily="18" charset="0"/>
              </a:rPr>
              <a:t>Hồi kí của bà Nguyễn Thị Định</a:t>
            </a:r>
          </a:p>
        </p:txBody>
      </p:sp>
      <p:sp>
        <p:nvSpPr>
          <p:cNvPr id="45062" name="Rectangle 24">
            <a:extLst>
              <a:ext uri="{FF2B5EF4-FFF2-40B4-BE49-F238E27FC236}">
                <a16:creationId xmlns:a16="http://schemas.microsoft.com/office/drawing/2014/main" id="{248F7B36-47B0-8F25-14CA-359874D869CD}"/>
              </a:ext>
            </a:extLst>
          </p:cNvPr>
          <p:cNvSpPr>
            <a:spLocks noChangeArrowheads="1"/>
          </p:cNvSpPr>
          <p:nvPr/>
        </p:nvSpPr>
        <p:spPr bwMode="auto">
          <a:xfrm>
            <a:off x="7391400" y="1389063"/>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45081" name="Text Box 25">
            <a:extLst>
              <a:ext uri="{FF2B5EF4-FFF2-40B4-BE49-F238E27FC236}">
                <a16:creationId xmlns:a16="http://schemas.microsoft.com/office/drawing/2014/main" id="{A015AFFF-3626-42BF-BA35-5365B14144DB}"/>
              </a:ext>
            </a:extLst>
          </p:cNvPr>
          <p:cNvSpPr txBox="1">
            <a:spLocks noChangeArrowheads="1"/>
          </p:cNvSpPr>
          <p:nvPr/>
        </p:nvSpPr>
        <p:spPr bwMode="auto">
          <a:xfrm>
            <a:off x="533400" y="2441575"/>
            <a:ext cx="11125200" cy="3892550"/>
          </a:xfrm>
          <a:prstGeom prst="rect">
            <a:avLst/>
          </a:prstGeom>
          <a:solidFill>
            <a:srgbClr val="FFFFCC"/>
          </a:solidFill>
          <a:ln w="12700">
            <a:solidFill>
              <a:schemeClr val="tx1"/>
            </a:solidFill>
            <a:miter lim="800000"/>
            <a:headEnd/>
            <a:tailEnd/>
          </a:ln>
          <a:effectLst/>
        </p:spPr>
        <p:txBody>
          <a:bodyPr>
            <a:spAutoFit/>
          </a:bodyPr>
          <a:lstStyle/>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Anh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mái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xuống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lớn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hỏi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Út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dám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truyền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đơn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vừa</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mừng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vừa</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lo,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nhưng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thế</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nào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vẽ</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mới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chớ</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Anh Ba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cười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dặn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dò</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Cuối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nhắc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Rủi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địch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bắt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tận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tay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mực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rằng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bảo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đây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cáo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thuốc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biết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chữ</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nên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biết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45082" name="Text Box 26">
            <a:extLst>
              <a:ext uri="{FF2B5EF4-FFF2-40B4-BE49-F238E27FC236}">
                <a16:creationId xmlns:a16="http://schemas.microsoft.com/office/drawing/2014/main" id="{D3C0B5A0-3AB7-4CBD-A0BE-EF8D9F5E083D}"/>
              </a:ext>
            </a:extLst>
          </p:cNvPr>
          <p:cNvSpPr txBox="1">
            <a:spLocks noChangeArrowheads="1"/>
          </p:cNvSpPr>
          <p:nvPr/>
        </p:nvSpPr>
        <p:spPr bwMode="auto">
          <a:xfrm>
            <a:off x="533400" y="2446338"/>
            <a:ext cx="11125200" cy="3892550"/>
          </a:xfrm>
          <a:prstGeom prst="rect">
            <a:avLst/>
          </a:prstGeom>
          <a:solidFill>
            <a:srgbClr val="FFFFCC"/>
          </a:solidFill>
          <a:ln w="12700">
            <a:solidFill>
              <a:schemeClr val="tx1"/>
            </a:solidFill>
            <a:miter lim="800000"/>
            <a:headEnd/>
            <a:tailEnd/>
          </a:ln>
          <a:effectLst/>
        </p:spPr>
        <p:txBody>
          <a:bodyPr>
            <a:spAutoFit/>
          </a:bodyPr>
          <a:lstStyle/>
          <a:p>
            <a:pPr algn="just" eaLnBrk="1" hangingPunct="1">
              <a:spcBef>
                <a:spcPct val="50000"/>
              </a:spcBef>
              <a:defRPr/>
            </a:pPr>
            <a:r>
              <a:rPr lang="en-US" altLang="en-US" sz="2600" dirty="0">
                <a:effectLst>
                  <a:outerShdw blurRad="38100" dist="38100" dir="2700000" algn="tl">
                    <a:srgbClr val="FFFFFF"/>
                  </a:outerShdw>
                </a:effectLst>
              </a:rPr>
              <a:t>     </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Anh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mái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xuống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lớn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hỏi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Út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có</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dám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truyền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đơn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vừa</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mừng</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vừa</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lo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nhưng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rải</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thế</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nào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vẽ</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mới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chớ</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p>
          <a:p>
            <a:pPr algn="just"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Anh Ba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cười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dặn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dò</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Cuối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nhắc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algn="just"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Rủi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địch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bắt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tận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tay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b="1" dirty="0">
                <a:solidFill>
                  <a:srgbClr val="3333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một</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mực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rằng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b="1" dirty="0">
                <a:solidFill>
                  <a:srgbClr val="3333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bảo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đây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cáo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thuốc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không</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biết</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chữ</a:t>
            </a:r>
            <a:r>
              <a:rPr lang="en-US" altLang="en-US" sz="2600" b="1" dirty="0">
                <a:solidFill>
                  <a:srgbClr val="3333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nên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không</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biết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45086" name="Text Box 30">
            <a:extLst>
              <a:ext uri="{FF2B5EF4-FFF2-40B4-BE49-F238E27FC236}">
                <a16:creationId xmlns:a16="http://schemas.microsoft.com/office/drawing/2014/main" id="{2D3640AA-5104-D62F-FA4F-40F62D75C1C8}"/>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60</a:t>
            </a:r>
          </a:p>
        </p:txBody>
      </p:sp>
      <p:sp>
        <p:nvSpPr>
          <p:cNvPr id="45087" name="Text Box 31">
            <a:extLst>
              <a:ext uri="{FF2B5EF4-FFF2-40B4-BE49-F238E27FC236}">
                <a16:creationId xmlns:a16="http://schemas.microsoft.com/office/drawing/2014/main" id="{465633BA-32B0-4BFD-8CD8-E21FD1F31A97}"/>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59</a:t>
            </a:r>
          </a:p>
        </p:txBody>
      </p:sp>
      <p:sp>
        <p:nvSpPr>
          <p:cNvPr id="45088" name="Text Box 32">
            <a:extLst>
              <a:ext uri="{FF2B5EF4-FFF2-40B4-BE49-F238E27FC236}">
                <a16:creationId xmlns:a16="http://schemas.microsoft.com/office/drawing/2014/main" id="{D7768108-BD52-691B-616E-CF2B6AC35A90}"/>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58</a:t>
            </a:r>
          </a:p>
        </p:txBody>
      </p:sp>
      <p:sp>
        <p:nvSpPr>
          <p:cNvPr id="45089" name="Text Box 33">
            <a:extLst>
              <a:ext uri="{FF2B5EF4-FFF2-40B4-BE49-F238E27FC236}">
                <a16:creationId xmlns:a16="http://schemas.microsoft.com/office/drawing/2014/main" id="{07974156-0E28-9D93-D66A-8367A40341E7}"/>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57</a:t>
            </a:r>
          </a:p>
        </p:txBody>
      </p:sp>
      <p:sp>
        <p:nvSpPr>
          <p:cNvPr id="45090" name="Text Box 34">
            <a:extLst>
              <a:ext uri="{FF2B5EF4-FFF2-40B4-BE49-F238E27FC236}">
                <a16:creationId xmlns:a16="http://schemas.microsoft.com/office/drawing/2014/main" id="{13B4C0C1-4D2E-634D-3CD3-5EF01D9AA4A7}"/>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56</a:t>
            </a:r>
          </a:p>
        </p:txBody>
      </p:sp>
      <p:sp>
        <p:nvSpPr>
          <p:cNvPr id="45091" name="Text Box 35">
            <a:extLst>
              <a:ext uri="{FF2B5EF4-FFF2-40B4-BE49-F238E27FC236}">
                <a16:creationId xmlns:a16="http://schemas.microsoft.com/office/drawing/2014/main" id="{610CAF9B-8C84-13AB-1556-B208F1B6E18D}"/>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55</a:t>
            </a:r>
          </a:p>
        </p:txBody>
      </p:sp>
      <p:sp>
        <p:nvSpPr>
          <p:cNvPr id="45092" name="Text Box 36">
            <a:extLst>
              <a:ext uri="{FF2B5EF4-FFF2-40B4-BE49-F238E27FC236}">
                <a16:creationId xmlns:a16="http://schemas.microsoft.com/office/drawing/2014/main" id="{C6A5F4D2-5F81-B9DD-5FF5-EDD1A0EF6BA0}"/>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14</a:t>
            </a:r>
          </a:p>
        </p:txBody>
      </p:sp>
      <p:sp>
        <p:nvSpPr>
          <p:cNvPr id="45093" name="Text Box 37">
            <a:extLst>
              <a:ext uri="{FF2B5EF4-FFF2-40B4-BE49-F238E27FC236}">
                <a16:creationId xmlns:a16="http://schemas.microsoft.com/office/drawing/2014/main" id="{BFD108E2-451A-FCE4-BB56-5492034A6697}"/>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53</a:t>
            </a:r>
          </a:p>
        </p:txBody>
      </p:sp>
      <p:sp>
        <p:nvSpPr>
          <p:cNvPr id="45094" name="Text Box 38">
            <a:extLst>
              <a:ext uri="{FF2B5EF4-FFF2-40B4-BE49-F238E27FC236}">
                <a16:creationId xmlns:a16="http://schemas.microsoft.com/office/drawing/2014/main" id="{3B0738F0-86B7-EFF5-6246-11671772D17B}"/>
              </a:ext>
            </a:extLst>
          </p:cNvPr>
          <p:cNvSpPr txBox="1">
            <a:spLocks noChangeArrowheads="1"/>
          </p:cNvSpPr>
          <p:nvPr/>
        </p:nvSpPr>
        <p:spPr bwMode="auto">
          <a:xfrm>
            <a:off x="98298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52</a:t>
            </a:r>
          </a:p>
        </p:txBody>
      </p:sp>
      <p:sp>
        <p:nvSpPr>
          <p:cNvPr id="45095" name="Text Box 39">
            <a:extLst>
              <a:ext uri="{FF2B5EF4-FFF2-40B4-BE49-F238E27FC236}">
                <a16:creationId xmlns:a16="http://schemas.microsoft.com/office/drawing/2014/main" id="{575139C9-1F62-3D06-2608-A5A9EE2D29AD}"/>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51</a:t>
            </a:r>
          </a:p>
        </p:txBody>
      </p:sp>
      <p:sp>
        <p:nvSpPr>
          <p:cNvPr id="45096" name="Text Box 40">
            <a:extLst>
              <a:ext uri="{FF2B5EF4-FFF2-40B4-BE49-F238E27FC236}">
                <a16:creationId xmlns:a16="http://schemas.microsoft.com/office/drawing/2014/main" id="{3931DC68-0CA2-75E6-9182-38A2627B4643}"/>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50</a:t>
            </a:r>
          </a:p>
        </p:txBody>
      </p:sp>
      <p:sp>
        <p:nvSpPr>
          <p:cNvPr id="45097" name="Text Box 41">
            <a:extLst>
              <a:ext uri="{FF2B5EF4-FFF2-40B4-BE49-F238E27FC236}">
                <a16:creationId xmlns:a16="http://schemas.microsoft.com/office/drawing/2014/main" id="{9C79266C-7C72-EA8D-A17E-5BBCD858C12D}"/>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49</a:t>
            </a:r>
          </a:p>
        </p:txBody>
      </p:sp>
      <p:sp>
        <p:nvSpPr>
          <p:cNvPr id="45098" name="Text Box 42">
            <a:extLst>
              <a:ext uri="{FF2B5EF4-FFF2-40B4-BE49-F238E27FC236}">
                <a16:creationId xmlns:a16="http://schemas.microsoft.com/office/drawing/2014/main" id="{5F2414FF-BBBE-4F2B-406D-67F61AF5D4C3}"/>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48</a:t>
            </a:r>
          </a:p>
        </p:txBody>
      </p:sp>
      <p:sp>
        <p:nvSpPr>
          <p:cNvPr id="45099" name="Text Box 43">
            <a:extLst>
              <a:ext uri="{FF2B5EF4-FFF2-40B4-BE49-F238E27FC236}">
                <a16:creationId xmlns:a16="http://schemas.microsoft.com/office/drawing/2014/main" id="{27D8C804-4D87-358E-B6B3-5C6711E09F17}"/>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17</a:t>
            </a:r>
          </a:p>
        </p:txBody>
      </p:sp>
      <p:sp>
        <p:nvSpPr>
          <p:cNvPr id="45100" name="Text Box 44">
            <a:extLst>
              <a:ext uri="{FF2B5EF4-FFF2-40B4-BE49-F238E27FC236}">
                <a16:creationId xmlns:a16="http://schemas.microsoft.com/office/drawing/2014/main" id="{FF5FE005-3E95-234C-5647-715873353243}"/>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16</a:t>
            </a:r>
          </a:p>
        </p:txBody>
      </p:sp>
      <p:sp>
        <p:nvSpPr>
          <p:cNvPr id="45101" name="Text Box 45">
            <a:extLst>
              <a:ext uri="{FF2B5EF4-FFF2-40B4-BE49-F238E27FC236}">
                <a16:creationId xmlns:a16="http://schemas.microsoft.com/office/drawing/2014/main" id="{267778BE-2A8B-460E-A990-0637FEA96D20}"/>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45</a:t>
            </a:r>
          </a:p>
        </p:txBody>
      </p:sp>
      <p:sp>
        <p:nvSpPr>
          <p:cNvPr id="45102" name="Text Box 46">
            <a:extLst>
              <a:ext uri="{FF2B5EF4-FFF2-40B4-BE49-F238E27FC236}">
                <a16:creationId xmlns:a16="http://schemas.microsoft.com/office/drawing/2014/main" id="{F238ADEB-9A2F-F542-F6E5-F665E6A17EE5}"/>
              </a:ext>
            </a:extLst>
          </p:cNvPr>
          <p:cNvSpPr txBox="1">
            <a:spLocks noChangeArrowheads="1"/>
          </p:cNvSpPr>
          <p:nvPr/>
        </p:nvSpPr>
        <p:spPr bwMode="auto">
          <a:xfrm>
            <a:off x="98298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54</a:t>
            </a:r>
          </a:p>
        </p:txBody>
      </p:sp>
      <p:sp>
        <p:nvSpPr>
          <p:cNvPr id="45103" name="Text Box 47">
            <a:extLst>
              <a:ext uri="{FF2B5EF4-FFF2-40B4-BE49-F238E27FC236}">
                <a16:creationId xmlns:a16="http://schemas.microsoft.com/office/drawing/2014/main" id="{FB4F96B4-6052-E49E-D990-5FAFDD779915}"/>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43</a:t>
            </a:r>
          </a:p>
        </p:txBody>
      </p:sp>
      <p:sp>
        <p:nvSpPr>
          <p:cNvPr id="45104" name="Text Box 48">
            <a:extLst>
              <a:ext uri="{FF2B5EF4-FFF2-40B4-BE49-F238E27FC236}">
                <a16:creationId xmlns:a16="http://schemas.microsoft.com/office/drawing/2014/main" id="{439C3BE1-DFF3-DA91-EA76-4961A0AC32F3}"/>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12</a:t>
            </a:r>
          </a:p>
        </p:txBody>
      </p:sp>
      <p:sp>
        <p:nvSpPr>
          <p:cNvPr id="45105" name="Text Box 49">
            <a:extLst>
              <a:ext uri="{FF2B5EF4-FFF2-40B4-BE49-F238E27FC236}">
                <a16:creationId xmlns:a16="http://schemas.microsoft.com/office/drawing/2014/main" id="{A46030D6-5926-F57B-E369-43E646810CA0}"/>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41</a:t>
            </a:r>
          </a:p>
        </p:txBody>
      </p:sp>
      <p:sp>
        <p:nvSpPr>
          <p:cNvPr id="45106" name="Text Box 50">
            <a:extLst>
              <a:ext uri="{FF2B5EF4-FFF2-40B4-BE49-F238E27FC236}">
                <a16:creationId xmlns:a16="http://schemas.microsoft.com/office/drawing/2014/main" id="{D3D3C378-861C-A48F-0098-7304CAAB9A12}"/>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20</a:t>
            </a:r>
          </a:p>
        </p:txBody>
      </p:sp>
      <p:sp>
        <p:nvSpPr>
          <p:cNvPr id="45107" name="Text Box 51">
            <a:extLst>
              <a:ext uri="{FF2B5EF4-FFF2-40B4-BE49-F238E27FC236}">
                <a16:creationId xmlns:a16="http://schemas.microsoft.com/office/drawing/2014/main" id="{29131918-6942-2C6E-159F-B154559B5925}"/>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19</a:t>
            </a:r>
          </a:p>
        </p:txBody>
      </p:sp>
      <p:sp>
        <p:nvSpPr>
          <p:cNvPr id="45108" name="Text Box 52">
            <a:extLst>
              <a:ext uri="{FF2B5EF4-FFF2-40B4-BE49-F238E27FC236}">
                <a16:creationId xmlns:a16="http://schemas.microsoft.com/office/drawing/2014/main" id="{63F741D6-5A57-61C5-5625-4767F7BF197E}"/>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18</a:t>
            </a:r>
          </a:p>
        </p:txBody>
      </p:sp>
      <p:sp>
        <p:nvSpPr>
          <p:cNvPr id="45109" name="Text Box 53">
            <a:extLst>
              <a:ext uri="{FF2B5EF4-FFF2-40B4-BE49-F238E27FC236}">
                <a16:creationId xmlns:a16="http://schemas.microsoft.com/office/drawing/2014/main" id="{17947063-63EC-A36E-94E6-D7C1395CEE4E}"/>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7</a:t>
            </a:r>
          </a:p>
        </p:txBody>
      </p:sp>
      <p:sp>
        <p:nvSpPr>
          <p:cNvPr id="45110" name="Text Box 54">
            <a:extLst>
              <a:ext uri="{FF2B5EF4-FFF2-40B4-BE49-F238E27FC236}">
                <a16:creationId xmlns:a16="http://schemas.microsoft.com/office/drawing/2014/main" id="{5ED2FA54-B04F-AF77-8D51-528A87E241B9}"/>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6</a:t>
            </a:r>
          </a:p>
        </p:txBody>
      </p:sp>
      <p:sp>
        <p:nvSpPr>
          <p:cNvPr id="45111" name="Text Box 55">
            <a:extLst>
              <a:ext uri="{FF2B5EF4-FFF2-40B4-BE49-F238E27FC236}">
                <a16:creationId xmlns:a16="http://schemas.microsoft.com/office/drawing/2014/main" id="{D48C4694-0789-B67F-AA04-6BCCCE35DEDF}"/>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15</a:t>
            </a:r>
          </a:p>
        </p:txBody>
      </p:sp>
      <p:sp>
        <p:nvSpPr>
          <p:cNvPr id="45112" name="Text Box 56">
            <a:extLst>
              <a:ext uri="{FF2B5EF4-FFF2-40B4-BE49-F238E27FC236}">
                <a16:creationId xmlns:a16="http://schemas.microsoft.com/office/drawing/2014/main" id="{4B6039C3-F0AF-74DD-7342-FB948465E377}"/>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44</a:t>
            </a:r>
          </a:p>
        </p:txBody>
      </p:sp>
      <p:sp>
        <p:nvSpPr>
          <p:cNvPr id="45113" name="Text Box 57">
            <a:extLst>
              <a:ext uri="{FF2B5EF4-FFF2-40B4-BE49-F238E27FC236}">
                <a16:creationId xmlns:a16="http://schemas.microsoft.com/office/drawing/2014/main" id="{8EDFEC1F-E968-2A05-A192-A72A17430EC6}"/>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13</a:t>
            </a:r>
          </a:p>
        </p:txBody>
      </p:sp>
      <p:sp>
        <p:nvSpPr>
          <p:cNvPr id="45114" name="Text Box 58">
            <a:extLst>
              <a:ext uri="{FF2B5EF4-FFF2-40B4-BE49-F238E27FC236}">
                <a16:creationId xmlns:a16="http://schemas.microsoft.com/office/drawing/2014/main" id="{D0D28BF8-00C3-35DF-235D-455F154813FB}"/>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2</a:t>
            </a:r>
          </a:p>
        </p:txBody>
      </p:sp>
      <p:sp>
        <p:nvSpPr>
          <p:cNvPr id="45115" name="Text Box 59">
            <a:extLst>
              <a:ext uri="{FF2B5EF4-FFF2-40B4-BE49-F238E27FC236}">
                <a16:creationId xmlns:a16="http://schemas.microsoft.com/office/drawing/2014/main" id="{E505983E-0FC3-B27B-BC5A-F586A19E5116}"/>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11</a:t>
            </a:r>
          </a:p>
        </p:txBody>
      </p:sp>
      <p:sp>
        <p:nvSpPr>
          <p:cNvPr id="45116" name="Text Box 60">
            <a:extLst>
              <a:ext uri="{FF2B5EF4-FFF2-40B4-BE49-F238E27FC236}">
                <a16:creationId xmlns:a16="http://schemas.microsoft.com/office/drawing/2014/main" id="{DFB0AA17-92C8-18F6-736F-34AB8B3FF4F1}"/>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10</a:t>
            </a:r>
          </a:p>
        </p:txBody>
      </p:sp>
      <p:sp>
        <p:nvSpPr>
          <p:cNvPr id="45117" name="Text Box 61">
            <a:extLst>
              <a:ext uri="{FF2B5EF4-FFF2-40B4-BE49-F238E27FC236}">
                <a16:creationId xmlns:a16="http://schemas.microsoft.com/office/drawing/2014/main" id="{D370A396-8780-6D8D-2D6B-E9D851C3FA38}"/>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9</a:t>
            </a:r>
          </a:p>
        </p:txBody>
      </p:sp>
      <p:sp>
        <p:nvSpPr>
          <p:cNvPr id="45118" name="Text Box 62">
            <a:extLst>
              <a:ext uri="{FF2B5EF4-FFF2-40B4-BE49-F238E27FC236}">
                <a16:creationId xmlns:a16="http://schemas.microsoft.com/office/drawing/2014/main" id="{59CF85C8-B34F-9C3A-C904-601913018F2D}"/>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8</a:t>
            </a:r>
          </a:p>
        </p:txBody>
      </p:sp>
      <p:sp>
        <p:nvSpPr>
          <p:cNvPr id="45119" name="Text Box 63">
            <a:extLst>
              <a:ext uri="{FF2B5EF4-FFF2-40B4-BE49-F238E27FC236}">
                <a16:creationId xmlns:a16="http://schemas.microsoft.com/office/drawing/2014/main" id="{FB01F09D-37FB-FAB6-8E7A-39D67B6E3413}"/>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47</a:t>
            </a:r>
          </a:p>
        </p:txBody>
      </p:sp>
      <p:sp>
        <p:nvSpPr>
          <p:cNvPr id="45120" name="Text Box 64">
            <a:extLst>
              <a:ext uri="{FF2B5EF4-FFF2-40B4-BE49-F238E27FC236}">
                <a16:creationId xmlns:a16="http://schemas.microsoft.com/office/drawing/2014/main" id="{5512C252-8C92-3C1A-178E-0F067039AA04}"/>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46</a:t>
            </a:r>
          </a:p>
        </p:txBody>
      </p:sp>
      <p:sp>
        <p:nvSpPr>
          <p:cNvPr id="45121" name="Text Box 65">
            <a:extLst>
              <a:ext uri="{FF2B5EF4-FFF2-40B4-BE49-F238E27FC236}">
                <a16:creationId xmlns:a16="http://schemas.microsoft.com/office/drawing/2014/main" id="{BB49DC40-E0AC-7243-3110-B58881C76028}"/>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5</a:t>
            </a:r>
          </a:p>
        </p:txBody>
      </p:sp>
      <p:sp>
        <p:nvSpPr>
          <p:cNvPr id="45122" name="Text Box 66">
            <a:extLst>
              <a:ext uri="{FF2B5EF4-FFF2-40B4-BE49-F238E27FC236}">
                <a16:creationId xmlns:a16="http://schemas.microsoft.com/office/drawing/2014/main" id="{3557EAD1-96B2-9287-116D-59AC78F15AC2}"/>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4</a:t>
            </a:r>
          </a:p>
        </p:txBody>
      </p:sp>
      <p:sp>
        <p:nvSpPr>
          <p:cNvPr id="45123" name="Text Box 67">
            <a:extLst>
              <a:ext uri="{FF2B5EF4-FFF2-40B4-BE49-F238E27FC236}">
                <a16:creationId xmlns:a16="http://schemas.microsoft.com/office/drawing/2014/main" id="{968CBB99-FBB4-2388-94C1-E6499E01EB8A}"/>
              </a:ext>
            </a:extLst>
          </p:cNvPr>
          <p:cNvSpPr txBox="1">
            <a:spLocks noChangeArrowheads="1"/>
          </p:cNvSpPr>
          <p:nvPr/>
        </p:nvSpPr>
        <p:spPr bwMode="auto">
          <a:xfrm>
            <a:off x="10134600" y="152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a:t>
            </a:r>
          </a:p>
        </p:txBody>
      </p:sp>
      <p:sp>
        <p:nvSpPr>
          <p:cNvPr id="45124" name="Text Box 68">
            <a:extLst>
              <a:ext uri="{FF2B5EF4-FFF2-40B4-BE49-F238E27FC236}">
                <a16:creationId xmlns:a16="http://schemas.microsoft.com/office/drawing/2014/main" id="{79B52551-2D3A-F712-F09D-9ECA77DB552D}"/>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42</a:t>
            </a:r>
          </a:p>
        </p:txBody>
      </p:sp>
      <p:sp>
        <p:nvSpPr>
          <p:cNvPr id="45125" name="Text Box 69">
            <a:extLst>
              <a:ext uri="{FF2B5EF4-FFF2-40B4-BE49-F238E27FC236}">
                <a16:creationId xmlns:a16="http://schemas.microsoft.com/office/drawing/2014/main" id="{25883ABB-DE40-770D-0F61-7D3884205656}"/>
              </a:ext>
            </a:extLst>
          </p:cNvPr>
          <p:cNvSpPr txBox="1">
            <a:spLocks noChangeArrowheads="1"/>
          </p:cNvSpPr>
          <p:nvPr/>
        </p:nvSpPr>
        <p:spPr bwMode="auto">
          <a:xfrm>
            <a:off x="10134600" y="152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a:t>
            </a:r>
          </a:p>
        </p:txBody>
      </p:sp>
      <p:sp>
        <p:nvSpPr>
          <p:cNvPr id="45126" name="Text Box 70">
            <a:extLst>
              <a:ext uri="{FF2B5EF4-FFF2-40B4-BE49-F238E27FC236}">
                <a16:creationId xmlns:a16="http://schemas.microsoft.com/office/drawing/2014/main" id="{E7841090-7780-D5EC-C322-5E2485452268}"/>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40</a:t>
            </a:r>
          </a:p>
        </p:txBody>
      </p:sp>
      <p:sp>
        <p:nvSpPr>
          <p:cNvPr id="45127" name="Text Box 71">
            <a:extLst>
              <a:ext uri="{FF2B5EF4-FFF2-40B4-BE49-F238E27FC236}">
                <a16:creationId xmlns:a16="http://schemas.microsoft.com/office/drawing/2014/main" id="{08BE9BD6-BC3E-D8E5-5F7B-4C7F8D377C40}"/>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39</a:t>
            </a:r>
          </a:p>
        </p:txBody>
      </p:sp>
      <p:sp>
        <p:nvSpPr>
          <p:cNvPr id="45128" name="Text Box 72">
            <a:extLst>
              <a:ext uri="{FF2B5EF4-FFF2-40B4-BE49-F238E27FC236}">
                <a16:creationId xmlns:a16="http://schemas.microsoft.com/office/drawing/2014/main" id="{A2958079-CCB0-D3EA-0D33-CF2FF717450C}"/>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38</a:t>
            </a:r>
          </a:p>
        </p:txBody>
      </p:sp>
      <p:sp>
        <p:nvSpPr>
          <p:cNvPr id="45129" name="Text Box 73">
            <a:extLst>
              <a:ext uri="{FF2B5EF4-FFF2-40B4-BE49-F238E27FC236}">
                <a16:creationId xmlns:a16="http://schemas.microsoft.com/office/drawing/2014/main" id="{B24F099C-5684-2D27-0D68-FF249B2C6662}"/>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37</a:t>
            </a:r>
          </a:p>
        </p:txBody>
      </p:sp>
      <p:sp>
        <p:nvSpPr>
          <p:cNvPr id="45130" name="Text Box 74">
            <a:extLst>
              <a:ext uri="{FF2B5EF4-FFF2-40B4-BE49-F238E27FC236}">
                <a16:creationId xmlns:a16="http://schemas.microsoft.com/office/drawing/2014/main" id="{A4817D5B-CAAB-2A78-5EA6-AFD56A72527D}"/>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36</a:t>
            </a:r>
          </a:p>
        </p:txBody>
      </p:sp>
      <p:sp>
        <p:nvSpPr>
          <p:cNvPr id="45131" name="Text Box 75">
            <a:extLst>
              <a:ext uri="{FF2B5EF4-FFF2-40B4-BE49-F238E27FC236}">
                <a16:creationId xmlns:a16="http://schemas.microsoft.com/office/drawing/2014/main" id="{0908C091-D0CB-1639-0384-6A9E3D5F10F4}"/>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35</a:t>
            </a:r>
          </a:p>
        </p:txBody>
      </p:sp>
      <p:sp>
        <p:nvSpPr>
          <p:cNvPr id="45132" name="Text Box 76">
            <a:extLst>
              <a:ext uri="{FF2B5EF4-FFF2-40B4-BE49-F238E27FC236}">
                <a16:creationId xmlns:a16="http://schemas.microsoft.com/office/drawing/2014/main" id="{8F3B38EC-A309-230E-0270-82D8653D5853}"/>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34</a:t>
            </a:r>
          </a:p>
        </p:txBody>
      </p:sp>
      <p:sp>
        <p:nvSpPr>
          <p:cNvPr id="45133" name="Text Box 77">
            <a:extLst>
              <a:ext uri="{FF2B5EF4-FFF2-40B4-BE49-F238E27FC236}">
                <a16:creationId xmlns:a16="http://schemas.microsoft.com/office/drawing/2014/main" id="{CF3A6D94-0018-E260-1868-043405288E31}"/>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33</a:t>
            </a:r>
          </a:p>
        </p:txBody>
      </p:sp>
      <p:sp>
        <p:nvSpPr>
          <p:cNvPr id="45134" name="Text Box 78">
            <a:extLst>
              <a:ext uri="{FF2B5EF4-FFF2-40B4-BE49-F238E27FC236}">
                <a16:creationId xmlns:a16="http://schemas.microsoft.com/office/drawing/2014/main" id="{380B2512-8A9B-5901-D3EB-A87D85475A82}"/>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32</a:t>
            </a:r>
          </a:p>
        </p:txBody>
      </p:sp>
      <p:sp>
        <p:nvSpPr>
          <p:cNvPr id="45135" name="Text Box 79">
            <a:extLst>
              <a:ext uri="{FF2B5EF4-FFF2-40B4-BE49-F238E27FC236}">
                <a16:creationId xmlns:a16="http://schemas.microsoft.com/office/drawing/2014/main" id="{A368F023-BEA1-90D9-6192-DC1CDBB9D7C5}"/>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31</a:t>
            </a:r>
          </a:p>
        </p:txBody>
      </p:sp>
      <p:sp>
        <p:nvSpPr>
          <p:cNvPr id="45136" name="Text Box 80">
            <a:extLst>
              <a:ext uri="{FF2B5EF4-FFF2-40B4-BE49-F238E27FC236}">
                <a16:creationId xmlns:a16="http://schemas.microsoft.com/office/drawing/2014/main" id="{A6A19699-174D-9051-7497-9684D99C8B1B}"/>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30</a:t>
            </a:r>
          </a:p>
        </p:txBody>
      </p:sp>
      <p:sp>
        <p:nvSpPr>
          <p:cNvPr id="45137" name="Text Box 81">
            <a:extLst>
              <a:ext uri="{FF2B5EF4-FFF2-40B4-BE49-F238E27FC236}">
                <a16:creationId xmlns:a16="http://schemas.microsoft.com/office/drawing/2014/main" id="{9CAD23BC-2506-94AD-42D2-54FDFC0A0B55}"/>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29</a:t>
            </a:r>
          </a:p>
        </p:txBody>
      </p:sp>
      <p:sp>
        <p:nvSpPr>
          <p:cNvPr id="45138" name="Text Box 82">
            <a:extLst>
              <a:ext uri="{FF2B5EF4-FFF2-40B4-BE49-F238E27FC236}">
                <a16:creationId xmlns:a16="http://schemas.microsoft.com/office/drawing/2014/main" id="{4F795D25-4486-BC25-8436-F8FA5405814A}"/>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28</a:t>
            </a:r>
          </a:p>
        </p:txBody>
      </p:sp>
      <p:pic>
        <p:nvPicPr>
          <p:cNvPr id="2" name="Picture 11" descr="WhitecornerFlower">
            <a:extLst>
              <a:ext uri="{FF2B5EF4-FFF2-40B4-BE49-F238E27FC236}">
                <a16:creationId xmlns:a16="http://schemas.microsoft.com/office/drawing/2014/main" id="{65FCD33C-76E6-754C-918F-5E2D38DD9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952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WhitecornerFlower">
            <a:extLst>
              <a:ext uri="{FF2B5EF4-FFF2-40B4-BE49-F238E27FC236}">
                <a16:creationId xmlns:a16="http://schemas.microsoft.com/office/drawing/2014/main" id="{1481C3B0-510C-915F-1973-CF5E1602B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4688" y="1000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WhitecornerFlower">
            <a:extLst>
              <a:ext uri="{FF2B5EF4-FFF2-40B4-BE49-F238E27FC236}">
                <a16:creationId xmlns:a16="http://schemas.microsoft.com/office/drawing/2014/main" id="{984F8371-EB3E-0D98-DA4A-EC4890E6D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55387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DD40DF33-5C7D-9D65-2F72-3FEDBE718CD7}"/>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a:solidFill>
                  <a:srgbClr val="002060"/>
                </a:solidFill>
                <a:latin typeface="Times New Roman" panose="02020603050405020304" pitchFamily="18" charset="0"/>
                <a:cs typeface="Times New Roman" panose="02020603050405020304" pitchFamily="18" charset="0"/>
              </a:rPr>
              <a:t>Tập đọc</a:t>
            </a:r>
            <a:endParaRPr lang="en-US" altLang="en-US" b="1">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74"/>
                                        </p:tgtEl>
                                        <p:attrNameLst>
                                          <p:attrName>style.visibility</p:attrName>
                                        </p:attrNameLst>
                                      </p:cBhvr>
                                      <p:to>
                                        <p:strVal val="visible"/>
                                      </p:to>
                                    </p:set>
                                    <p:animEffect transition="in" filter="checkerboard(across)">
                                      <p:cBhvr>
                                        <p:cTn id="7" dur="500"/>
                                        <p:tgtEl>
                                          <p:spTgt spid="45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5081"/>
                                        </p:tgtEl>
                                        <p:attrNameLst>
                                          <p:attrName>style.visibility</p:attrName>
                                        </p:attrNameLst>
                                      </p:cBhvr>
                                      <p:to>
                                        <p:strVal val="visible"/>
                                      </p:to>
                                    </p:set>
                                    <p:animEffect transition="in" filter="wedge">
                                      <p:cBhvr>
                                        <p:cTn id="12" dur="500"/>
                                        <p:tgtEl>
                                          <p:spTgt spid="450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p:cTn id="16" dur="500"/>
                                        <p:tgtEl>
                                          <p:spTgt spid="45081"/>
                                        </p:tgtEl>
                                      </p:cBhvr>
                                    </p:animEffect>
                                    <p:set>
                                      <p:cBhvr>
                                        <p:cTn id="17" dur="1" fill="hold">
                                          <p:stCondLst>
                                            <p:cond delay="499"/>
                                          </p:stCondLst>
                                        </p:cTn>
                                        <p:tgtEl>
                                          <p:spTgt spid="45081"/>
                                        </p:tgtEl>
                                        <p:attrNameLst>
                                          <p:attrName>style.visibility</p:attrName>
                                        </p:attrNameLst>
                                      </p:cBhvr>
                                      <p:to>
                                        <p:strVal val="hidden"/>
                                      </p:to>
                                    </p:set>
                                  </p:childTnLst>
                                </p:cTn>
                              </p:par>
                              <p:par>
                                <p:cTn id="18" presetID="20" presetClass="entr" presetSubtype="0" fill="hold" nodeType="withEffect">
                                  <p:stCondLst>
                                    <p:cond delay="0"/>
                                  </p:stCondLst>
                                  <p:childTnLst>
                                    <p:set>
                                      <p:cBhvr>
                                        <p:cTn id="19" dur="1" fill="hold">
                                          <p:stCondLst>
                                            <p:cond delay="0"/>
                                          </p:stCondLst>
                                        </p:cTn>
                                        <p:tgtEl>
                                          <p:spTgt spid="45082"/>
                                        </p:tgtEl>
                                        <p:attrNameLst>
                                          <p:attrName>style.visibility</p:attrName>
                                        </p:attrNameLst>
                                      </p:cBhvr>
                                      <p:to>
                                        <p:strVal val="visible"/>
                                      </p:to>
                                    </p:set>
                                    <p:animEffect transition="in" filter="wedge">
                                      <p:cBhvr>
                                        <p:cTn id="20" dur="500"/>
                                        <p:tgtEl>
                                          <p:spTgt spid="45082"/>
                                        </p:tgtEl>
                                      </p:cBhvr>
                                    </p:animEffect>
                                  </p:childTnLst>
                                </p:cTn>
                              </p:par>
                              <p:par>
                                <p:cTn id="21" presetID="10" presetClass="entr" presetSubtype="0" fill="hold" nodeType="withEffect">
                                  <p:stCondLst>
                                    <p:cond delay="0"/>
                                  </p:stCondLst>
                                  <p:childTnLst>
                                    <p:set>
                                      <p:cBhvr>
                                        <p:cTn id="22" dur="1" fill="hold">
                                          <p:stCondLst>
                                            <p:cond delay="0"/>
                                          </p:stCondLst>
                                        </p:cTn>
                                        <p:tgtEl>
                                          <p:spTgt spid="45086"/>
                                        </p:tgtEl>
                                        <p:attrNameLst>
                                          <p:attrName>style.visibility</p:attrName>
                                        </p:attrNameLst>
                                      </p:cBhvr>
                                      <p:to>
                                        <p:strVal val="visible"/>
                                      </p:to>
                                    </p:set>
                                    <p:animEffect transition="in" filter="fade">
                                      <p:cBhvr>
                                        <p:cTn id="23" dur="500"/>
                                        <p:tgtEl>
                                          <p:spTgt spid="45086"/>
                                        </p:tgtEl>
                                      </p:cBhvr>
                                    </p:animEffect>
                                  </p:childTnLst>
                                </p:cTn>
                              </p:par>
                            </p:childTnLst>
                          </p:cTn>
                        </p:par>
                        <p:par>
                          <p:cTn id="24" fill="hold" nodeType="afterGroup">
                            <p:stCondLst>
                              <p:cond delay="500"/>
                            </p:stCondLst>
                            <p:childTnLst>
                              <p:par>
                                <p:cTn id="25" presetID="1" presetClass="exit" presetSubtype="0" fill="hold" nodeType="afterEffect">
                                  <p:stCondLst>
                                    <p:cond delay="0"/>
                                  </p:stCondLst>
                                  <p:childTnLst>
                                    <p:set>
                                      <p:cBhvr>
                                        <p:cTn id="26" dur="1" fill="hold">
                                          <p:stCondLst>
                                            <p:cond delay="0"/>
                                          </p:stCondLst>
                                        </p:cTn>
                                        <p:tgtEl>
                                          <p:spTgt spid="45086"/>
                                        </p:tgtEl>
                                        <p:attrNameLst>
                                          <p:attrName>style.visibility</p:attrName>
                                        </p:attrNameLst>
                                      </p:cBhvr>
                                      <p:to>
                                        <p:strVal val="hidden"/>
                                      </p:to>
                                    </p:set>
                                  </p:childTnLst>
                                </p:cTn>
                              </p:par>
                              <p:par>
                                <p:cTn id="27" presetID="10" presetClass="entr" presetSubtype="0" fill="hold" nodeType="withEffect">
                                  <p:stCondLst>
                                    <p:cond delay="500"/>
                                  </p:stCondLst>
                                  <p:childTnLst>
                                    <p:set>
                                      <p:cBhvr>
                                        <p:cTn id="28" dur="1" fill="hold">
                                          <p:stCondLst>
                                            <p:cond delay="0"/>
                                          </p:stCondLst>
                                        </p:cTn>
                                        <p:tgtEl>
                                          <p:spTgt spid="45087"/>
                                        </p:tgtEl>
                                        <p:attrNameLst>
                                          <p:attrName>style.visibility</p:attrName>
                                        </p:attrNameLst>
                                      </p:cBhvr>
                                      <p:to>
                                        <p:strVal val="visible"/>
                                      </p:to>
                                    </p:set>
                                    <p:animEffect transition="in" filter="fade">
                                      <p:cBhvr>
                                        <p:cTn id="29" dur="500"/>
                                        <p:tgtEl>
                                          <p:spTgt spid="45087"/>
                                        </p:tgtEl>
                                      </p:cBhvr>
                                    </p:animEffect>
                                  </p:childTnLst>
                                </p:cTn>
                              </p:par>
                            </p:childTnLst>
                          </p:cTn>
                        </p:par>
                        <p:par>
                          <p:cTn id="30" fill="hold" nodeType="afterGroup">
                            <p:stCondLst>
                              <p:cond delay="1500"/>
                            </p:stCondLst>
                            <p:childTnLst>
                              <p:par>
                                <p:cTn id="31" presetID="1" presetClass="exit" presetSubtype="0" fill="hold" nodeType="afterEffect">
                                  <p:stCondLst>
                                    <p:cond delay="0"/>
                                  </p:stCondLst>
                                  <p:childTnLst>
                                    <p:set>
                                      <p:cBhvr>
                                        <p:cTn id="32" dur="1" fill="hold">
                                          <p:stCondLst>
                                            <p:cond delay="0"/>
                                          </p:stCondLst>
                                        </p:cTn>
                                        <p:tgtEl>
                                          <p:spTgt spid="45087"/>
                                        </p:tgtEl>
                                        <p:attrNameLst>
                                          <p:attrName>style.visibility</p:attrName>
                                        </p:attrNameLst>
                                      </p:cBhvr>
                                      <p:to>
                                        <p:strVal val="hidden"/>
                                      </p:to>
                                    </p:set>
                                  </p:childTnLst>
                                </p:cTn>
                              </p:par>
                              <p:par>
                                <p:cTn id="33" presetID="10" presetClass="entr" presetSubtype="0" fill="hold" nodeType="withEffect">
                                  <p:stCondLst>
                                    <p:cond delay="500"/>
                                  </p:stCondLst>
                                  <p:childTnLst>
                                    <p:set>
                                      <p:cBhvr>
                                        <p:cTn id="34" dur="1" fill="hold">
                                          <p:stCondLst>
                                            <p:cond delay="0"/>
                                          </p:stCondLst>
                                        </p:cTn>
                                        <p:tgtEl>
                                          <p:spTgt spid="45088"/>
                                        </p:tgtEl>
                                        <p:attrNameLst>
                                          <p:attrName>style.visibility</p:attrName>
                                        </p:attrNameLst>
                                      </p:cBhvr>
                                      <p:to>
                                        <p:strVal val="visible"/>
                                      </p:to>
                                    </p:set>
                                    <p:animEffect transition="in" filter="fade">
                                      <p:cBhvr>
                                        <p:cTn id="35" dur="500"/>
                                        <p:tgtEl>
                                          <p:spTgt spid="45088"/>
                                        </p:tgtEl>
                                      </p:cBhvr>
                                    </p:animEffect>
                                  </p:childTnLst>
                                </p:cTn>
                              </p:par>
                            </p:childTnLst>
                          </p:cTn>
                        </p:par>
                        <p:par>
                          <p:cTn id="36" fill="hold" nodeType="afterGroup">
                            <p:stCondLst>
                              <p:cond delay="2500"/>
                            </p:stCondLst>
                            <p:childTnLst>
                              <p:par>
                                <p:cTn id="37" presetID="1" presetClass="exit" presetSubtype="0" fill="hold" nodeType="afterEffect">
                                  <p:stCondLst>
                                    <p:cond delay="0"/>
                                  </p:stCondLst>
                                  <p:childTnLst>
                                    <p:set>
                                      <p:cBhvr>
                                        <p:cTn id="38" dur="1" fill="hold">
                                          <p:stCondLst>
                                            <p:cond delay="0"/>
                                          </p:stCondLst>
                                        </p:cTn>
                                        <p:tgtEl>
                                          <p:spTgt spid="45088"/>
                                        </p:tgtEl>
                                        <p:attrNameLst>
                                          <p:attrName>style.visibility</p:attrName>
                                        </p:attrNameLst>
                                      </p:cBhvr>
                                      <p:to>
                                        <p:strVal val="hidden"/>
                                      </p:to>
                                    </p:set>
                                  </p:childTnLst>
                                </p:cTn>
                              </p:par>
                              <p:par>
                                <p:cTn id="39" presetID="10" presetClass="entr" presetSubtype="0" fill="hold" nodeType="withEffect">
                                  <p:stCondLst>
                                    <p:cond delay="500"/>
                                  </p:stCondLst>
                                  <p:childTnLst>
                                    <p:set>
                                      <p:cBhvr>
                                        <p:cTn id="40" dur="1" fill="hold">
                                          <p:stCondLst>
                                            <p:cond delay="0"/>
                                          </p:stCondLst>
                                        </p:cTn>
                                        <p:tgtEl>
                                          <p:spTgt spid="45089"/>
                                        </p:tgtEl>
                                        <p:attrNameLst>
                                          <p:attrName>style.visibility</p:attrName>
                                        </p:attrNameLst>
                                      </p:cBhvr>
                                      <p:to>
                                        <p:strVal val="visible"/>
                                      </p:to>
                                    </p:set>
                                    <p:animEffect transition="in" filter="fade">
                                      <p:cBhvr>
                                        <p:cTn id="41" dur="500"/>
                                        <p:tgtEl>
                                          <p:spTgt spid="45089"/>
                                        </p:tgtEl>
                                      </p:cBhvr>
                                    </p:animEffect>
                                  </p:childTnLst>
                                </p:cTn>
                              </p:par>
                            </p:childTnLst>
                          </p:cTn>
                        </p:par>
                        <p:par>
                          <p:cTn id="42" fill="hold" nodeType="afterGroup">
                            <p:stCondLst>
                              <p:cond delay="3500"/>
                            </p:stCondLst>
                            <p:childTnLst>
                              <p:par>
                                <p:cTn id="43" presetID="1" presetClass="exit" presetSubtype="0" fill="hold" nodeType="afterEffect">
                                  <p:stCondLst>
                                    <p:cond delay="0"/>
                                  </p:stCondLst>
                                  <p:childTnLst>
                                    <p:set>
                                      <p:cBhvr>
                                        <p:cTn id="44" dur="1" fill="hold">
                                          <p:stCondLst>
                                            <p:cond delay="0"/>
                                          </p:stCondLst>
                                        </p:cTn>
                                        <p:tgtEl>
                                          <p:spTgt spid="45089"/>
                                        </p:tgtEl>
                                        <p:attrNameLst>
                                          <p:attrName>style.visibility</p:attrName>
                                        </p:attrNameLst>
                                      </p:cBhvr>
                                      <p:to>
                                        <p:strVal val="hidden"/>
                                      </p:to>
                                    </p:set>
                                  </p:childTnLst>
                                </p:cTn>
                              </p:par>
                              <p:par>
                                <p:cTn id="45" presetID="10" presetClass="entr" presetSubtype="0" fill="hold" nodeType="withEffect">
                                  <p:stCondLst>
                                    <p:cond delay="500"/>
                                  </p:stCondLst>
                                  <p:childTnLst>
                                    <p:set>
                                      <p:cBhvr>
                                        <p:cTn id="46" dur="1" fill="hold">
                                          <p:stCondLst>
                                            <p:cond delay="0"/>
                                          </p:stCondLst>
                                        </p:cTn>
                                        <p:tgtEl>
                                          <p:spTgt spid="45090"/>
                                        </p:tgtEl>
                                        <p:attrNameLst>
                                          <p:attrName>style.visibility</p:attrName>
                                        </p:attrNameLst>
                                      </p:cBhvr>
                                      <p:to>
                                        <p:strVal val="visible"/>
                                      </p:to>
                                    </p:set>
                                    <p:animEffect transition="in" filter="fade">
                                      <p:cBhvr>
                                        <p:cTn id="47" dur="500"/>
                                        <p:tgtEl>
                                          <p:spTgt spid="45090"/>
                                        </p:tgtEl>
                                      </p:cBhvr>
                                    </p:animEffect>
                                  </p:childTnLst>
                                </p:cTn>
                              </p:par>
                            </p:childTnLst>
                          </p:cTn>
                        </p:par>
                        <p:par>
                          <p:cTn id="48" fill="hold" nodeType="afterGroup">
                            <p:stCondLst>
                              <p:cond delay="4500"/>
                            </p:stCondLst>
                            <p:childTnLst>
                              <p:par>
                                <p:cTn id="49" presetID="1" presetClass="exit" presetSubtype="0" fill="hold" nodeType="afterEffect">
                                  <p:stCondLst>
                                    <p:cond delay="0"/>
                                  </p:stCondLst>
                                  <p:childTnLst>
                                    <p:set>
                                      <p:cBhvr>
                                        <p:cTn id="50" dur="1" fill="hold">
                                          <p:stCondLst>
                                            <p:cond delay="0"/>
                                          </p:stCondLst>
                                        </p:cTn>
                                        <p:tgtEl>
                                          <p:spTgt spid="45090"/>
                                        </p:tgtEl>
                                        <p:attrNameLst>
                                          <p:attrName>style.visibility</p:attrName>
                                        </p:attrNameLst>
                                      </p:cBhvr>
                                      <p:to>
                                        <p:strVal val="hidden"/>
                                      </p:to>
                                    </p:set>
                                  </p:childTnLst>
                                </p:cTn>
                              </p:par>
                              <p:par>
                                <p:cTn id="51" presetID="10" presetClass="entr" presetSubtype="0" fill="hold" nodeType="withEffect">
                                  <p:stCondLst>
                                    <p:cond delay="500"/>
                                  </p:stCondLst>
                                  <p:childTnLst>
                                    <p:set>
                                      <p:cBhvr>
                                        <p:cTn id="52" dur="1" fill="hold">
                                          <p:stCondLst>
                                            <p:cond delay="0"/>
                                          </p:stCondLst>
                                        </p:cTn>
                                        <p:tgtEl>
                                          <p:spTgt spid="45091"/>
                                        </p:tgtEl>
                                        <p:attrNameLst>
                                          <p:attrName>style.visibility</p:attrName>
                                        </p:attrNameLst>
                                      </p:cBhvr>
                                      <p:to>
                                        <p:strVal val="visible"/>
                                      </p:to>
                                    </p:set>
                                    <p:animEffect transition="in" filter="fade">
                                      <p:cBhvr>
                                        <p:cTn id="53" dur="500"/>
                                        <p:tgtEl>
                                          <p:spTgt spid="45091"/>
                                        </p:tgtEl>
                                      </p:cBhvr>
                                    </p:animEffect>
                                  </p:childTnLst>
                                </p:cTn>
                              </p:par>
                            </p:childTnLst>
                          </p:cTn>
                        </p:par>
                        <p:par>
                          <p:cTn id="54" fill="hold" nodeType="afterGroup">
                            <p:stCondLst>
                              <p:cond delay="5500"/>
                            </p:stCondLst>
                            <p:childTnLst>
                              <p:par>
                                <p:cTn id="55" presetID="1" presetClass="exit" presetSubtype="0" fill="hold" nodeType="afterEffect">
                                  <p:stCondLst>
                                    <p:cond delay="0"/>
                                  </p:stCondLst>
                                  <p:childTnLst>
                                    <p:set>
                                      <p:cBhvr>
                                        <p:cTn id="56" dur="1" fill="hold">
                                          <p:stCondLst>
                                            <p:cond delay="0"/>
                                          </p:stCondLst>
                                        </p:cTn>
                                        <p:tgtEl>
                                          <p:spTgt spid="45091"/>
                                        </p:tgtEl>
                                        <p:attrNameLst>
                                          <p:attrName>style.visibility</p:attrName>
                                        </p:attrNameLst>
                                      </p:cBhvr>
                                      <p:to>
                                        <p:strVal val="hidden"/>
                                      </p:to>
                                    </p:set>
                                  </p:childTnLst>
                                </p:cTn>
                              </p:par>
                              <p:par>
                                <p:cTn id="57" presetID="10" presetClass="entr" presetSubtype="0" fill="hold" nodeType="withEffect">
                                  <p:stCondLst>
                                    <p:cond delay="500"/>
                                  </p:stCondLst>
                                  <p:childTnLst>
                                    <p:set>
                                      <p:cBhvr>
                                        <p:cTn id="58" dur="1" fill="hold">
                                          <p:stCondLst>
                                            <p:cond delay="0"/>
                                          </p:stCondLst>
                                        </p:cTn>
                                        <p:tgtEl>
                                          <p:spTgt spid="45102"/>
                                        </p:tgtEl>
                                        <p:attrNameLst>
                                          <p:attrName>style.visibility</p:attrName>
                                        </p:attrNameLst>
                                      </p:cBhvr>
                                      <p:to>
                                        <p:strVal val="visible"/>
                                      </p:to>
                                    </p:set>
                                    <p:animEffect transition="in" filter="fade">
                                      <p:cBhvr>
                                        <p:cTn id="59" dur="500"/>
                                        <p:tgtEl>
                                          <p:spTgt spid="45102"/>
                                        </p:tgtEl>
                                      </p:cBhvr>
                                    </p:animEffect>
                                  </p:childTnLst>
                                </p:cTn>
                              </p:par>
                            </p:childTnLst>
                          </p:cTn>
                        </p:par>
                        <p:par>
                          <p:cTn id="60" fill="hold" nodeType="afterGroup">
                            <p:stCondLst>
                              <p:cond delay="6500"/>
                            </p:stCondLst>
                            <p:childTnLst>
                              <p:par>
                                <p:cTn id="61" presetID="1" presetClass="exit" presetSubtype="0" fill="hold" nodeType="afterEffect">
                                  <p:stCondLst>
                                    <p:cond delay="0"/>
                                  </p:stCondLst>
                                  <p:childTnLst>
                                    <p:set>
                                      <p:cBhvr>
                                        <p:cTn id="62" dur="1" fill="hold">
                                          <p:stCondLst>
                                            <p:cond delay="0"/>
                                          </p:stCondLst>
                                        </p:cTn>
                                        <p:tgtEl>
                                          <p:spTgt spid="45102"/>
                                        </p:tgtEl>
                                        <p:attrNameLst>
                                          <p:attrName>style.visibility</p:attrName>
                                        </p:attrNameLst>
                                      </p:cBhvr>
                                      <p:to>
                                        <p:strVal val="hidden"/>
                                      </p:to>
                                    </p:set>
                                  </p:childTnLst>
                                </p:cTn>
                              </p:par>
                              <p:par>
                                <p:cTn id="63" presetID="10" presetClass="entr" presetSubtype="0" fill="hold" nodeType="withEffect">
                                  <p:stCondLst>
                                    <p:cond delay="500"/>
                                  </p:stCondLst>
                                  <p:childTnLst>
                                    <p:set>
                                      <p:cBhvr>
                                        <p:cTn id="64" dur="1" fill="hold">
                                          <p:stCondLst>
                                            <p:cond delay="0"/>
                                          </p:stCondLst>
                                        </p:cTn>
                                        <p:tgtEl>
                                          <p:spTgt spid="45093"/>
                                        </p:tgtEl>
                                        <p:attrNameLst>
                                          <p:attrName>style.visibility</p:attrName>
                                        </p:attrNameLst>
                                      </p:cBhvr>
                                      <p:to>
                                        <p:strVal val="visible"/>
                                      </p:to>
                                    </p:set>
                                    <p:animEffect transition="in" filter="fade">
                                      <p:cBhvr>
                                        <p:cTn id="65" dur="500"/>
                                        <p:tgtEl>
                                          <p:spTgt spid="45093"/>
                                        </p:tgtEl>
                                      </p:cBhvr>
                                    </p:animEffect>
                                  </p:childTnLst>
                                </p:cTn>
                              </p:par>
                            </p:childTnLst>
                          </p:cTn>
                        </p:par>
                        <p:par>
                          <p:cTn id="66" fill="hold" nodeType="afterGroup">
                            <p:stCondLst>
                              <p:cond delay="7500"/>
                            </p:stCondLst>
                            <p:childTnLst>
                              <p:par>
                                <p:cTn id="67" presetID="1" presetClass="exit" presetSubtype="0" fill="hold" nodeType="afterEffect">
                                  <p:stCondLst>
                                    <p:cond delay="0"/>
                                  </p:stCondLst>
                                  <p:childTnLst>
                                    <p:set>
                                      <p:cBhvr>
                                        <p:cTn id="68" dur="1" fill="hold">
                                          <p:stCondLst>
                                            <p:cond delay="0"/>
                                          </p:stCondLst>
                                        </p:cTn>
                                        <p:tgtEl>
                                          <p:spTgt spid="45093"/>
                                        </p:tgtEl>
                                        <p:attrNameLst>
                                          <p:attrName>style.visibility</p:attrName>
                                        </p:attrNameLst>
                                      </p:cBhvr>
                                      <p:to>
                                        <p:strVal val="hidden"/>
                                      </p:to>
                                    </p:set>
                                  </p:childTnLst>
                                </p:cTn>
                              </p:par>
                              <p:par>
                                <p:cTn id="69" presetID="10" presetClass="entr" presetSubtype="0" fill="hold" nodeType="withEffect">
                                  <p:stCondLst>
                                    <p:cond delay="500"/>
                                  </p:stCondLst>
                                  <p:childTnLst>
                                    <p:set>
                                      <p:cBhvr>
                                        <p:cTn id="70" dur="1" fill="hold">
                                          <p:stCondLst>
                                            <p:cond delay="0"/>
                                          </p:stCondLst>
                                        </p:cTn>
                                        <p:tgtEl>
                                          <p:spTgt spid="45094"/>
                                        </p:tgtEl>
                                        <p:attrNameLst>
                                          <p:attrName>style.visibility</p:attrName>
                                        </p:attrNameLst>
                                      </p:cBhvr>
                                      <p:to>
                                        <p:strVal val="visible"/>
                                      </p:to>
                                    </p:set>
                                    <p:animEffect transition="in" filter="fade">
                                      <p:cBhvr>
                                        <p:cTn id="71" dur="500"/>
                                        <p:tgtEl>
                                          <p:spTgt spid="45094"/>
                                        </p:tgtEl>
                                      </p:cBhvr>
                                    </p:animEffect>
                                  </p:childTnLst>
                                </p:cTn>
                              </p:par>
                            </p:childTnLst>
                          </p:cTn>
                        </p:par>
                        <p:par>
                          <p:cTn id="72" fill="hold" nodeType="afterGroup">
                            <p:stCondLst>
                              <p:cond delay="8500"/>
                            </p:stCondLst>
                            <p:childTnLst>
                              <p:par>
                                <p:cTn id="73" presetID="1" presetClass="exit" presetSubtype="0" fill="hold" nodeType="afterEffect">
                                  <p:stCondLst>
                                    <p:cond delay="0"/>
                                  </p:stCondLst>
                                  <p:childTnLst>
                                    <p:set>
                                      <p:cBhvr>
                                        <p:cTn id="74" dur="1" fill="hold">
                                          <p:stCondLst>
                                            <p:cond delay="0"/>
                                          </p:stCondLst>
                                        </p:cTn>
                                        <p:tgtEl>
                                          <p:spTgt spid="45094"/>
                                        </p:tgtEl>
                                        <p:attrNameLst>
                                          <p:attrName>style.visibility</p:attrName>
                                        </p:attrNameLst>
                                      </p:cBhvr>
                                      <p:to>
                                        <p:strVal val="hidden"/>
                                      </p:to>
                                    </p:set>
                                  </p:childTnLst>
                                </p:cTn>
                              </p:par>
                              <p:par>
                                <p:cTn id="75" presetID="10" presetClass="entr" presetSubtype="0" fill="hold" nodeType="withEffect">
                                  <p:stCondLst>
                                    <p:cond delay="500"/>
                                  </p:stCondLst>
                                  <p:childTnLst>
                                    <p:set>
                                      <p:cBhvr>
                                        <p:cTn id="76" dur="1" fill="hold">
                                          <p:stCondLst>
                                            <p:cond delay="0"/>
                                          </p:stCondLst>
                                        </p:cTn>
                                        <p:tgtEl>
                                          <p:spTgt spid="45095"/>
                                        </p:tgtEl>
                                        <p:attrNameLst>
                                          <p:attrName>style.visibility</p:attrName>
                                        </p:attrNameLst>
                                      </p:cBhvr>
                                      <p:to>
                                        <p:strVal val="visible"/>
                                      </p:to>
                                    </p:set>
                                    <p:animEffect transition="in" filter="fade">
                                      <p:cBhvr>
                                        <p:cTn id="77" dur="500"/>
                                        <p:tgtEl>
                                          <p:spTgt spid="45095"/>
                                        </p:tgtEl>
                                      </p:cBhvr>
                                    </p:animEffect>
                                  </p:childTnLst>
                                </p:cTn>
                              </p:par>
                            </p:childTnLst>
                          </p:cTn>
                        </p:par>
                        <p:par>
                          <p:cTn id="78" fill="hold" nodeType="afterGroup">
                            <p:stCondLst>
                              <p:cond delay="9500"/>
                            </p:stCondLst>
                            <p:childTnLst>
                              <p:par>
                                <p:cTn id="79" presetID="1" presetClass="exit" presetSubtype="0" fill="hold" nodeType="afterEffect">
                                  <p:stCondLst>
                                    <p:cond delay="0"/>
                                  </p:stCondLst>
                                  <p:childTnLst>
                                    <p:set>
                                      <p:cBhvr>
                                        <p:cTn id="80" dur="1" fill="hold">
                                          <p:stCondLst>
                                            <p:cond delay="0"/>
                                          </p:stCondLst>
                                        </p:cTn>
                                        <p:tgtEl>
                                          <p:spTgt spid="45095"/>
                                        </p:tgtEl>
                                        <p:attrNameLst>
                                          <p:attrName>style.visibility</p:attrName>
                                        </p:attrNameLst>
                                      </p:cBhvr>
                                      <p:to>
                                        <p:strVal val="hidden"/>
                                      </p:to>
                                    </p:set>
                                  </p:childTnLst>
                                </p:cTn>
                              </p:par>
                              <p:par>
                                <p:cTn id="81" presetID="10" presetClass="entr" presetSubtype="0" fill="hold" nodeType="withEffect">
                                  <p:stCondLst>
                                    <p:cond delay="500"/>
                                  </p:stCondLst>
                                  <p:childTnLst>
                                    <p:set>
                                      <p:cBhvr>
                                        <p:cTn id="82" dur="1" fill="hold">
                                          <p:stCondLst>
                                            <p:cond delay="0"/>
                                          </p:stCondLst>
                                        </p:cTn>
                                        <p:tgtEl>
                                          <p:spTgt spid="45096"/>
                                        </p:tgtEl>
                                        <p:attrNameLst>
                                          <p:attrName>style.visibility</p:attrName>
                                        </p:attrNameLst>
                                      </p:cBhvr>
                                      <p:to>
                                        <p:strVal val="visible"/>
                                      </p:to>
                                    </p:set>
                                    <p:animEffect transition="in" filter="fade">
                                      <p:cBhvr>
                                        <p:cTn id="83" dur="500"/>
                                        <p:tgtEl>
                                          <p:spTgt spid="45096"/>
                                        </p:tgtEl>
                                      </p:cBhvr>
                                    </p:animEffect>
                                  </p:childTnLst>
                                </p:cTn>
                              </p:par>
                            </p:childTnLst>
                          </p:cTn>
                        </p:par>
                        <p:par>
                          <p:cTn id="84" fill="hold" nodeType="afterGroup">
                            <p:stCondLst>
                              <p:cond delay="10500"/>
                            </p:stCondLst>
                            <p:childTnLst>
                              <p:par>
                                <p:cTn id="85" presetID="1" presetClass="exit" presetSubtype="0" fill="hold" nodeType="afterEffect">
                                  <p:stCondLst>
                                    <p:cond delay="0"/>
                                  </p:stCondLst>
                                  <p:childTnLst>
                                    <p:set>
                                      <p:cBhvr>
                                        <p:cTn id="86" dur="1" fill="hold">
                                          <p:stCondLst>
                                            <p:cond delay="0"/>
                                          </p:stCondLst>
                                        </p:cTn>
                                        <p:tgtEl>
                                          <p:spTgt spid="45096"/>
                                        </p:tgtEl>
                                        <p:attrNameLst>
                                          <p:attrName>style.visibility</p:attrName>
                                        </p:attrNameLst>
                                      </p:cBhvr>
                                      <p:to>
                                        <p:strVal val="hidden"/>
                                      </p:to>
                                    </p:set>
                                  </p:childTnLst>
                                </p:cTn>
                              </p:par>
                              <p:par>
                                <p:cTn id="87" presetID="10" presetClass="entr" presetSubtype="0" fill="hold" nodeType="withEffect">
                                  <p:stCondLst>
                                    <p:cond delay="500"/>
                                  </p:stCondLst>
                                  <p:childTnLst>
                                    <p:set>
                                      <p:cBhvr>
                                        <p:cTn id="88" dur="1" fill="hold">
                                          <p:stCondLst>
                                            <p:cond delay="0"/>
                                          </p:stCondLst>
                                        </p:cTn>
                                        <p:tgtEl>
                                          <p:spTgt spid="45097"/>
                                        </p:tgtEl>
                                        <p:attrNameLst>
                                          <p:attrName>style.visibility</p:attrName>
                                        </p:attrNameLst>
                                      </p:cBhvr>
                                      <p:to>
                                        <p:strVal val="visible"/>
                                      </p:to>
                                    </p:set>
                                    <p:animEffect transition="in" filter="fade">
                                      <p:cBhvr>
                                        <p:cTn id="89" dur="500"/>
                                        <p:tgtEl>
                                          <p:spTgt spid="45097"/>
                                        </p:tgtEl>
                                      </p:cBhvr>
                                    </p:animEffect>
                                  </p:childTnLst>
                                </p:cTn>
                              </p:par>
                            </p:childTnLst>
                          </p:cTn>
                        </p:par>
                        <p:par>
                          <p:cTn id="90" fill="hold" nodeType="afterGroup">
                            <p:stCondLst>
                              <p:cond delay="11500"/>
                            </p:stCondLst>
                            <p:childTnLst>
                              <p:par>
                                <p:cTn id="91" presetID="1" presetClass="exit" presetSubtype="0" fill="hold" nodeType="afterEffect">
                                  <p:stCondLst>
                                    <p:cond delay="0"/>
                                  </p:stCondLst>
                                  <p:childTnLst>
                                    <p:set>
                                      <p:cBhvr>
                                        <p:cTn id="92" dur="1" fill="hold">
                                          <p:stCondLst>
                                            <p:cond delay="0"/>
                                          </p:stCondLst>
                                        </p:cTn>
                                        <p:tgtEl>
                                          <p:spTgt spid="45097"/>
                                        </p:tgtEl>
                                        <p:attrNameLst>
                                          <p:attrName>style.visibility</p:attrName>
                                        </p:attrNameLst>
                                      </p:cBhvr>
                                      <p:to>
                                        <p:strVal val="hidden"/>
                                      </p:to>
                                    </p:set>
                                  </p:childTnLst>
                                </p:cTn>
                              </p:par>
                              <p:par>
                                <p:cTn id="93" presetID="10" presetClass="entr" presetSubtype="0" fill="hold" nodeType="withEffect">
                                  <p:stCondLst>
                                    <p:cond delay="500"/>
                                  </p:stCondLst>
                                  <p:childTnLst>
                                    <p:set>
                                      <p:cBhvr>
                                        <p:cTn id="94" dur="1" fill="hold">
                                          <p:stCondLst>
                                            <p:cond delay="0"/>
                                          </p:stCondLst>
                                        </p:cTn>
                                        <p:tgtEl>
                                          <p:spTgt spid="45098"/>
                                        </p:tgtEl>
                                        <p:attrNameLst>
                                          <p:attrName>style.visibility</p:attrName>
                                        </p:attrNameLst>
                                      </p:cBhvr>
                                      <p:to>
                                        <p:strVal val="visible"/>
                                      </p:to>
                                    </p:set>
                                    <p:animEffect transition="in" filter="fade">
                                      <p:cBhvr>
                                        <p:cTn id="95" dur="500"/>
                                        <p:tgtEl>
                                          <p:spTgt spid="45098"/>
                                        </p:tgtEl>
                                      </p:cBhvr>
                                    </p:animEffect>
                                  </p:childTnLst>
                                </p:cTn>
                              </p:par>
                            </p:childTnLst>
                          </p:cTn>
                        </p:par>
                        <p:par>
                          <p:cTn id="96" fill="hold" nodeType="afterGroup">
                            <p:stCondLst>
                              <p:cond delay="12500"/>
                            </p:stCondLst>
                            <p:childTnLst>
                              <p:par>
                                <p:cTn id="97" presetID="1" presetClass="exit" presetSubtype="0" fill="hold" nodeType="afterEffect">
                                  <p:stCondLst>
                                    <p:cond delay="0"/>
                                  </p:stCondLst>
                                  <p:childTnLst>
                                    <p:set>
                                      <p:cBhvr>
                                        <p:cTn id="98" dur="1" fill="hold">
                                          <p:stCondLst>
                                            <p:cond delay="0"/>
                                          </p:stCondLst>
                                        </p:cTn>
                                        <p:tgtEl>
                                          <p:spTgt spid="45098"/>
                                        </p:tgtEl>
                                        <p:attrNameLst>
                                          <p:attrName>style.visibility</p:attrName>
                                        </p:attrNameLst>
                                      </p:cBhvr>
                                      <p:to>
                                        <p:strVal val="hidden"/>
                                      </p:to>
                                    </p:set>
                                  </p:childTnLst>
                                </p:cTn>
                              </p:par>
                              <p:par>
                                <p:cTn id="99" presetID="10" presetClass="entr" presetSubtype="0" fill="hold" nodeType="withEffect">
                                  <p:stCondLst>
                                    <p:cond delay="500"/>
                                  </p:stCondLst>
                                  <p:childTnLst>
                                    <p:set>
                                      <p:cBhvr>
                                        <p:cTn id="100" dur="1" fill="hold">
                                          <p:stCondLst>
                                            <p:cond delay="0"/>
                                          </p:stCondLst>
                                        </p:cTn>
                                        <p:tgtEl>
                                          <p:spTgt spid="45119"/>
                                        </p:tgtEl>
                                        <p:attrNameLst>
                                          <p:attrName>style.visibility</p:attrName>
                                        </p:attrNameLst>
                                      </p:cBhvr>
                                      <p:to>
                                        <p:strVal val="visible"/>
                                      </p:to>
                                    </p:set>
                                    <p:animEffect transition="in" filter="fade">
                                      <p:cBhvr>
                                        <p:cTn id="101" dur="500"/>
                                        <p:tgtEl>
                                          <p:spTgt spid="45119"/>
                                        </p:tgtEl>
                                      </p:cBhvr>
                                    </p:animEffect>
                                  </p:childTnLst>
                                </p:cTn>
                              </p:par>
                            </p:childTnLst>
                          </p:cTn>
                        </p:par>
                        <p:par>
                          <p:cTn id="102" fill="hold" nodeType="afterGroup">
                            <p:stCondLst>
                              <p:cond delay="13500"/>
                            </p:stCondLst>
                            <p:childTnLst>
                              <p:par>
                                <p:cTn id="103" presetID="1" presetClass="exit" presetSubtype="0" fill="hold" nodeType="afterEffect">
                                  <p:stCondLst>
                                    <p:cond delay="0"/>
                                  </p:stCondLst>
                                  <p:childTnLst>
                                    <p:set>
                                      <p:cBhvr>
                                        <p:cTn id="104" dur="1" fill="hold">
                                          <p:stCondLst>
                                            <p:cond delay="0"/>
                                          </p:stCondLst>
                                        </p:cTn>
                                        <p:tgtEl>
                                          <p:spTgt spid="45119"/>
                                        </p:tgtEl>
                                        <p:attrNameLst>
                                          <p:attrName>style.visibility</p:attrName>
                                        </p:attrNameLst>
                                      </p:cBhvr>
                                      <p:to>
                                        <p:strVal val="hidden"/>
                                      </p:to>
                                    </p:set>
                                  </p:childTnLst>
                                </p:cTn>
                              </p:par>
                              <p:par>
                                <p:cTn id="105" presetID="10" presetClass="entr" presetSubtype="0" fill="hold" nodeType="withEffect">
                                  <p:stCondLst>
                                    <p:cond delay="500"/>
                                  </p:stCondLst>
                                  <p:childTnLst>
                                    <p:set>
                                      <p:cBhvr>
                                        <p:cTn id="106" dur="1" fill="hold">
                                          <p:stCondLst>
                                            <p:cond delay="0"/>
                                          </p:stCondLst>
                                        </p:cTn>
                                        <p:tgtEl>
                                          <p:spTgt spid="45120"/>
                                        </p:tgtEl>
                                        <p:attrNameLst>
                                          <p:attrName>style.visibility</p:attrName>
                                        </p:attrNameLst>
                                      </p:cBhvr>
                                      <p:to>
                                        <p:strVal val="visible"/>
                                      </p:to>
                                    </p:set>
                                    <p:animEffect transition="in" filter="fade">
                                      <p:cBhvr>
                                        <p:cTn id="107" dur="500"/>
                                        <p:tgtEl>
                                          <p:spTgt spid="45120"/>
                                        </p:tgtEl>
                                      </p:cBhvr>
                                    </p:animEffect>
                                  </p:childTnLst>
                                </p:cTn>
                              </p:par>
                            </p:childTnLst>
                          </p:cTn>
                        </p:par>
                        <p:par>
                          <p:cTn id="108" fill="hold" nodeType="afterGroup">
                            <p:stCondLst>
                              <p:cond delay="14500"/>
                            </p:stCondLst>
                            <p:childTnLst>
                              <p:par>
                                <p:cTn id="109" presetID="1" presetClass="exit" presetSubtype="0" fill="hold" nodeType="afterEffect">
                                  <p:stCondLst>
                                    <p:cond delay="0"/>
                                  </p:stCondLst>
                                  <p:childTnLst>
                                    <p:set>
                                      <p:cBhvr>
                                        <p:cTn id="110" dur="1" fill="hold">
                                          <p:stCondLst>
                                            <p:cond delay="0"/>
                                          </p:stCondLst>
                                        </p:cTn>
                                        <p:tgtEl>
                                          <p:spTgt spid="45120"/>
                                        </p:tgtEl>
                                        <p:attrNameLst>
                                          <p:attrName>style.visibility</p:attrName>
                                        </p:attrNameLst>
                                      </p:cBhvr>
                                      <p:to>
                                        <p:strVal val="hidden"/>
                                      </p:to>
                                    </p:set>
                                  </p:childTnLst>
                                </p:cTn>
                              </p:par>
                              <p:par>
                                <p:cTn id="111" presetID="10" presetClass="entr" presetSubtype="0" fill="hold" nodeType="withEffect">
                                  <p:stCondLst>
                                    <p:cond delay="500"/>
                                  </p:stCondLst>
                                  <p:childTnLst>
                                    <p:set>
                                      <p:cBhvr>
                                        <p:cTn id="112" dur="1" fill="hold">
                                          <p:stCondLst>
                                            <p:cond delay="0"/>
                                          </p:stCondLst>
                                        </p:cTn>
                                        <p:tgtEl>
                                          <p:spTgt spid="45101"/>
                                        </p:tgtEl>
                                        <p:attrNameLst>
                                          <p:attrName>style.visibility</p:attrName>
                                        </p:attrNameLst>
                                      </p:cBhvr>
                                      <p:to>
                                        <p:strVal val="visible"/>
                                      </p:to>
                                    </p:set>
                                    <p:animEffect transition="in" filter="fade">
                                      <p:cBhvr>
                                        <p:cTn id="113" dur="500"/>
                                        <p:tgtEl>
                                          <p:spTgt spid="45101"/>
                                        </p:tgtEl>
                                      </p:cBhvr>
                                    </p:animEffect>
                                  </p:childTnLst>
                                </p:cTn>
                              </p:par>
                            </p:childTnLst>
                          </p:cTn>
                        </p:par>
                        <p:par>
                          <p:cTn id="114" fill="hold" nodeType="afterGroup">
                            <p:stCondLst>
                              <p:cond delay="15500"/>
                            </p:stCondLst>
                            <p:childTnLst>
                              <p:par>
                                <p:cTn id="115" presetID="1" presetClass="exit" presetSubtype="0" fill="hold" nodeType="afterEffect">
                                  <p:stCondLst>
                                    <p:cond delay="0"/>
                                  </p:stCondLst>
                                  <p:childTnLst>
                                    <p:set>
                                      <p:cBhvr>
                                        <p:cTn id="116" dur="1" fill="hold">
                                          <p:stCondLst>
                                            <p:cond delay="0"/>
                                          </p:stCondLst>
                                        </p:cTn>
                                        <p:tgtEl>
                                          <p:spTgt spid="45101"/>
                                        </p:tgtEl>
                                        <p:attrNameLst>
                                          <p:attrName>style.visibility</p:attrName>
                                        </p:attrNameLst>
                                      </p:cBhvr>
                                      <p:to>
                                        <p:strVal val="hidden"/>
                                      </p:to>
                                    </p:set>
                                  </p:childTnLst>
                                </p:cTn>
                              </p:par>
                              <p:par>
                                <p:cTn id="117" presetID="10" presetClass="entr" presetSubtype="0" fill="hold" nodeType="withEffect">
                                  <p:stCondLst>
                                    <p:cond delay="500"/>
                                  </p:stCondLst>
                                  <p:childTnLst>
                                    <p:set>
                                      <p:cBhvr>
                                        <p:cTn id="118" dur="1" fill="hold">
                                          <p:stCondLst>
                                            <p:cond delay="0"/>
                                          </p:stCondLst>
                                        </p:cTn>
                                        <p:tgtEl>
                                          <p:spTgt spid="45112"/>
                                        </p:tgtEl>
                                        <p:attrNameLst>
                                          <p:attrName>style.visibility</p:attrName>
                                        </p:attrNameLst>
                                      </p:cBhvr>
                                      <p:to>
                                        <p:strVal val="visible"/>
                                      </p:to>
                                    </p:set>
                                    <p:animEffect transition="in" filter="fade">
                                      <p:cBhvr>
                                        <p:cTn id="119" dur="500"/>
                                        <p:tgtEl>
                                          <p:spTgt spid="45112"/>
                                        </p:tgtEl>
                                      </p:cBhvr>
                                    </p:animEffect>
                                  </p:childTnLst>
                                </p:cTn>
                              </p:par>
                            </p:childTnLst>
                          </p:cTn>
                        </p:par>
                        <p:par>
                          <p:cTn id="120" fill="hold" nodeType="afterGroup">
                            <p:stCondLst>
                              <p:cond delay="16500"/>
                            </p:stCondLst>
                            <p:childTnLst>
                              <p:par>
                                <p:cTn id="121" presetID="1" presetClass="exit" presetSubtype="0" fill="hold" nodeType="afterEffect">
                                  <p:stCondLst>
                                    <p:cond delay="0"/>
                                  </p:stCondLst>
                                  <p:childTnLst>
                                    <p:set>
                                      <p:cBhvr>
                                        <p:cTn id="122" dur="1" fill="hold">
                                          <p:stCondLst>
                                            <p:cond delay="0"/>
                                          </p:stCondLst>
                                        </p:cTn>
                                        <p:tgtEl>
                                          <p:spTgt spid="45112"/>
                                        </p:tgtEl>
                                        <p:attrNameLst>
                                          <p:attrName>style.visibility</p:attrName>
                                        </p:attrNameLst>
                                      </p:cBhvr>
                                      <p:to>
                                        <p:strVal val="hidden"/>
                                      </p:to>
                                    </p:set>
                                  </p:childTnLst>
                                </p:cTn>
                              </p:par>
                              <p:par>
                                <p:cTn id="123" presetID="10" presetClass="entr" presetSubtype="0" fill="hold" nodeType="withEffect">
                                  <p:stCondLst>
                                    <p:cond delay="500"/>
                                  </p:stCondLst>
                                  <p:childTnLst>
                                    <p:set>
                                      <p:cBhvr>
                                        <p:cTn id="124" dur="1" fill="hold">
                                          <p:stCondLst>
                                            <p:cond delay="0"/>
                                          </p:stCondLst>
                                        </p:cTn>
                                        <p:tgtEl>
                                          <p:spTgt spid="45103"/>
                                        </p:tgtEl>
                                        <p:attrNameLst>
                                          <p:attrName>style.visibility</p:attrName>
                                        </p:attrNameLst>
                                      </p:cBhvr>
                                      <p:to>
                                        <p:strVal val="visible"/>
                                      </p:to>
                                    </p:set>
                                    <p:animEffect transition="in" filter="fade">
                                      <p:cBhvr>
                                        <p:cTn id="125" dur="500"/>
                                        <p:tgtEl>
                                          <p:spTgt spid="45103"/>
                                        </p:tgtEl>
                                      </p:cBhvr>
                                    </p:animEffect>
                                  </p:childTnLst>
                                </p:cTn>
                              </p:par>
                            </p:childTnLst>
                          </p:cTn>
                        </p:par>
                        <p:par>
                          <p:cTn id="126" fill="hold" nodeType="afterGroup">
                            <p:stCondLst>
                              <p:cond delay="17500"/>
                            </p:stCondLst>
                            <p:childTnLst>
                              <p:par>
                                <p:cTn id="127" presetID="1" presetClass="exit" presetSubtype="0" fill="hold" nodeType="afterEffect">
                                  <p:stCondLst>
                                    <p:cond delay="0"/>
                                  </p:stCondLst>
                                  <p:childTnLst>
                                    <p:set>
                                      <p:cBhvr>
                                        <p:cTn id="128" dur="1" fill="hold">
                                          <p:stCondLst>
                                            <p:cond delay="0"/>
                                          </p:stCondLst>
                                        </p:cTn>
                                        <p:tgtEl>
                                          <p:spTgt spid="45103"/>
                                        </p:tgtEl>
                                        <p:attrNameLst>
                                          <p:attrName>style.visibility</p:attrName>
                                        </p:attrNameLst>
                                      </p:cBhvr>
                                      <p:to>
                                        <p:strVal val="hidden"/>
                                      </p:to>
                                    </p:set>
                                  </p:childTnLst>
                                </p:cTn>
                              </p:par>
                              <p:par>
                                <p:cTn id="129" presetID="10" presetClass="entr" presetSubtype="0" fill="hold" nodeType="withEffect">
                                  <p:stCondLst>
                                    <p:cond delay="500"/>
                                  </p:stCondLst>
                                  <p:childTnLst>
                                    <p:set>
                                      <p:cBhvr>
                                        <p:cTn id="130" dur="1" fill="hold">
                                          <p:stCondLst>
                                            <p:cond delay="0"/>
                                          </p:stCondLst>
                                        </p:cTn>
                                        <p:tgtEl>
                                          <p:spTgt spid="45124"/>
                                        </p:tgtEl>
                                        <p:attrNameLst>
                                          <p:attrName>style.visibility</p:attrName>
                                        </p:attrNameLst>
                                      </p:cBhvr>
                                      <p:to>
                                        <p:strVal val="visible"/>
                                      </p:to>
                                    </p:set>
                                    <p:animEffect transition="in" filter="fade">
                                      <p:cBhvr>
                                        <p:cTn id="131" dur="500"/>
                                        <p:tgtEl>
                                          <p:spTgt spid="45124"/>
                                        </p:tgtEl>
                                      </p:cBhvr>
                                    </p:animEffect>
                                  </p:childTnLst>
                                </p:cTn>
                              </p:par>
                            </p:childTnLst>
                          </p:cTn>
                        </p:par>
                        <p:par>
                          <p:cTn id="132" fill="hold" nodeType="afterGroup">
                            <p:stCondLst>
                              <p:cond delay="18500"/>
                            </p:stCondLst>
                            <p:childTnLst>
                              <p:par>
                                <p:cTn id="133" presetID="1" presetClass="exit" presetSubtype="0" fill="hold" nodeType="afterEffect">
                                  <p:stCondLst>
                                    <p:cond delay="0"/>
                                  </p:stCondLst>
                                  <p:childTnLst>
                                    <p:set>
                                      <p:cBhvr>
                                        <p:cTn id="134" dur="1" fill="hold">
                                          <p:stCondLst>
                                            <p:cond delay="0"/>
                                          </p:stCondLst>
                                        </p:cTn>
                                        <p:tgtEl>
                                          <p:spTgt spid="45124"/>
                                        </p:tgtEl>
                                        <p:attrNameLst>
                                          <p:attrName>style.visibility</p:attrName>
                                        </p:attrNameLst>
                                      </p:cBhvr>
                                      <p:to>
                                        <p:strVal val="hidden"/>
                                      </p:to>
                                    </p:set>
                                  </p:childTnLst>
                                </p:cTn>
                              </p:par>
                              <p:par>
                                <p:cTn id="135" presetID="10" presetClass="entr" presetSubtype="0" fill="hold" nodeType="withEffect">
                                  <p:stCondLst>
                                    <p:cond delay="500"/>
                                  </p:stCondLst>
                                  <p:childTnLst>
                                    <p:set>
                                      <p:cBhvr>
                                        <p:cTn id="136" dur="1" fill="hold">
                                          <p:stCondLst>
                                            <p:cond delay="0"/>
                                          </p:stCondLst>
                                        </p:cTn>
                                        <p:tgtEl>
                                          <p:spTgt spid="45105"/>
                                        </p:tgtEl>
                                        <p:attrNameLst>
                                          <p:attrName>style.visibility</p:attrName>
                                        </p:attrNameLst>
                                      </p:cBhvr>
                                      <p:to>
                                        <p:strVal val="visible"/>
                                      </p:to>
                                    </p:set>
                                    <p:animEffect transition="in" filter="fade">
                                      <p:cBhvr>
                                        <p:cTn id="137" dur="500"/>
                                        <p:tgtEl>
                                          <p:spTgt spid="45105"/>
                                        </p:tgtEl>
                                      </p:cBhvr>
                                    </p:animEffect>
                                  </p:childTnLst>
                                </p:cTn>
                              </p:par>
                            </p:childTnLst>
                          </p:cTn>
                        </p:par>
                        <p:par>
                          <p:cTn id="138" fill="hold" nodeType="afterGroup">
                            <p:stCondLst>
                              <p:cond delay="19500"/>
                            </p:stCondLst>
                            <p:childTnLst>
                              <p:par>
                                <p:cTn id="139" presetID="1" presetClass="exit" presetSubtype="0" fill="hold" nodeType="afterEffect">
                                  <p:stCondLst>
                                    <p:cond delay="0"/>
                                  </p:stCondLst>
                                  <p:childTnLst>
                                    <p:set>
                                      <p:cBhvr>
                                        <p:cTn id="140" dur="1" fill="hold">
                                          <p:stCondLst>
                                            <p:cond delay="0"/>
                                          </p:stCondLst>
                                        </p:cTn>
                                        <p:tgtEl>
                                          <p:spTgt spid="45105"/>
                                        </p:tgtEl>
                                        <p:attrNameLst>
                                          <p:attrName>style.visibility</p:attrName>
                                        </p:attrNameLst>
                                      </p:cBhvr>
                                      <p:to>
                                        <p:strVal val="hidden"/>
                                      </p:to>
                                    </p:set>
                                  </p:childTnLst>
                                </p:cTn>
                              </p:par>
                              <p:par>
                                <p:cTn id="141" presetID="10" presetClass="entr" presetSubtype="0" fill="hold" nodeType="withEffect">
                                  <p:stCondLst>
                                    <p:cond delay="500"/>
                                  </p:stCondLst>
                                  <p:childTnLst>
                                    <p:set>
                                      <p:cBhvr>
                                        <p:cTn id="142" dur="1" fill="hold">
                                          <p:stCondLst>
                                            <p:cond delay="0"/>
                                          </p:stCondLst>
                                        </p:cTn>
                                        <p:tgtEl>
                                          <p:spTgt spid="45126"/>
                                        </p:tgtEl>
                                        <p:attrNameLst>
                                          <p:attrName>style.visibility</p:attrName>
                                        </p:attrNameLst>
                                      </p:cBhvr>
                                      <p:to>
                                        <p:strVal val="visible"/>
                                      </p:to>
                                    </p:set>
                                    <p:animEffect transition="in" filter="fade">
                                      <p:cBhvr>
                                        <p:cTn id="143" dur="500"/>
                                        <p:tgtEl>
                                          <p:spTgt spid="45126"/>
                                        </p:tgtEl>
                                      </p:cBhvr>
                                    </p:animEffect>
                                  </p:childTnLst>
                                </p:cTn>
                              </p:par>
                            </p:childTnLst>
                          </p:cTn>
                        </p:par>
                        <p:par>
                          <p:cTn id="144" fill="hold" nodeType="afterGroup">
                            <p:stCondLst>
                              <p:cond delay="20500"/>
                            </p:stCondLst>
                            <p:childTnLst>
                              <p:par>
                                <p:cTn id="145" presetID="1" presetClass="exit" presetSubtype="0" fill="hold" nodeType="afterEffect">
                                  <p:stCondLst>
                                    <p:cond delay="0"/>
                                  </p:stCondLst>
                                  <p:childTnLst>
                                    <p:set>
                                      <p:cBhvr>
                                        <p:cTn id="146" dur="1" fill="hold">
                                          <p:stCondLst>
                                            <p:cond delay="0"/>
                                          </p:stCondLst>
                                        </p:cTn>
                                        <p:tgtEl>
                                          <p:spTgt spid="45126"/>
                                        </p:tgtEl>
                                        <p:attrNameLst>
                                          <p:attrName>style.visibility</p:attrName>
                                        </p:attrNameLst>
                                      </p:cBhvr>
                                      <p:to>
                                        <p:strVal val="hidden"/>
                                      </p:to>
                                    </p:set>
                                  </p:childTnLst>
                                </p:cTn>
                              </p:par>
                              <p:par>
                                <p:cTn id="147" presetID="10" presetClass="entr" presetSubtype="0" fill="hold" nodeType="withEffect">
                                  <p:stCondLst>
                                    <p:cond delay="500"/>
                                  </p:stCondLst>
                                  <p:childTnLst>
                                    <p:set>
                                      <p:cBhvr>
                                        <p:cTn id="148" dur="1" fill="hold">
                                          <p:stCondLst>
                                            <p:cond delay="0"/>
                                          </p:stCondLst>
                                        </p:cTn>
                                        <p:tgtEl>
                                          <p:spTgt spid="45127"/>
                                        </p:tgtEl>
                                        <p:attrNameLst>
                                          <p:attrName>style.visibility</p:attrName>
                                        </p:attrNameLst>
                                      </p:cBhvr>
                                      <p:to>
                                        <p:strVal val="visible"/>
                                      </p:to>
                                    </p:set>
                                    <p:animEffect transition="in" filter="fade">
                                      <p:cBhvr>
                                        <p:cTn id="149" dur="500"/>
                                        <p:tgtEl>
                                          <p:spTgt spid="45127"/>
                                        </p:tgtEl>
                                      </p:cBhvr>
                                    </p:animEffect>
                                  </p:childTnLst>
                                </p:cTn>
                              </p:par>
                            </p:childTnLst>
                          </p:cTn>
                        </p:par>
                        <p:par>
                          <p:cTn id="150" fill="hold" nodeType="afterGroup">
                            <p:stCondLst>
                              <p:cond delay="21500"/>
                            </p:stCondLst>
                            <p:childTnLst>
                              <p:par>
                                <p:cTn id="151" presetID="1" presetClass="exit" presetSubtype="0" fill="hold" nodeType="afterEffect">
                                  <p:stCondLst>
                                    <p:cond delay="0"/>
                                  </p:stCondLst>
                                  <p:childTnLst>
                                    <p:set>
                                      <p:cBhvr>
                                        <p:cTn id="152" dur="1" fill="hold">
                                          <p:stCondLst>
                                            <p:cond delay="0"/>
                                          </p:stCondLst>
                                        </p:cTn>
                                        <p:tgtEl>
                                          <p:spTgt spid="45127"/>
                                        </p:tgtEl>
                                        <p:attrNameLst>
                                          <p:attrName>style.visibility</p:attrName>
                                        </p:attrNameLst>
                                      </p:cBhvr>
                                      <p:to>
                                        <p:strVal val="hidden"/>
                                      </p:to>
                                    </p:set>
                                  </p:childTnLst>
                                </p:cTn>
                              </p:par>
                              <p:par>
                                <p:cTn id="153" presetID="10" presetClass="entr" presetSubtype="0" fill="hold" nodeType="withEffect">
                                  <p:stCondLst>
                                    <p:cond delay="500"/>
                                  </p:stCondLst>
                                  <p:childTnLst>
                                    <p:set>
                                      <p:cBhvr>
                                        <p:cTn id="154" dur="1" fill="hold">
                                          <p:stCondLst>
                                            <p:cond delay="0"/>
                                          </p:stCondLst>
                                        </p:cTn>
                                        <p:tgtEl>
                                          <p:spTgt spid="45128"/>
                                        </p:tgtEl>
                                        <p:attrNameLst>
                                          <p:attrName>style.visibility</p:attrName>
                                        </p:attrNameLst>
                                      </p:cBhvr>
                                      <p:to>
                                        <p:strVal val="visible"/>
                                      </p:to>
                                    </p:set>
                                    <p:animEffect transition="in" filter="fade">
                                      <p:cBhvr>
                                        <p:cTn id="155" dur="500"/>
                                        <p:tgtEl>
                                          <p:spTgt spid="45128"/>
                                        </p:tgtEl>
                                      </p:cBhvr>
                                    </p:animEffect>
                                  </p:childTnLst>
                                </p:cTn>
                              </p:par>
                            </p:childTnLst>
                          </p:cTn>
                        </p:par>
                        <p:par>
                          <p:cTn id="156" fill="hold" nodeType="afterGroup">
                            <p:stCondLst>
                              <p:cond delay="22500"/>
                            </p:stCondLst>
                            <p:childTnLst>
                              <p:par>
                                <p:cTn id="157" presetID="1" presetClass="exit" presetSubtype="0" fill="hold" nodeType="afterEffect">
                                  <p:stCondLst>
                                    <p:cond delay="0"/>
                                  </p:stCondLst>
                                  <p:childTnLst>
                                    <p:set>
                                      <p:cBhvr>
                                        <p:cTn id="158" dur="1" fill="hold">
                                          <p:stCondLst>
                                            <p:cond delay="0"/>
                                          </p:stCondLst>
                                        </p:cTn>
                                        <p:tgtEl>
                                          <p:spTgt spid="45128"/>
                                        </p:tgtEl>
                                        <p:attrNameLst>
                                          <p:attrName>style.visibility</p:attrName>
                                        </p:attrNameLst>
                                      </p:cBhvr>
                                      <p:to>
                                        <p:strVal val="hidden"/>
                                      </p:to>
                                    </p:set>
                                  </p:childTnLst>
                                </p:cTn>
                              </p:par>
                              <p:par>
                                <p:cTn id="159" presetID="10" presetClass="entr" presetSubtype="0" fill="hold" nodeType="withEffect">
                                  <p:stCondLst>
                                    <p:cond delay="500"/>
                                  </p:stCondLst>
                                  <p:childTnLst>
                                    <p:set>
                                      <p:cBhvr>
                                        <p:cTn id="160" dur="1" fill="hold">
                                          <p:stCondLst>
                                            <p:cond delay="0"/>
                                          </p:stCondLst>
                                        </p:cTn>
                                        <p:tgtEl>
                                          <p:spTgt spid="45129"/>
                                        </p:tgtEl>
                                        <p:attrNameLst>
                                          <p:attrName>style.visibility</p:attrName>
                                        </p:attrNameLst>
                                      </p:cBhvr>
                                      <p:to>
                                        <p:strVal val="visible"/>
                                      </p:to>
                                    </p:set>
                                    <p:animEffect transition="in" filter="fade">
                                      <p:cBhvr>
                                        <p:cTn id="161" dur="500"/>
                                        <p:tgtEl>
                                          <p:spTgt spid="45129"/>
                                        </p:tgtEl>
                                      </p:cBhvr>
                                    </p:animEffect>
                                  </p:childTnLst>
                                </p:cTn>
                              </p:par>
                            </p:childTnLst>
                          </p:cTn>
                        </p:par>
                        <p:par>
                          <p:cTn id="162" fill="hold" nodeType="afterGroup">
                            <p:stCondLst>
                              <p:cond delay="23500"/>
                            </p:stCondLst>
                            <p:childTnLst>
                              <p:par>
                                <p:cTn id="163" presetID="1" presetClass="exit" presetSubtype="0" fill="hold" nodeType="afterEffect">
                                  <p:stCondLst>
                                    <p:cond delay="0"/>
                                  </p:stCondLst>
                                  <p:childTnLst>
                                    <p:set>
                                      <p:cBhvr>
                                        <p:cTn id="164" dur="1" fill="hold">
                                          <p:stCondLst>
                                            <p:cond delay="0"/>
                                          </p:stCondLst>
                                        </p:cTn>
                                        <p:tgtEl>
                                          <p:spTgt spid="45129"/>
                                        </p:tgtEl>
                                        <p:attrNameLst>
                                          <p:attrName>style.visibility</p:attrName>
                                        </p:attrNameLst>
                                      </p:cBhvr>
                                      <p:to>
                                        <p:strVal val="hidden"/>
                                      </p:to>
                                    </p:set>
                                  </p:childTnLst>
                                </p:cTn>
                              </p:par>
                              <p:par>
                                <p:cTn id="165" presetID="10" presetClass="entr" presetSubtype="0" fill="hold" nodeType="withEffect">
                                  <p:stCondLst>
                                    <p:cond delay="500"/>
                                  </p:stCondLst>
                                  <p:childTnLst>
                                    <p:set>
                                      <p:cBhvr>
                                        <p:cTn id="166" dur="1" fill="hold">
                                          <p:stCondLst>
                                            <p:cond delay="0"/>
                                          </p:stCondLst>
                                        </p:cTn>
                                        <p:tgtEl>
                                          <p:spTgt spid="45130"/>
                                        </p:tgtEl>
                                        <p:attrNameLst>
                                          <p:attrName>style.visibility</p:attrName>
                                        </p:attrNameLst>
                                      </p:cBhvr>
                                      <p:to>
                                        <p:strVal val="visible"/>
                                      </p:to>
                                    </p:set>
                                    <p:animEffect transition="in" filter="fade">
                                      <p:cBhvr>
                                        <p:cTn id="167" dur="500"/>
                                        <p:tgtEl>
                                          <p:spTgt spid="45130"/>
                                        </p:tgtEl>
                                      </p:cBhvr>
                                    </p:animEffect>
                                  </p:childTnLst>
                                </p:cTn>
                              </p:par>
                            </p:childTnLst>
                          </p:cTn>
                        </p:par>
                        <p:par>
                          <p:cTn id="168" fill="hold" nodeType="afterGroup">
                            <p:stCondLst>
                              <p:cond delay="24500"/>
                            </p:stCondLst>
                            <p:childTnLst>
                              <p:par>
                                <p:cTn id="169" presetID="1" presetClass="exit" presetSubtype="0" fill="hold" nodeType="afterEffect">
                                  <p:stCondLst>
                                    <p:cond delay="0"/>
                                  </p:stCondLst>
                                  <p:childTnLst>
                                    <p:set>
                                      <p:cBhvr>
                                        <p:cTn id="170" dur="1" fill="hold">
                                          <p:stCondLst>
                                            <p:cond delay="0"/>
                                          </p:stCondLst>
                                        </p:cTn>
                                        <p:tgtEl>
                                          <p:spTgt spid="45130"/>
                                        </p:tgtEl>
                                        <p:attrNameLst>
                                          <p:attrName>style.visibility</p:attrName>
                                        </p:attrNameLst>
                                      </p:cBhvr>
                                      <p:to>
                                        <p:strVal val="hidden"/>
                                      </p:to>
                                    </p:set>
                                  </p:childTnLst>
                                </p:cTn>
                              </p:par>
                              <p:par>
                                <p:cTn id="171" presetID="10" presetClass="entr" presetSubtype="0" fill="hold" nodeType="withEffect">
                                  <p:stCondLst>
                                    <p:cond delay="500"/>
                                  </p:stCondLst>
                                  <p:childTnLst>
                                    <p:set>
                                      <p:cBhvr>
                                        <p:cTn id="172" dur="1" fill="hold">
                                          <p:stCondLst>
                                            <p:cond delay="0"/>
                                          </p:stCondLst>
                                        </p:cTn>
                                        <p:tgtEl>
                                          <p:spTgt spid="45131"/>
                                        </p:tgtEl>
                                        <p:attrNameLst>
                                          <p:attrName>style.visibility</p:attrName>
                                        </p:attrNameLst>
                                      </p:cBhvr>
                                      <p:to>
                                        <p:strVal val="visible"/>
                                      </p:to>
                                    </p:set>
                                    <p:animEffect transition="in" filter="fade">
                                      <p:cBhvr>
                                        <p:cTn id="173" dur="500"/>
                                        <p:tgtEl>
                                          <p:spTgt spid="45131"/>
                                        </p:tgtEl>
                                      </p:cBhvr>
                                    </p:animEffect>
                                  </p:childTnLst>
                                </p:cTn>
                              </p:par>
                            </p:childTnLst>
                          </p:cTn>
                        </p:par>
                        <p:par>
                          <p:cTn id="174" fill="hold" nodeType="afterGroup">
                            <p:stCondLst>
                              <p:cond delay="25500"/>
                            </p:stCondLst>
                            <p:childTnLst>
                              <p:par>
                                <p:cTn id="175" presetID="1" presetClass="exit" presetSubtype="0" fill="hold" nodeType="afterEffect">
                                  <p:stCondLst>
                                    <p:cond delay="0"/>
                                  </p:stCondLst>
                                  <p:childTnLst>
                                    <p:set>
                                      <p:cBhvr>
                                        <p:cTn id="176" dur="1" fill="hold">
                                          <p:stCondLst>
                                            <p:cond delay="0"/>
                                          </p:stCondLst>
                                        </p:cTn>
                                        <p:tgtEl>
                                          <p:spTgt spid="45131"/>
                                        </p:tgtEl>
                                        <p:attrNameLst>
                                          <p:attrName>style.visibility</p:attrName>
                                        </p:attrNameLst>
                                      </p:cBhvr>
                                      <p:to>
                                        <p:strVal val="hidden"/>
                                      </p:to>
                                    </p:set>
                                  </p:childTnLst>
                                </p:cTn>
                              </p:par>
                              <p:par>
                                <p:cTn id="177" presetID="10" presetClass="entr" presetSubtype="0" fill="hold" nodeType="withEffect">
                                  <p:stCondLst>
                                    <p:cond delay="500"/>
                                  </p:stCondLst>
                                  <p:childTnLst>
                                    <p:set>
                                      <p:cBhvr>
                                        <p:cTn id="178" dur="1" fill="hold">
                                          <p:stCondLst>
                                            <p:cond delay="0"/>
                                          </p:stCondLst>
                                        </p:cTn>
                                        <p:tgtEl>
                                          <p:spTgt spid="45132"/>
                                        </p:tgtEl>
                                        <p:attrNameLst>
                                          <p:attrName>style.visibility</p:attrName>
                                        </p:attrNameLst>
                                      </p:cBhvr>
                                      <p:to>
                                        <p:strVal val="visible"/>
                                      </p:to>
                                    </p:set>
                                    <p:animEffect transition="in" filter="fade">
                                      <p:cBhvr>
                                        <p:cTn id="179" dur="500"/>
                                        <p:tgtEl>
                                          <p:spTgt spid="45132"/>
                                        </p:tgtEl>
                                      </p:cBhvr>
                                    </p:animEffect>
                                  </p:childTnLst>
                                </p:cTn>
                              </p:par>
                            </p:childTnLst>
                          </p:cTn>
                        </p:par>
                        <p:par>
                          <p:cTn id="180" fill="hold" nodeType="afterGroup">
                            <p:stCondLst>
                              <p:cond delay="26500"/>
                            </p:stCondLst>
                            <p:childTnLst>
                              <p:par>
                                <p:cTn id="181" presetID="1" presetClass="exit" presetSubtype="0" fill="hold" nodeType="afterEffect">
                                  <p:stCondLst>
                                    <p:cond delay="0"/>
                                  </p:stCondLst>
                                  <p:childTnLst>
                                    <p:set>
                                      <p:cBhvr>
                                        <p:cTn id="182" dur="1" fill="hold">
                                          <p:stCondLst>
                                            <p:cond delay="0"/>
                                          </p:stCondLst>
                                        </p:cTn>
                                        <p:tgtEl>
                                          <p:spTgt spid="45132"/>
                                        </p:tgtEl>
                                        <p:attrNameLst>
                                          <p:attrName>style.visibility</p:attrName>
                                        </p:attrNameLst>
                                      </p:cBhvr>
                                      <p:to>
                                        <p:strVal val="hidden"/>
                                      </p:to>
                                    </p:set>
                                  </p:childTnLst>
                                </p:cTn>
                              </p:par>
                              <p:par>
                                <p:cTn id="183" presetID="10" presetClass="entr" presetSubtype="0" fill="hold" nodeType="withEffect">
                                  <p:stCondLst>
                                    <p:cond delay="500"/>
                                  </p:stCondLst>
                                  <p:childTnLst>
                                    <p:set>
                                      <p:cBhvr>
                                        <p:cTn id="184" dur="1" fill="hold">
                                          <p:stCondLst>
                                            <p:cond delay="0"/>
                                          </p:stCondLst>
                                        </p:cTn>
                                        <p:tgtEl>
                                          <p:spTgt spid="45133"/>
                                        </p:tgtEl>
                                        <p:attrNameLst>
                                          <p:attrName>style.visibility</p:attrName>
                                        </p:attrNameLst>
                                      </p:cBhvr>
                                      <p:to>
                                        <p:strVal val="visible"/>
                                      </p:to>
                                    </p:set>
                                    <p:animEffect transition="in" filter="fade">
                                      <p:cBhvr>
                                        <p:cTn id="185" dur="500"/>
                                        <p:tgtEl>
                                          <p:spTgt spid="45133"/>
                                        </p:tgtEl>
                                      </p:cBhvr>
                                    </p:animEffect>
                                  </p:childTnLst>
                                </p:cTn>
                              </p:par>
                            </p:childTnLst>
                          </p:cTn>
                        </p:par>
                        <p:par>
                          <p:cTn id="186" fill="hold" nodeType="afterGroup">
                            <p:stCondLst>
                              <p:cond delay="27500"/>
                            </p:stCondLst>
                            <p:childTnLst>
                              <p:par>
                                <p:cTn id="187" presetID="1" presetClass="exit" presetSubtype="0" fill="hold" nodeType="afterEffect">
                                  <p:stCondLst>
                                    <p:cond delay="0"/>
                                  </p:stCondLst>
                                  <p:childTnLst>
                                    <p:set>
                                      <p:cBhvr>
                                        <p:cTn id="188" dur="1" fill="hold">
                                          <p:stCondLst>
                                            <p:cond delay="0"/>
                                          </p:stCondLst>
                                        </p:cTn>
                                        <p:tgtEl>
                                          <p:spTgt spid="45133"/>
                                        </p:tgtEl>
                                        <p:attrNameLst>
                                          <p:attrName>style.visibility</p:attrName>
                                        </p:attrNameLst>
                                      </p:cBhvr>
                                      <p:to>
                                        <p:strVal val="hidden"/>
                                      </p:to>
                                    </p:set>
                                  </p:childTnLst>
                                </p:cTn>
                              </p:par>
                              <p:par>
                                <p:cTn id="189" presetID="10" presetClass="entr" presetSubtype="0" fill="hold" nodeType="withEffect">
                                  <p:stCondLst>
                                    <p:cond delay="500"/>
                                  </p:stCondLst>
                                  <p:childTnLst>
                                    <p:set>
                                      <p:cBhvr>
                                        <p:cTn id="190" dur="1" fill="hold">
                                          <p:stCondLst>
                                            <p:cond delay="0"/>
                                          </p:stCondLst>
                                        </p:cTn>
                                        <p:tgtEl>
                                          <p:spTgt spid="45134"/>
                                        </p:tgtEl>
                                        <p:attrNameLst>
                                          <p:attrName>style.visibility</p:attrName>
                                        </p:attrNameLst>
                                      </p:cBhvr>
                                      <p:to>
                                        <p:strVal val="visible"/>
                                      </p:to>
                                    </p:set>
                                    <p:animEffect transition="in" filter="fade">
                                      <p:cBhvr>
                                        <p:cTn id="191" dur="500"/>
                                        <p:tgtEl>
                                          <p:spTgt spid="45134"/>
                                        </p:tgtEl>
                                      </p:cBhvr>
                                    </p:animEffect>
                                  </p:childTnLst>
                                </p:cTn>
                              </p:par>
                            </p:childTnLst>
                          </p:cTn>
                        </p:par>
                        <p:par>
                          <p:cTn id="192" fill="hold" nodeType="afterGroup">
                            <p:stCondLst>
                              <p:cond delay="28500"/>
                            </p:stCondLst>
                            <p:childTnLst>
                              <p:par>
                                <p:cTn id="193" presetID="1" presetClass="exit" presetSubtype="0" fill="hold" nodeType="afterEffect">
                                  <p:stCondLst>
                                    <p:cond delay="0"/>
                                  </p:stCondLst>
                                  <p:childTnLst>
                                    <p:set>
                                      <p:cBhvr>
                                        <p:cTn id="194" dur="1" fill="hold">
                                          <p:stCondLst>
                                            <p:cond delay="0"/>
                                          </p:stCondLst>
                                        </p:cTn>
                                        <p:tgtEl>
                                          <p:spTgt spid="45134"/>
                                        </p:tgtEl>
                                        <p:attrNameLst>
                                          <p:attrName>style.visibility</p:attrName>
                                        </p:attrNameLst>
                                      </p:cBhvr>
                                      <p:to>
                                        <p:strVal val="hidden"/>
                                      </p:to>
                                    </p:set>
                                  </p:childTnLst>
                                </p:cTn>
                              </p:par>
                              <p:par>
                                <p:cTn id="195" presetID="10" presetClass="entr" presetSubtype="0" fill="hold" nodeType="withEffect">
                                  <p:stCondLst>
                                    <p:cond delay="500"/>
                                  </p:stCondLst>
                                  <p:childTnLst>
                                    <p:set>
                                      <p:cBhvr>
                                        <p:cTn id="196" dur="1" fill="hold">
                                          <p:stCondLst>
                                            <p:cond delay="0"/>
                                          </p:stCondLst>
                                        </p:cTn>
                                        <p:tgtEl>
                                          <p:spTgt spid="45135"/>
                                        </p:tgtEl>
                                        <p:attrNameLst>
                                          <p:attrName>style.visibility</p:attrName>
                                        </p:attrNameLst>
                                      </p:cBhvr>
                                      <p:to>
                                        <p:strVal val="visible"/>
                                      </p:to>
                                    </p:set>
                                    <p:animEffect transition="in" filter="fade">
                                      <p:cBhvr>
                                        <p:cTn id="197" dur="500"/>
                                        <p:tgtEl>
                                          <p:spTgt spid="45135"/>
                                        </p:tgtEl>
                                      </p:cBhvr>
                                    </p:animEffect>
                                  </p:childTnLst>
                                </p:cTn>
                              </p:par>
                            </p:childTnLst>
                          </p:cTn>
                        </p:par>
                        <p:par>
                          <p:cTn id="198" fill="hold" nodeType="afterGroup">
                            <p:stCondLst>
                              <p:cond delay="29500"/>
                            </p:stCondLst>
                            <p:childTnLst>
                              <p:par>
                                <p:cTn id="199" presetID="1" presetClass="exit" presetSubtype="0" fill="hold" nodeType="afterEffect">
                                  <p:stCondLst>
                                    <p:cond delay="0"/>
                                  </p:stCondLst>
                                  <p:childTnLst>
                                    <p:set>
                                      <p:cBhvr>
                                        <p:cTn id="200" dur="1" fill="hold">
                                          <p:stCondLst>
                                            <p:cond delay="0"/>
                                          </p:stCondLst>
                                        </p:cTn>
                                        <p:tgtEl>
                                          <p:spTgt spid="45135"/>
                                        </p:tgtEl>
                                        <p:attrNameLst>
                                          <p:attrName>style.visibility</p:attrName>
                                        </p:attrNameLst>
                                      </p:cBhvr>
                                      <p:to>
                                        <p:strVal val="hidden"/>
                                      </p:to>
                                    </p:set>
                                  </p:childTnLst>
                                </p:cTn>
                              </p:par>
                              <p:par>
                                <p:cTn id="201" presetID="10" presetClass="entr" presetSubtype="0" fill="hold" nodeType="withEffect">
                                  <p:stCondLst>
                                    <p:cond delay="500"/>
                                  </p:stCondLst>
                                  <p:childTnLst>
                                    <p:set>
                                      <p:cBhvr>
                                        <p:cTn id="202" dur="1" fill="hold">
                                          <p:stCondLst>
                                            <p:cond delay="0"/>
                                          </p:stCondLst>
                                        </p:cTn>
                                        <p:tgtEl>
                                          <p:spTgt spid="45136"/>
                                        </p:tgtEl>
                                        <p:attrNameLst>
                                          <p:attrName>style.visibility</p:attrName>
                                        </p:attrNameLst>
                                      </p:cBhvr>
                                      <p:to>
                                        <p:strVal val="visible"/>
                                      </p:to>
                                    </p:set>
                                    <p:animEffect transition="in" filter="fade">
                                      <p:cBhvr>
                                        <p:cTn id="203" dur="500"/>
                                        <p:tgtEl>
                                          <p:spTgt spid="45136"/>
                                        </p:tgtEl>
                                      </p:cBhvr>
                                    </p:animEffect>
                                  </p:childTnLst>
                                </p:cTn>
                              </p:par>
                            </p:childTnLst>
                          </p:cTn>
                        </p:par>
                        <p:par>
                          <p:cTn id="204" fill="hold" nodeType="afterGroup">
                            <p:stCondLst>
                              <p:cond delay="30500"/>
                            </p:stCondLst>
                            <p:childTnLst>
                              <p:par>
                                <p:cTn id="205" presetID="1" presetClass="exit" presetSubtype="0" fill="hold" nodeType="afterEffect">
                                  <p:stCondLst>
                                    <p:cond delay="0"/>
                                  </p:stCondLst>
                                  <p:childTnLst>
                                    <p:set>
                                      <p:cBhvr>
                                        <p:cTn id="206" dur="1" fill="hold">
                                          <p:stCondLst>
                                            <p:cond delay="0"/>
                                          </p:stCondLst>
                                        </p:cTn>
                                        <p:tgtEl>
                                          <p:spTgt spid="45136"/>
                                        </p:tgtEl>
                                        <p:attrNameLst>
                                          <p:attrName>style.visibility</p:attrName>
                                        </p:attrNameLst>
                                      </p:cBhvr>
                                      <p:to>
                                        <p:strVal val="hidden"/>
                                      </p:to>
                                    </p:set>
                                  </p:childTnLst>
                                </p:cTn>
                              </p:par>
                              <p:par>
                                <p:cTn id="207" presetID="10" presetClass="entr" presetSubtype="0" fill="hold" nodeType="withEffect">
                                  <p:stCondLst>
                                    <p:cond delay="500"/>
                                  </p:stCondLst>
                                  <p:childTnLst>
                                    <p:set>
                                      <p:cBhvr>
                                        <p:cTn id="208" dur="1" fill="hold">
                                          <p:stCondLst>
                                            <p:cond delay="0"/>
                                          </p:stCondLst>
                                        </p:cTn>
                                        <p:tgtEl>
                                          <p:spTgt spid="45137"/>
                                        </p:tgtEl>
                                        <p:attrNameLst>
                                          <p:attrName>style.visibility</p:attrName>
                                        </p:attrNameLst>
                                      </p:cBhvr>
                                      <p:to>
                                        <p:strVal val="visible"/>
                                      </p:to>
                                    </p:set>
                                    <p:animEffect transition="in" filter="fade">
                                      <p:cBhvr>
                                        <p:cTn id="209" dur="500"/>
                                        <p:tgtEl>
                                          <p:spTgt spid="45137"/>
                                        </p:tgtEl>
                                      </p:cBhvr>
                                    </p:animEffect>
                                  </p:childTnLst>
                                </p:cTn>
                              </p:par>
                            </p:childTnLst>
                          </p:cTn>
                        </p:par>
                        <p:par>
                          <p:cTn id="210" fill="hold" nodeType="afterGroup">
                            <p:stCondLst>
                              <p:cond delay="31500"/>
                            </p:stCondLst>
                            <p:childTnLst>
                              <p:par>
                                <p:cTn id="211" presetID="1" presetClass="exit" presetSubtype="0" fill="hold" nodeType="afterEffect">
                                  <p:stCondLst>
                                    <p:cond delay="0"/>
                                  </p:stCondLst>
                                  <p:childTnLst>
                                    <p:set>
                                      <p:cBhvr>
                                        <p:cTn id="212" dur="1" fill="hold">
                                          <p:stCondLst>
                                            <p:cond delay="0"/>
                                          </p:stCondLst>
                                        </p:cTn>
                                        <p:tgtEl>
                                          <p:spTgt spid="45137"/>
                                        </p:tgtEl>
                                        <p:attrNameLst>
                                          <p:attrName>style.visibility</p:attrName>
                                        </p:attrNameLst>
                                      </p:cBhvr>
                                      <p:to>
                                        <p:strVal val="hidden"/>
                                      </p:to>
                                    </p:set>
                                  </p:childTnLst>
                                </p:cTn>
                              </p:par>
                              <p:par>
                                <p:cTn id="213" presetID="10" presetClass="entr" presetSubtype="0" fill="hold" nodeType="withEffect">
                                  <p:stCondLst>
                                    <p:cond delay="500"/>
                                  </p:stCondLst>
                                  <p:childTnLst>
                                    <p:set>
                                      <p:cBhvr>
                                        <p:cTn id="214" dur="1" fill="hold">
                                          <p:stCondLst>
                                            <p:cond delay="0"/>
                                          </p:stCondLst>
                                        </p:cTn>
                                        <p:tgtEl>
                                          <p:spTgt spid="45138"/>
                                        </p:tgtEl>
                                        <p:attrNameLst>
                                          <p:attrName>style.visibility</p:attrName>
                                        </p:attrNameLst>
                                      </p:cBhvr>
                                      <p:to>
                                        <p:strVal val="visible"/>
                                      </p:to>
                                    </p:set>
                                    <p:animEffect transition="in" filter="fade">
                                      <p:cBhvr>
                                        <p:cTn id="215" dur="500"/>
                                        <p:tgtEl>
                                          <p:spTgt spid="45138"/>
                                        </p:tgtEl>
                                      </p:cBhvr>
                                    </p:animEffect>
                                  </p:childTnLst>
                                </p:cTn>
                              </p:par>
                            </p:childTnLst>
                          </p:cTn>
                        </p:par>
                        <p:par>
                          <p:cTn id="216" fill="hold" nodeType="afterGroup">
                            <p:stCondLst>
                              <p:cond delay="32500"/>
                            </p:stCondLst>
                            <p:childTnLst>
                              <p:par>
                                <p:cTn id="217" presetID="1" presetClass="exit" presetSubtype="0" fill="hold" nodeType="afterEffect">
                                  <p:stCondLst>
                                    <p:cond delay="0"/>
                                  </p:stCondLst>
                                  <p:childTnLst>
                                    <p:set>
                                      <p:cBhvr>
                                        <p:cTn id="218" dur="1" fill="hold">
                                          <p:stCondLst>
                                            <p:cond delay="0"/>
                                          </p:stCondLst>
                                        </p:cTn>
                                        <p:tgtEl>
                                          <p:spTgt spid="45138"/>
                                        </p:tgtEl>
                                        <p:attrNameLst>
                                          <p:attrName>style.visibility</p:attrName>
                                        </p:attrNameLst>
                                      </p:cBhvr>
                                      <p:to>
                                        <p:strVal val="hidden"/>
                                      </p:to>
                                    </p:set>
                                  </p:childTnLst>
                                </p:cTn>
                              </p:par>
                              <p:par>
                                <p:cTn id="219" presetID="10" presetClass="entr" presetSubtype="0" fill="hold" nodeType="withEffect">
                                  <p:stCondLst>
                                    <p:cond delay="500"/>
                                  </p:stCondLst>
                                  <p:childTnLst>
                                    <p:set>
                                      <p:cBhvr>
                                        <p:cTn id="220" dur="1" fill="hold">
                                          <p:stCondLst>
                                            <p:cond delay="0"/>
                                          </p:stCondLst>
                                        </p:cTn>
                                        <p:tgtEl>
                                          <p:spTgt spid="45106"/>
                                        </p:tgtEl>
                                        <p:attrNameLst>
                                          <p:attrName>style.visibility</p:attrName>
                                        </p:attrNameLst>
                                      </p:cBhvr>
                                      <p:to>
                                        <p:strVal val="visible"/>
                                      </p:to>
                                    </p:set>
                                    <p:animEffect transition="in" filter="fade">
                                      <p:cBhvr>
                                        <p:cTn id="221" dur="500"/>
                                        <p:tgtEl>
                                          <p:spTgt spid="45106"/>
                                        </p:tgtEl>
                                      </p:cBhvr>
                                    </p:animEffect>
                                  </p:childTnLst>
                                </p:cTn>
                              </p:par>
                            </p:childTnLst>
                          </p:cTn>
                        </p:par>
                        <p:par>
                          <p:cTn id="222" fill="hold" nodeType="afterGroup">
                            <p:stCondLst>
                              <p:cond delay="33500"/>
                            </p:stCondLst>
                            <p:childTnLst>
                              <p:par>
                                <p:cTn id="223" presetID="1" presetClass="exit" presetSubtype="0" fill="hold" nodeType="afterEffect">
                                  <p:stCondLst>
                                    <p:cond delay="0"/>
                                  </p:stCondLst>
                                  <p:childTnLst>
                                    <p:set>
                                      <p:cBhvr>
                                        <p:cTn id="224" dur="1" fill="hold">
                                          <p:stCondLst>
                                            <p:cond delay="0"/>
                                          </p:stCondLst>
                                        </p:cTn>
                                        <p:tgtEl>
                                          <p:spTgt spid="45106"/>
                                        </p:tgtEl>
                                        <p:attrNameLst>
                                          <p:attrName>style.visibility</p:attrName>
                                        </p:attrNameLst>
                                      </p:cBhvr>
                                      <p:to>
                                        <p:strVal val="hidden"/>
                                      </p:to>
                                    </p:set>
                                  </p:childTnLst>
                                </p:cTn>
                              </p:par>
                              <p:par>
                                <p:cTn id="225" presetID="10" presetClass="entr" presetSubtype="0" fill="hold" nodeType="withEffect">
                                  <p:stCondLst>
                                    <p:cond delay="500"/>
                                  </p:stCondLst>
                                  <p:childTnLst>
                                    <p:set>
                                      <p:cBhvr>
                                        <p:cTn id="226" dur="1" fill="hold">
                                          <p:stCondLst>
                                            <p:cond delay="0"/>
                                          </p:stCondLst>
                                        </p:cTn>
                                        <p:tgtEl>
                                          <p:spTgt spid="45107"/>
                                        </p:tgtEl>
                                        <p:attrNameLst>
                                          <p:attrName>style.visibility</p:attrName>
                                        </p:attrNameLst>
                                      </p:cBhvr>
                                      <p:to>
                                        <p:strVal val="visible"/>
                                      </p:to>
                                    </p:set>
                                    <p:animEffect transition="in" filter="fade">
                                      <p:cBhvr>
                                        <p:cTn id="227" dur="500"/>
                                        <p:tgtEl>
                                          <p:spTgt spid="45107"/>
                                        </p:tgtEl>
                                      </p:cBhvr>
                                    </p:animEffect>
                                  </p:childTnLst>
                                </p:cTn>
                              </p:par>
                            </p:childTnLst>
                          </p:cTn>
                        </p:par>
                        <p:par>
                          <p:cTn id="228" fill="hold" nodeType="afterGroup">
                            <p:stCondLst>
                              <p:cond delay="34500"/>
                            </p:stCondLst>
                            <p:childTnLst>
                              <p:par>
                                <p:cTn id="229" presetID="1" presetClass="exit" presetSubtype="0" fill="hold" nodeType="afterEffect">
                                  <p:stCondLst>
                                    <p:cond delay="0"/>
                                  </p:stCondLst>
                                  <p:childTnLst>
                                    <p:set>
                                      <p:cBhvr>
                                        <p:cTn id="230" dur="1" fill="hold">
                                          <p:stCondLst>
                                            <p:cond delay="0"/>
                                          </p:stCondLst>
                                        </p:cTn>
                                        <p:tgtEl>
                                          <p:spTgt spid="45107"/>
                                        </p:tgtEl>
                                        <p:attrNameLst>
                                          <p:attrName>style.visibility</p:attrName>
                                        </p:attrNameLst>
                                      </p:cBhvr>
                                      <p:to>
                                        <p:strVal val="hidden"/>
                                      </p:to>
                                    </p:set>
                                  </p:childTnLst>
                                </p:cTn>
                              </p:par>
                              <p:par>
                                <p:cTn id="231" presetID="10" presetClass="entr" presetSubtype="0" fill="hold" nodeType="withEffect">
                                  <p:stCondLst>
                                    <p:cond delay="500"/>
                                  </p:stCondLst>
                                  <p:childTnLst>
                                    <p:set>
                                      <p:cBhvr>
                                        <p:cTn id="232" dur="1" fill="hold">
                                          <p:stCondLst>
                                            <p:cond delay="0"/>
                                          </p:stCondLst>
                                        </p:cTn>
                                        <p:tgtEl>
                                          <p:spTgt spid="45108"/>
                                        </p:tgtEl>
                                        <p:attrNameLst>
                                          <p:attrName>style.visibility</p:attrName>
                                        </p:attrNameLst>
                                      </p:cBhvr>
                                      <p:to>
                                        <p:strVal val="visible"/>
                                      </p:to>
                                    </p:set>
                                    <p:animEffect transition="in" filter="fade">
                                      <p:cBhvr>
                                        <p:cTn id="233" dur="500"/>
                                        <p:tgtEl>
                                          <p:spTgt spid="45108"/>
                                        </p:tgtEl>
                                      </p:cBhvr>
                                    </p:animEffect>
                                  </p:childTnLst>
                                </p:cTn>
                              </p:par>
                            </p:childTnLst>
                          </p:cTn>
                        </p:par>
                        <p:par>
                          <p:cTn id="234" fill="hold" nodeType="afterGroup">
                            <p:stCondLst>
                              <p:cond delay="35500"/>
                            </p:stCondLst>
                            <p:childTnLst>
                              <p:par>
                                <p:cTn id="235" presetID="1" presetClass="exit" presetSubtype="0" fill="hold" nodeType="afterEffect">
                                  <p:stCondLst>
                                    <p:cond delay="0"/>
                                  </p:stCondLst>
                                  <p:childTnLst>
                                    <p:set>
                                      <p:cBhvr>
                                        <p:cTn id="236" dur="1" fill="hold">
                                          <p:stCondLst>
                                            <p:cond delay="0"/>
                                          </p:stCondLst>
                                        </p:cTn>
                                        <p:tgtEl>
                                          <p:spTgt spid="45108"/>
                                        </p:tgtEl>
                                        <p:attrNameLst>
                                          <p:attrName>style.visibility</p:attrName>
                                        </p:attrNameLst>
                                      </p:cBhvr>
                                      <p:to>
                                        <p:strVal val="hidden"/>
                                      </p:to>
                                    </p:set>
                                  </p:childTnLst>
                                </p:cTn>
                              </p:par>
                              <p:par>
                                <p:cTn id="237" presetID="10" presetClass="entr" presetSubtype="0" fill="hold" nodeType="withEffect">
                                  <p:stCondLst>
                                    <p:cond delay="500"/>
                                  </p:stCondLst>
                                  <p:childTnLst>
                                    <p:set>
                                      <p:cBhvr>
                                        <p:cTn id="238" dur="1" fill="hold">
                                          <p:stCondLst>
                                            <p:cond delay="0"/>
                                          </p:stCondLst>
                                        </p:cTn>
                                        <p:tgtEl>
                                          <p:spTgt spid="45099"/>
                                        </p:tgtEl>
                                        <p:attrNameLst>
                                          <p:attrName>style.visibility</p:attrName>
                                        </p:attrNameLst>
                                      </p:cBhvr>
                                      <p:to>
                                        <p:strVal val="visible"/>
                                      </p:to>
                                    </p:set>
                                    <p:animEffect transition="in" filter="fade">
                                      <p:cBhvr>
                                        <p:cTn id="239" dur="500"/>
                                        <p:tgtEl>
                                          <p:spTgt spid="45099"/>
                                        </p:tgtEl>
                                      </p:cBhvr>
                                    </p:animEffect>
                                  </p:childTnLst>
                                </p:cTn>
                              </p:par>
                            </p:childTnLst>
                          </p:cTn>
                        </p:par>
                        <p:par>
                          <p:cTn id="240" fill="hold" nodeType="afterGroup">
                            <p:stCondLst>
                              <p:cond delay="36500"/>
                            </p:stCondLst>
                            <p:childTnLst>
                              <p:par>
                                <p:cTn id="241" presetID="1" presetClass="exit" presetSubtype="0" fill="hold" nodeType="afterEffect">
                                  <p:stCondLst>
                                    <p:cond delay="0"/>
                                  </p:stCondLst>
                                  <p:childTnLst>
                                    <p:set>
                                      <p:cBhvr>
                                        <p:cTn id="242" dur="1" fill="hold">
                                          <p:stCondLst>
                                            <p:cond delay="0"/>
                                          </p:stCondLst>
                                        </p:cTn>
                                        <p:tgtEl>
                                          <p:spTgt spid="45099"/>
                                        </p:tgtEl>
                                        <p:attrNameLst>
                                          <p:attrName>style.visibility</p:attrName>
                                        </p:attrNameLst>
                                      </p:cBhvr>
                                      <p:to>
                                        <p:strVal val="hidden"/>
                                      </p:to>
                                    </p:set>
                                  </p:childTnLst>
                                </p:cTn>
                              </p:par>
                              <p:par>
                                <p:cTn id="243" presetID="10" presetClass="entr" presetSubtype="0" fill="hold" nodeType="withEffect">
                                  <p:stCondLst>
                                    <p:cond delay="500"/>
                                  </p:stCondLst>
                                  <p:childTnLst>
                                    <p:set>
                                      <p:cBhvr>
                                        <p:cTn id="244" dur="1" fill="hold">
                                          <p:stCondLst>
                                            <p:cond delay="0"/>
                                          </p:stCondLst>
                                        </p:cTn>
                                        <p:tgtEl>
                                          <p:spTgt spid="45100"/>
                                        </p:tgtEl>
                                        <p:attrNameLst>
                                          <p:attrName>style.visibility</p:attrName>
                                        </p:attrNameLst>
                                      </p:cBhvr>
                                      <p:to>
                                        <p:strVal val="visible"/>
                                      </p:to>
                                    </p:set>
                                    <p:animEffect transition="in" filter="fade">
                                      <p:cBhvr>
                                        <p:cTn id="245" dur="500"/>
                                        <p:tgtEl>
                                          <p:spTgt spid="45100"/>
                                        </p:tgtEl>
                                      </p:cBhvr>
                                    </p:animEffect>
                                  </p:childTnLst>
                                </p:cTn>
                              </p:par>
                            </p:childTnLst>
                          </p:cTn>
                        </p:par>
                        <p:par>
                          <p:cTn id="246" fill="hold" nodeType="afterGroup">
                            <p:stCondLst>
                              <p:cond delay="37500"/>
                            </p:stCondLst>
                            <p:childTnLst>
                              <p:par>
                                <p:cTn id="247" presetID="1" presetClass="exit" presetSubtype="0" fill="hold" nodeType="afterEffect">
                                  <p:stCondLst>
                                    <p:cond delay="0"/>
                                  </p:stCondLst>
                                  <p:childTnLst>
                                    <p:set>
                                      <p:cBhvr>
                                        <p:cTn id="248" dur="1" fill="hold">
                                          <p:stCondLst>
                                            <p:cond delay="0"/>
                                          </p:stCondLst>
                                        </p:cTn>
                                        <p:tgtEl>
                                          <p:spTgt spid="45100"/>
                                        </p:tgtEl>
                                        <p:attrNameLst>
                                          <p:attrName>style.visibility</p:attrName>
                                        </p:attrNameLst>
                                      </p:cBhvr>
                                      <p:to>
                                        <p:strVal val="hidden"/>
                                      </p:to>
                                    </p:set>
                                  </p:childTnLst>
                                </p:cTn>
                              </p:par>
                              <p:par>
                                <p:cTn id="249" presetID="10" presetClass="entr" presetSubtype="0" fill="hold" nodeType="withEffect">
                                  <p:stCondLst>
                                    <p:cond delay="500"/>
                                  </p:stCondLst>
                                  <p:childTnLst>
                                    <p:set>
                                      <p:cBhvr>
                                        <p:cTn id="250" dur="1" fill="hold">
                                          <p:stCondLst>
                                            <p:cond delay="0"/>
                                          </p:stCondLst>
                                        </p:cTn>
                                        <p:tgtEl>
                                          <p:spTgt spid="45111"/>
                                        </p:tgtEl>
                                        <p:attrNameLst>
                                          <p:attrName>style.visibility</p:attrName>
                                        </p:attrNameLst>
                                      </p:cBhvr>
                                      <p:to>
                                        <p:strVal val="visible"/>
                                      </p:to>
                                    </p:set>
                                    <p:animEffect transition="in" filter="fade">
                                      <p:cBhvr>
                                        <p:cTn id="251" dur="500"/>
                                        <p:tgtEl>
                                          <p:spTgt spid="45111"/>
                                        </p:tgtEl>
                                      </p:cBhvr>
                                    </p:animEffect>
                                  </p:childTnLst>
                                </p:cTn>
                              </p:par>
                            </p:childTnLst>
                          </p:cTn>
                        </p:par>
                        <p:par>
                          <p:cTn id="252" fill="hold" nodeType="afterGroup">
                            <p:stCondLst>
                              <p:cond delay="38500"/>
                            </p:stCondLst>
                            <p:childTnLst>
                              <p:par>
                                <p:cTn id="253" presetID="1" presetClass="exit" presetSubtype="0" fill="hold" nodeType="afterEffect">
                                  <p:stCondLst>
                                    <p:cond delay="0"/>
                                  </p:stCondLst>
                                  <p:childTnLst>
                                    <p:set>
                                      <p:cBhvr>
                                        <p:cTn id="254" dur="1" fill="hold">
                                          <p:stCondLst>
                                            <p:cond delay="0"/>
                                          </p:stCondLst>
                                        </p:cTn>
                                        <p:tgtEl>
                                          <p:spTgt spid="45111"/>
                                        </p:tgtEl>
                                        <p:attrNameLst>
                                          <p:attrName>style.visibility</p:attrName>
                                        </p:attrNameLst>
                                      </p:cBhvr>
                                      <p:to>
                                        <p:strVal val="hidden"/>
                                      </p:to>
                                    </p:set>
                                  </p:childTnLst>
                                </p:cTn>
                              </p:par>
                              <p:par>
                                <p:cTn id="255" presetID="10" presetClass="entr" presetSubtype="0" fill="hold" nodeType="withEffect">
                                  <p:stCondLst>
                                    <p:cond delay="500"/>
                                  </p:stCondLst>
                                  <p:childTnLst>
                                    <p:set>
                                      <p:cBhvr>
                                        <p:cTn id="256" dur="1" fill="hold">
                                          <p:stCondLst>
                                            <p:cond delay="0"/>
                                          </p:stCondLst>
                                        </p:cTn>
                                        <p:tgtEl>
                                          <p:spTgt spid="45092"/>
                                        </p:tgtEl>
                                        <p:attrNameLst>
                                          <p:attrName>style.visibility</p:attrName>
                                        </p:attrNameLst>
                                      </p:cBhvr>
                                      <p:to>
                                        <p:strVal val="visible"/>
                                      </p:to>
                                    </p:set>
                                    <p:animEffect transition="in" filter="fade">
                                      <p:cBhvr>
                                        <p:cTn id="257" dur="500"/>
                                        <p:tgtEl>
                                          <p:spTgt spid="45092"/>
                                        </p:tgtEl>
                                      </p:cBhvr>
                                    </p:animEffect>
                                  </p:childTnLst>
                                </p:cTn>
                              </p:par>
                            </p:childTnLst>
                          </p:cTn>
                        </p:par>
                        <p:par>
                          <p:cTn id="258" fill="hold" nodeType="afterGroup">
                            <p:stCondLst>
                              <p:cond delay="39500"/>
                            </p:stCondLst>
                            <p:childTnLst>
                              <p:par>
                                <p:cTn id="259" presetID="1" presetClass="exit" presetSubtype="0" fill="hold" nodeType="afterEffect">
                                  <p:stCondLst>
                                    <p:cond delay="0"/>
                                  </p:stCondLst>
                                  <p:childTnLst>
                                    <p:set>
                                      <p:cBhvr>
                                        <p:cTn id="260" dur="1" fill="hold">
                                          <p:stCondLst>
                                            <p:cond delay="0"/>
                                          </p:stCondLst>
                                        </p:cTn>
                                        <p:tgtEl>
                                          <p:spTgt spid="45092"/>
                                        </p:tgtEl>
                                        <p:attrNameLst>
                                          <p:attrName>style.visibility</p:attrName>
                                        </p:attrNameLst>
                                      </p:cBhvr>
                                      <p:to>
                                        <p:strVal val="hidden"/>
                                      </p:to>
                                    </p:set>
                                  </p:childTnLst>
                                </p:cTn>
                              </p:par>
                              <p:par>
                                <p:cTn id="261" presetID="10" presetClass="entr" presetSubtype="0" fill="hold" nodeType="withEffect">
                                  <p:stCondLst>
                                    <p:cond delay="500"/>
                                  </p:stCondLst>
                                  <p:childTnLst>
                                    <p:set>
                                      <p:cBhvr>
                                        <p:cTn id="262" dur="1" fill="hold">
                                          <p:stCondLst>
                                            <p:cond delay="0"/>
                                          </p:stCondLst>
                                        </p:cTn>
                                        <p:tgtEl>
                                          <p:spTgt spid="45113"/>
                                        </p:tgtEl>
                                        <p:attrNameLst>
                                          <p:attrName>style.visibility</p:attrName>
                                        </p:attrNameLst>
                                      </p:cBhvr>
                                      <p:to>
                                        <p:strVal val="visible"/>
                                      </p:to>
                                    </p:set>
                                    <p:animEffect transition="in" filter="fade">
                                      <p:cBhvr>
                                        <p:cTn id="263" dur="500"/>
                                        <p:tgtEl>
                                          <p:spTgt spid="45113"/>
                                        </p:tgtEl>
                                      </p:cBhvr>
                                    </p:animEffect>
                                  </p:childTnLst>
                                </p:cTn>
                              </p:par>
                            </p:childTnLst>
                          </p:cTn>
                        </p:par>
                        <p:par>
                          <p:cTn id="264" fill="hold" nodeType="afterGroup">
                            <p:stCondLst>
                              <p:cond delay="40500"/>
                            </p:stCondLst>
                            <p:childTnLst>
                              <p:par>
                                <p:cTn id="265" presetID="1" presetClass="exit" presetSubtype="0" fill="hold" nodeType="afterEffect">
                                  <p:stCondLst>
                                    <p:cond delay="0"/>
                                  </p:stCondLst>
                                  <p:childTnLst>
                                    <p:set>
                                      <p:cBhvr>
                                        <p:cTn id="266" dur="1" fill="hold">
                                          <p:stCondLst>
                                            <p:cond delay="0"/>
                                          </p:stCondLst>
                                        </p:cTn>
                                        <p:tgtEl>
                                          <p:spTgt spid="45113"/>
                                        </p:tgtEl>
                                        <p:attrNameLst>
                                          <p:attrName>style.visibility</p:attrName>
                                        </p:attrNameLst>
                                      </p:cBhvr>
                                      <p:to>
                                        <p:strVal val="hidden"/>
                                      </p:to>
                                    </p:set>
                                  </p:childTnLst>
                                </p:cTn>
                              </p:par>
                              <p:par>
                                <p:cTn id="267" presetID="10" presetClass="entr" presetSubtype="0" fill="hold" nodeType="withEffect">
                                  <p:stCondLst>
                                    <p:cond delay="500"/>
                                  </p:stCondLst>
                                  <p:childTnLst>
                                    <p:set>
                                      <p:cBhvr>
                                        <p:cTn id="268" dur="1" fill="hold">
                                          <p:stCondLst>
                                            <p:cond delay="0"/>
                                          </p:stCondLst>
                                        </p:cTn>
                                        <p:tgtEl>
                                          <p:spTgt spid="45104"/>
                                        </p:tgtEl>
                                        <p:attrNameLst>
                                          <p:attrName>style.visibility</p:attrName>
                                        </p:attrNameLst>
                                      </p:cBhvr>
                                      <p:to>
                                        <p:strVal val="visible"/>
                                      </p:to>
                                    </p:set>
                                    <p:animEffect transition="in" filter="fade">
                                      <p:cBhvr>
                                        <p:cTn id="269" dur="500"/>
                                        <p:tgtEl>
                                          <p:spTgt spid="45104"/>
                                        </p:tgtEl>
                                      </p:cBhvr>
                                    </p:animEffect>
                                  </p:childTnLst>
                                </p:cTn>
                              </p:par>
                            </p:childTnLst>
                          </p:cTn>
                        </p:par>
                        <p:par>
                          <p:cTn id="270" fill="hold" nodeType="afterGroup">
                            <p:stCondLst>
                              <p:cond delay="41500"/>
                            </p:stCondLst>
                            <p:childTnLst>
                              <p:par>
                                <p:cTn id="271" presetID="1" presetClass="exit" presetSubtype="0" fill="hold" nodeType="afterEffect">
                                  <p:stCondLst>
                                    <p:cond delay="0"/>
                                  </p:stCondLst>
                                  <p:childTnLst>
                                    <p:set>
                                      <p:cBhvr>
                                        <p:cTn id="272" dur="1" fill="hold">
                                          <p:stCondLst>
                                            <p:cond delay="0"/>
                                          </p:stCondLst>
                                        </p:cTn>
                                        <p:tgtEl>
                                          <p:spTgt spid="45104"/>
                                        </p:tgtEl>
                                        <p:attrNameLst>
                                          <p:attrName>style.visibility</p:attrName>
                                        </p:attrNameLst>
                                      </p:cBhvr>
                                      <p:to>
                                        <p:strVal val="hidden"/>
                                      </p:to>
                                    </p:set>
                                  </p:childTnLst>
                                </p:cTn>
                              </p:par>
                              <p:par>
                                <p:cTn id="273" presetID="10" presetClass="entr" presetSubtype="0" fill="hold" nodeType="withEffect">
                                  <p:stCondLst>
                                    <p:cond delay="500"/>
                                  </p:stCondLst>
                                  <p:childTnLst>
                                    <p:set>
                                      <p:cBhvr>
                                        <p:cTn id="274" dur="1" fill="hold">
                                          <p:stCondLst>
                                            <p:cond delay="0"/>
                                          </p:stCondLst>
                                        </p:cTn>
                                        <p:tgtEl>
                                          <p:spTgt spid="45115"/>
                                        </p:tgtEl>
                                        <p:attrNameLst>
                                          <p:attrName>style.visibility</p:attrName>
                                        </p:attrNameLst>
                                      </p:cBhvr>
                                      <p:to>
                                        <p:strVal val="visible"/>
                                      </p:to>
                                    </p:set>
                                    <p:animEffect transition="in" filter="fade">
                                      <p:cBhvr>
                                        <p:cTn id="275" dur="500"/>
                                        <p:tgtEl>
                                          <p:spTgt spid="45115"/>
                                        </p:tgtEl>
                                      </p:cBhvr>
                                    </p:animEffect>
                                  </p:childTnLst>
                                </p:cTn>
                              </p:par>
                            </p:childTnLst>
                          </p:cTn>
                        </p:par>
                        <p:par>
                          <p:cTn id="276" fill="hold" nodeType="afterGroup">
                            <p:stCondLst>
                              <p:cond delay="42500"/>
                            </p:stCondLst>
                            <p:childTnLst>
                              <p:par>
                                <p:cTn id="277" presetID="1" presetClass="exit" presetSubtype="0" fill="hold" nodeType="afterEffect">
                                  <p:stCondLst>
                                    <p:cond delay="0"/>
                                  </p:stCondLst>
                                  <p:childTnLst>
                                    <p:set>
                                      <p:cBhvr>
                                        <p:cTn id="278" dur="1" fill="hold">
                                          <p:stCondLst>
                                            <p:cond delay="0"/>
                                          </p:stCondLst>
                                        </p:cTn>
                                        <p:tgtEl>
                                          <p:spTgt spid="45115"/>
                                        </p:tgtEl>
                                        <p:attrNameLst>
                                          <p:attrName>style.visibility</p:attrName>
                                        </p:attrNameLst>
                                      </p:cBhvr>
                                      <p:to>
                                        <p:strVal val="hidden"/>
                                      </p:to>
                                    </p:set>
                                  </p:childTnLst>
                                </p:cTn>
                              </p:par>
                              <p:par>
                                <p:cTn id="279" presetID="10" presetClass="entr" presetSubtype="0" fill="hold" nodeType="withEffect">
                                  <p:stCondLst>
                                    <p:cond delay="500"/>
                                  </p:stCondLst>
                                  <p:childTnLst>
                                    <p:set>
                                      <p:cBhvr>
                                        <p:cTn id="280" dur="1" fill="hold">
                                          <p:stCondLst>
                                            <p:cond delay="0"/>
                                          </p:stCondLst>
                                        </p:cTn>
                                        <p:tgtEl>
                                          <p:spTgt spid="45116"/>
                                        </p:tgtEl>
                                        <p:attrNameLst>
                                          <p:attrName>style.visibility</p:attrName>
                                        </p:attrNameLst>
                                      </p:cBhvr>
                                      <p:to>
                                        <p:strVal val="visible"/>
                                      </p:to>
                                    </p:set>
                                    <p:animEffect transition="in" filter="fade">
                                      <p:cBhvr>
                                        <p:cTn id="281" dur="500"/>
                                        <p:tgtEl>
                                          <p:spTgt spid="45116"/>
                                        </p:tgtEl>
                                      </p:cBhvr>
                                    </p:animEffect>
                                  </p:childTnLst>
                                </p:cTn>
                              </p:par>
                            </p:childTnLst>
                          </p:cTn>
                        </p:par>
                        <p:par>
                          <p:cTn id="282" fill="hold" nodeType="afterGroup">
                            <p:stCondLst>
                              <p:cond delay="43500"/>
                            </p:stCondLst>
                            <p:childTnLst>
                              <p:par>
                                <p:cTn id="283" presetID="1" presetClass="exit" presetSubtype="0" fill="hold" nodeType="afterEffect">
                                  <p:stCondLst>
                                    <p:cond delay="0"/>
                                  </p:stCondLst>
                                  <p:childTnLst>
                                    <p:set>
                                      <p:cBhvr>
                                        <p:cTn id="284" dur="1" fill="hold">
                                          <p:stCondLst>
                                            <p:cond delay="0"/>
                                          </p:stCondLst>
                                        </p:cTn>
                                        <p:tgtEl>
                                          <p:spTgt spid="45116"/>
                                        </p:tgtEl>
                                        <p:attrNameLst>
                                          <p:attrName>style.visibility</p:attrName>
                                        </p:attrNameLst>
                                      </p:cBhvr>
                                      <p:to>
                                        <p:strVal val="hidden"/>
                                      </p:to>
                                    </p:set>
                                  </p:childTnLst>
                                </p:cTn>
                              </p:par>
                              <p:par>
                                <p:cTn id="285" presetID="10" presetClass="entr" presetSubtype="0" fill="hold" nodeType="withEffect">
                                  <p:stCondLst>
                                    <p:cond delay="500"/>
                                  </p:stCondLst>
                                  <p:childTnLst>
                                    <p:set>
                                      <p:cBhvr>
                                        <p:cTn id="286" dur="1" fill="hold">
                                          <p:stCondLst>
                                            <p:cond delay="0"/>
                                          </p:stCondLst>
                                        </p:cTn>
                                        <p:tgtEl>
                                          <p:spTgt spid="45117"/>
                                        </p:tgtEl>
                                        <p:attrNameLst>
                                          <p:attrName>style.visibility</p:attrName>
                                        </p:attrNameLst>
                                      </p:cBhvr>
                                      <p:to>
                                        <p:strVal val="visible"/>
                                      </p:to>
                                    </p:set>
                                    <p:animEffect transition="in" filter="fade">
                                      <p:cBhvr>
                                        <p:cTn id="287" dur="500"/>
                                        <p:tgtEl>
                                          <p:spTgt spid="45117"/>
                                        </p:tgtEl>
                                      </p:cBhvr>
                                    </p:animEffect>
                                  </p:childTnLst>
                                </p:cTn>
                              </p:par>
                            </p:childTnLst>
                          </p:cTn>
                        </p:par>
                        <p:par>
                          <p:cTn id="288" fill="hold" nodeType="afterGroup">
                            <p:stCondLst>
                              <p:cond delay="44500"/>
                            </p:stCondLst>
                            <p:childTnLst>
                              <p:par>
                                <p:cTn id="289" presetID="1" presetClass="exit" presetSubtype="0" fill="hold" nodeType="afterEffect">
                                  <p:stCondLst>
                                    <p:cond delay="0"/>
                                  </p:stCondLst>
                                  <p:childTnLst>
                                    <p:set>
                                      <p:cBhvr>
                                        <p:cTn id="290" dur="1" fill="hold">
                                          <p:stCondLst>
                                            <p:cond delay="0"/>
                                          </p:stCondLst>
                                        </p:cTn>
                                        <p:tgtEl>
                                          <p:spTgt spid="45117"/>
                                        </p:tgtEl>
                                        <p:attrNameLst>
                                          <p:attrName>style.visibility</p:attrName>
                                        </p:attrNameLst>
                                      </p:cBhvr>
                                      <p:to>
                                        <p:strVal val="hidden"/>
                                      </p:to>
                                    </p:set>
                                  </p:childTnLst>
                                </p:cTn>
                              </p:par>
                              <p:par>
                                <p:cTn id="291" presetID="10" presetClass="entr" presetSubtype="0" fill="hold" nodeType="withEffect">
                                  <p:stCondLst>
                                    <p:cond delay="500"/>
                                  </p:stCondLst>
                                  <p:childTnLst>
                                    <p:set>
                                      <p:cBhvr>
                                        <p:cTn id="292" dur="1" fill="hold">
                                          <p:stCondLst>
                                            <p:cond delay="0"/>
                                          </p:stCondLst>
                                        </p:cTn>
                                        <p:tgtEl>
                                          <p:spTgt spid="45118"/>
                                        </p:tgtEl>
                                        <p:attrNameLst>
                                          <p:attrName>style.visibility</p:attrName>
                                        </p:attrNameLst>
                                      </p:cBhvr>
                                      <p:to>
                                        <p:strVal val="visible"/>
                                      </p:to>
                                    </p:set>
                                    <p:animEffect transition="in" filter="fade">
                                      <p:cBhvr>
                                        <p:cTn id="293" dur="500"/>
                                        <p:tgtEl>
                                          <p:spTgt spid="45118"/>
                                        </p:tgtEl>
                                      </p:cBhvr>
                                    </p:animEffect>
                                  </p:childTnLst>
                                </p:cTn>
                              </p:par>
                            </p:childTnLst>
                          </p:cTn>
                        </p:par>
                        <p:par>
                          <p:cTn id="294" fill="hold" nodeType="afterGroup">
                            <p:stCondLst>
                              <p:cond delay="45500"/>
                            </p:stCondLst>
                            <p:childTnLst>
                              <p:par>
                                <p:cTn id="295" presetID="1" presetClass="exit" presetSubtype="0" fill="hold" nodeType="afterEffect">
                                  <p:stCondLst>
                                    <p:cond delay="0"/>
                                  </p:stCondLst>
                                  <p:childTnLst>
                                    <p:set>
                                      <p:cBhvr>
                                        <p:cTn id="296" dur="1" fill="hold">
                                          <p:stCondLst>
                                            <p:cond delay="0"/>
                                          </p:stCondLst>
                                        </p:cTn>
                                        <p:tgtEl>
                                          <p:spTgt spid="45118"/>
                                        </p:tgtEl>
                                        <p:attrNameLst>
                                          <p:attrName>style.visibility</p:attrName>
                                        </p:attrNameLst>
                                      </p:cBhvr>
                                      <p:to>
                                        <p:strVal val="hidden"/>
                                      </p:to>
                                    </p:set>
                                  </p:childTnLst>
                                </p:cTn>
                              </p:par>
                              <p:par>
                                <p:cTn id="297" presetID="10" presetClass="entr" presetSubtype="0" fill="hold" nodeType="withEffect">
                                  <p:stCondLst>
                                    <p:cond delay="500"/>
                                  </p:stCondLst>
                                  <p:childTnLst>
                                    <p:set>
                                      <p:cBhvr>
                                        <p:cTn id="298" dur="1" fill="hold">
                                          <p:stCondLst>
                                            <p:cond delay="0"/>
                                          </p:stCondLst>
                                        </p:cTn>
                                        <p:tgtEl>
                                          <p:spTgt spid="45109"/>
                                        </p:tgtEl>
                                        <p:attrNameLst>
                                          <p:attrName>style.visibility</p:attrName>
                                        </p:attrNameLst>
                                      </p:cBhvr>
                                      <p:to>
                                        <p:strVal val="visible"/>
                                      </p:to>
                                    </p:set>
                                    <p:animEffect transition="in" filter="fade">
                                      <p:cBhvr>
                                        <p:cTn id="299" dur="500"/>
                                        <p:tgtEl>
                                          <p:spTgt spid="45109"/>
                                        </p:tgtEl>
                                      </p:cBhvr>
                                    </p:animEffect>
                                  </p:childTnLst>
                                </p:cTn>
                              </p:par>
                            </p:childTnLst>
                          </p:cTn>
                        </p:par>
                        <p:par>
                          <p:cTn id="300" fill="hold" nodeType="afterGroup">
                            <p:stCondLst>
                              <p:cond delay="46500"/>
                            </p:stCondLst>
                            <p:childTnLst>
                              <p:par>
                                <p:cTn id="301" presetID="1" presetClass="exit" presetSubtype="0" fill="hold" nodeType="afterEffect">
                                  <p:stCondLst>
                                    <p:cond delay="0"/>
                                  </p:stCondLst>
                                  <p:childTnLst>
                                    <p:set>
                                      <p:cBhvr>
                                        <p:cTn id="302" dur="1" fill="hold">
                                          <p:stCondLst>
                                            <p:cond delay="0"/>
                                          </p:stCondLst>
                                        </p:cTn>
                                        <p:tgtEl>
                                          <p:spTgt spid="45109"/>
                                        </p:tgtEl>
                                        <p:attrNameLst>
                                          <p:attrName>style.visibility</p:attrName>
                                        </p:attrNameLst>
                                      </p:cBhvr>
                                      <p:to>
                                        <p:strVal val="hidden"/>
                                      </p:to>
                                    </p:set>
                                  </p:childTnLst>
                                </p:cTn>
                              </p:par>
                              <p:par>
                                <p:cTn id="303" presetID="10" presetClass="entr" presetSubtype="0" fill="hold" nodeType="withEffect">
                                  <p:stCondLst>
                                    <p:cond delay="500"/>
                                  </p:stCondLst>
                                  <p:childTnLst>
                                    <p:set>
                                      <p:cBhvr>
                                        <p:cTn id="304" dur="1" fill="hold">
                                          <p:stCondLst>
                                            <p:cond delay="0"/>
                                          </p:stCondLst>
                                        </p:cTn>
                                        <p:tgtEl>
                                          <p:spTgt spid="45110"/>
                                        </p:tgtEl>
                                        <p:attrNameLst>
                                          <p:attrName>style.visibility</p:attrName>
                                        </p:attrNameLst>
                                      </p:cBhvr>
                                      <p:to>
                                        <p:strVal val="visible"/>
                                      </p:to>
                                    </p:set>
                                    <p:animEffect transition="in" filter="fade">
                                      <p:cBhvr>
                                        <p:cTn id="305" dur="500"/>
                                        <p:tgtEl>
                                          <p:spTgt spid="45110"/>
                                        </p:tgtEl>
                                      </p:cBhvr>
                                    </p:animEffect>
                                  </p:childTnLst>
                                </p:cTn>
                              </p:par>
                            </p:childTnLst>
                          </p:cTn>
                        </p:par>
                        <p:par>
                          <p:cTn id="306" fill="hold" nodeType="afterGroup">
                            <p:stCondLst>
                              <p:cond delay="47500"/>
                            </p:stCondLst>
                            <p:childTnLst>
                              <p:par>
                                <p:cTn id="307" presetID="1" presetClass="exit" presetSubtype="0" fill="hold" nodeType="afterEffect">
                                  <p:stCondLst>
                                    <p:cond delay="0"/>
                                  </p:stCondLst>
                                  <p:childTnLst>
                                    <p:set>
                                      <p:cBhvr>
                                        <p:cTn id="308" dur="1" fill="hold">
                                          <p:stCondLst>
                                            <p:cond delay="0"/>
                                          </p:stCondLst>
                                        </p:cTn>
                                        <p:tgtEl>
                                          <p:spTgt spid="45110"/>
                                        </p:tgtEl>
                                        <p:attrNameLst>
                                          <p:attrName>style.visibility</p:attrName>
                                        </p:attrNameLst>
                                      </p:cBhvr>
                                      <p:to>
                                        <p:strVal val="hidden"/>
                                      </p:to>
                                    </p:set>
                                  </p:childTnLst>
                                </p:cTn>
                              </p:par>
                              <p:par>
                                <p:cTn id="309" presetID="10" presetClass="entr" presetSubtype="0" fill="hold" nodeType="withEffect">
                                  <p:stCondLst>
                                    <p:cond delay="500"/>
                                  </p:stCondLst>
                                  <p:childTnLst>
                                    <p:set>
                                      <p:cBhvr>
                                        <p:cTn id="310" dur="1" fill="hold">
                                          <p:stCondLst>
                                            <p:cond delay="0"/>
                                          </p:stCondLst>
                                        </p:cTn>
                                        <p:tgtEl>
                                          <p:spTgt spid="45121"/>
                                        </p:tgtEl>
                                        <p:attrNameLst>
                                          <p:attrName>style.visibility</p:attrName>
                                        </p:attrNameLst>
                                      </p:cBhvr>
                                      <p:to>
                                        <p:strVal val="visible"/>
                                      </p:to>
                                    </p:set>
                                    <p:animEffect transition="in" filter="fade">
                                      <p:cBhvr>
                                        <p:cTn id="311" dur="500"/>
                                        <p:tgtEl>
                                          <p:spTgt spid="45121"/>
                                        </p:tgtEl>
                                      </p:cBhvr>
                                    </p:animEffect>
                                  </p:childTnLst>
                                </p:cTn>
                              </p:par>
                            </p:childTnLst>
                          </p:cTn>
                        </p:par>
                        <p:par>
                          <p:cTn id="312" fill="hold" nodeType="afterGroup">
                            <p:stCondLst>
                              <p:cond delay="48500"/>
                            </p:stCondLst>
                            <p:childTnLst>
                              <p:par>
                                <p:cTn id="313" presetID="1" presetClass="exit" presetSubtype="0" fill="hold" nodeType="afterEffect">
                                  <p:stCondLst>
                                    <p:cond delay="0"/>
                                  </p:stCondLst>
                                  <p:childTnLst>
                                    <p:set>
                                      <p:cBhvr>
                                        <p:cTn id="314" dur="1" fill="hold">
                                          <p:stCondLst>
                                            <p:cond delay="0"/>
                                          </p:stCondLst>
                                        </p:cTn>
                                        <p:tgtEl>
                                          <p:spTgt spid="45121"/>
                                        </p:tgtEl>
                                        <p:attrNameLst>
                                          <p:attrName>style.visibility</p:attrName>
                                        </p:attrNameLst>
                                      </p:cBhvr>
                                      <p:to>
                                        <p:strVal val="hidden"/>
                                      </p:to>
                                    </p:set>
                                  </p:childTnLst>
                                </p:cTn>
                              </p:par>
                              <p:par>
                                <p:cTn id="315" presetID="10" presetClass="entr" presetSubtype="0" fill="hold" nodeType="withEffect">
                                  <p:stCondLst>
                                    <p:cond delay="500"/>
                                  </p:stCondLst>
                                  <p:childTnLst>
                                    <p:set>
                                      <p:cBhvr>
                                        <p:cTn id="316" dur="1" fill="hold">
                                          <p:stCondLst>
                                            <p:cond delay="0"/>
                                          </p:stCondLst>
                                        </p:cTn>
                                        <p:tgtEl>
                                          <p:spTgt spid="45122"/>
                                        </p:tgtEl>
                                        <p:attrNameLst>
                                          <p:attrName>style.visibility</p:attrName>
                                        </p:attrNameLst>
                                      </p:cBhvr>
                                      <p:to>
                                        <p:strVal val="visible"/>
                                      </p:to>
                                    </p:set>
                                    <p:animEffect transition="in" filter="fade">
                                      <p:cBhvr>
                                        <p:cTn id="317" dur="500"/>
                                        <p:tgtEl>
                                          <p:spTgt spid="45122"/>
                                        </p:tgtEl>
                                      </p:cBhvr>
                                    </p:animEffect>
                                  </p:childTnLst>
                                </p:cTn>
                              </p:par>
                            </p:childTnLst>
                          </p:cTn>
                        </p:par>
                        <p:par>
                          <p:cTn id="318" fill="hold" nodeType="afterGroup">
                            <p:stCondLst>
                              <p:cond delay="49500"/>
                            </p:stCondLst>
                            <p:childTnLst>
                              <p:par>
                                <p:cTn id="319" presetID="1" presetClass="exit" presetSubtype="0" fill="hold" nodeType="afterEffect">
                                  <p:stCondLst>
                                    <p:cond delay="0"/>
                                  </p:stCondLst>
                                  <p:childTnLst>
                                    <p:set>
                                      <p:cBhvr>
                                        <p:cTn id="320" dur="1" fill="hold">
                                          <p:stCondLst>
                                            <p:cond delay="0"/>
                                          </p:stCondLst>
                                        </p:cTn>
                                        <p:tgtEl>
                                          <p:spTgt spid="45122"/>
                                        </p:tgtEl>
                                        <p:attrNameLst>
                                          <p:attrName>style.visibility</p:attrName>
                                        </p:attrNameLst>
                                      </p:cBhvr>
                                      <p:to>
                                        <p:strVal val="hidden"/>
                                      </p:to>
                                    </p:set>
                                  </p:childTnLst>
                                </p:cTn>
                              </p:par>
                              <p:par>
                                <p:cTn id="321" presetID="10" presetClass="entr" presetSubtype="0" fill="hold" nodeType="withEffect">
                                  <p:stCondLst>
                                    <p:cond delay="500"/>
                                  </p:stCondLst>
                                  <p:childTnLst>
                                    <p:set>
                                      <p:cBhvr>
                                        <p:cTn id="322" dur="1" fill="hold">
                                          <p:stCondLst>
                                            <p:cond delay="0"/>
                                          </p:stCondLst>
                                        </p:cTn>
                                        <p:tgtEl>
                                          <p:spTgt spid="45123"/>
                                        </p:tgtEl>
                                        <p:attrNameLst>
                                          <p:attrName>style.visibility</p:attrName>
                                        </p:attrNameLst>
                                      </p:cBhvr>
                                      <p:to>
                                        <p:strVal val="visible"/>
                                      </p:to>
                                    </p:set>
                                    <p:animEffect transition="in" filter="fade">
                                      <p:cBhvr>
                                        <p:cTn id="323" dur="500"/>
                                        <p:tgtEl>
                                          <p:spTgt spid="45123"/>
                                        </p:tgtEl>
                                      </p:cBhvr>
                                    </p:animEffect>
                                  </p:childTnLst>
                                </p:cTn>
                              </p:par>
                            </p:childTnLst>
                          </p:cTn>
                        </p:par>
                        <p:par>
                          <p:cTn id="324" fill="hold" nodeType="afterGroup">
                            <p:stCondLst>
                              <p:cond delay="50500"/>
                            </p:stCondLst>
                            <p:childTnLst>
                              <p:par>
                                <p:cTn id="325" presetID="1" presetClass="exit" presetSubtype="0" fill="hold" nodeType="afterEffect">
                                  <p:stCondLst>
                                    <p:cond delay="0"/>
                                  </p:stCondLst>
                                  <p:childTnLst>
                                    <p:set>
                                      <p:cBhvr>
                                        <p:cTn id="326" dur="1" fill="hold">
                                          <p:stCondLst>
                                            <p:cond delay="0"/>
                                          </p:stCondLst>
                                        </p:cTn>
                                        <p:tgtEl>
                                          <p:spTgt spid="45123"/>
                                        </p:tgtEl>
                                        <p:attrNameLst>
                                          <p:attrName>style.visibility</p:attrName>
                                        </p:attrNameLst>
                                      </p:cBhvr>
                                      <p:to>
                                        <p:strVal val="hidden"/>
                                      </p:to>
                                    </p:set>
                                  </p:childTnLst>
                                </p:cTn>
                              </p:par>
                              <p:par>
                                <p:cTn id="327" presetID="10" presetClass="entr" presetSubtype="0" fill="hold" nodeType="withEffect">
                                  <p:stCondLst>
                                    <p:cond delay="500"/>
                                  </p:stCondLst>
                                  <p:childTnLst>
                                    <p:set>
                                      <p:cBhvr>
                                        <p:cTn id="328" dur="1" fill="hold">
                                          <p:stCondLst>
                                            <p:cond delay="0"/>
                                          </p:stCondLst>
                                        </p:cTn>
                                        <p:tgtEl>
                                          <p:spTgt spid="45114"/>
                                        </p:tgtEl>
                                        <p:attrNameLst>
                                          <p:attrName>style.visibility</p:attrName>
                                        </p:attrNameLst>
                                      </p:cBhvr>
                                      <p:to>
                                        <p:strVal val="visible"/>
                                      </p:to>
                                    </p:set>
                                    <p:animEffect transition="in" filter="fade">
                                      <p:cBhvr>
                                        <p:cTn id="329" dur="500"/>
                                        <p:tgtEl>
                                          <p:spTgt spid="45114"/>
                                        </p:tgtEl>
                                      </p:cBhvr>
                                    </p:animEffect>
                                  </p:childTnLst>
                                </p:cTn>
                              </p:par>
                            </p:childTnLst>
                          </p:cTn>
                        </p:par>
                        <p:par>
                          <p:cTn id="330" fill="hold" nodeType="afterGroup">
                            <p:stCondLst>
                              <p:cond delay="51500"/>
                            </p:stCondLst>
                            <p:childTnLst>
                              <p:par>
                                <p:cTn id="331" presetID="1" presetClass="exit" presetSubtype="0" fill="hold" nodeType="afterEffect">
                                  <p:stCondLst>
                                    <p:cond delay="0"/>
                                  </p:stCondLst>
                                  <p:childTnLst>
                                    <p:set>
                                      <p:cBhvr>
                                        <p:cTn id="332" dur="1" fill="hold">
                                          <p:stCondLst>
                                            <p:cond delay="0"/>
                                          </p:stCondLst>
                                        </p:cTn>
                                        <p:tgtEl>
                                          <p:spTgt spid="45114"/>
                                        </p:tgtEl>
                                        <p:attrNameLst>
                                          <p:attrName>style.visibility</p:attrName>
                                        </p:attrNameLst>
                                      </p:cBhvr>
                                      <p:to>
                                        <p:strVal val="hidden"/>
                                      </p:to>
                                    </p:set>
                                  </p:childTnLst>
                                </p:cTn>
                              </p:par>
                              <p:par>
                                <p:cTn id="333" presetID="10" presetClass="entr" presetSubtype="0" fill="hold" nodeType="withEffect">
                                  <p:stCondLst>
                                    <p:cond delay="500"/>
                                  </p:stCondLst>
                                  <p:childTnLst>
                                    <p:set>
                                      <p:cBhvr>
                                        <p:cTn id="334" dur="1" fill="hold">
                                          <p:stCondLst>
                                            <p:cond delay="0"/>
                                          </p:stCondLst>
                                        </p:cTn>
                                        <p:tgtEl>
                                          <p:spTgt spid="45125"/>
                                        </p:tgtEl>
                                        <p:attrNameLst>
                                          <p:attrName>style.visibility</p:attrName>
                                        </p:attrNameLst>
                                      </p:cBhvr>
                                      <p:to>
                                        <p:strVal val="visible"/>
                                      </p:to>
                                    </p:set>
                                    <p:animEffect transition="in" filter="fade">
                                      <p:cBhvr>
                                        <p:cTn id="335" dur="500"/>
                                        <p:tgtEl>
                                          <p:spTgt spid="45125"/>
                                        </p:tgtEl>
                                      </p:cBhvr>
                                    </p:animEffect>
                                  </p:childTnLst>
                                </p:cTn>
                              </p:par>
                            </p:childTnLst>
                          </p:cTn>
                        </p:par>
                        <p:par>
                          <p:cTn id="336" fill="hold" nodeType="afterGroup">
                            <p:stCondLst>
                              <p:cond delay="52500"/>
                            </p:stCondLst>
                            <p:childTnLst>
                              <p:par>
                                <p:cTn id="337" presetID="1" presetClass="exit" presetSubtype="0" fill="hold" nodeType="afterEffect">
                                  <p:stCondLst>
                                    <p:cond delay="0"/>
                                  </p:stCondLst>
                                  <p:childTnLst>
                                    <p:set>
                                      <p:cBhvr>
                                        <p:cTn id="338" dur="1" fill="hold">
                                          <p:stCondLst>
                                            <p:cond delay="0"/>
                                          </p:stCondLst>
                                        </p:cTn>
                                        <p:tgtEl>
                                          <p:spTgt spid="45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4" grpId="0" animBg="1"/>
      <p:bldP spid="45081" grpId="0" animBg="1"/>
      <p:bldP spid="45081" grpId="1" animBg="1"/>
      <p:bldP spid="45082" grpId="0" animBg="1"/>
      <p:bldP spid="45086" grpId="0"/>
      <p:bldP spid="45086" grpId="1"/>
      <p:bldP spid="45087" grpId="0"/>
      <p:bldP spid="45087" grpId="1"/>
      <p:bldP spid="45088" grpId="0"/>
      <p:bldP spid="45088" grpId="1"/>
      <p:bldP spid="45089" grpId="0"/>
      <p:bldP spid="45089" grpId="1"/>
      <p:bldP spid="45090" grpId="0"/>
      <p:bldP spid="45090" grpId="1"/>
      <p:bldP spid="45091" grpId="0"/>
      <p:bldP spid="45091" grpId="1"/>
      <p:bldP spid="45092" grpId="0"/>
      <p:bldP spid="45092" grpId="1"/>
      <p:bldP spid="45093" grpId="0"/>
      <p:bldP spid="45093" grpId="1"/>
      <p:bldP spid="45094" grpId="0"/>
      <p:bldP spid="45094" grpId="1"/>
      <p:bldP spid="45095" grpId="0"/>
      <p:bldP spid="45095" grpId="1"/>
      <p:bldP spid="45096" grpId="0"/>
      <p:bldP spid="45096" grpId="1"/>
      <p:bldP spid="45097" grpId="0"/>
      <p:bldP spid="45097" grpId="1"/>
      <p:bldP spid="45098" grpId="0"/>
      <p:bldP spid="45098" grpId="1"/>
      <p:bldP spid="45099" grpId="0"/>
      <p:bldP spid="45099" grpId="1"/>
      <p:bldP spid="45100" grpId="0"/>
      <p:bldP spid="45100" grpId="1"/>
      <p:bldP spid="45101" grpId="0"/>
      <p:bldP spid="45101" grpId="1"/>
      <p:bldP spid="45102" grpId="0"/>
      <p:bldP spid="45102" grpId="1"/>
      <p:bldP spid="45103" grpId="0"/>
      <p:bldP spid="45103" grpId="1"/>
      <p:bldP spid="45104" grpId="0"/>
      <p:bldP spid="45104" grpId="1"/>
      <p:bldP spid="45105" grpId="0"/>
      <p:bldP spid="45105" grpId="1"/>
      <p:bldP spid="45106" grpId="0"/>
      <p:bldP spid="45106" grpId="1"/>
      <p:bldP spid="45107" grpId="0"/>
      <p:bldP spid="45107" grpId="1"/>
      <p:bldP spid="45108" grpId="0"/>
      <p:bldP spid="45108" grpId="1"/>
      <p:bldP spid="45109" grpId="0"/>
      <p:bldP spid="45109" grpId="1"/>
      <p:bldP spid="45110" grpId="0"/>
      <p:bldP spid="45110" grpId="1"/>
      <p:bldP spid="45111" grpId="0"/>
      <p:bldP spid="45111" grpId="1"/>
      <p:bldP spid="45112" grpId="0"/>
      <p:bldP spid="45112" grpId="1"/>
      <p:bldP spid="45113" grpId="0"/>
      <p:bldP spid="45113" grpId="1"/>
      <p:bldP spid="45114" grpId="0"/>
      <p:bldP spid="45114" grpId="1"/>
      <p:bldP spid="45115" grpId="0"/>
      <p:bldP spid="45115" grpId="1"/>
      <p:bldP spid="45116" grpId="0"/>
      <p:bldP spid="45116" grpId="1"/>
      <p:bldP spid="45117" grpId="0"/>
      <p:bldP spid="45117" grpId="1"/>
      <p:bldP spid="45118" grpId="0"/>
      <p:bldP spid="45118" grpId="1"/>
      <p:bldP spid="45119" grpId="0"/>
      <p:bldP spid="45119" grpId="1"/>
      <p:bldP spid="45120" grpId="0"/>
      <p:bldP spid="45120" grpId="1"/>
      <p:bldP spid="45121" grpId="0"/>
      <p:bldP spid="45121" grpId="1"/>
      <p:bldP spid="45122" grpId="0"/>
      <p:bldP spid="45122" grpId="1"/>
      <p:bldP spid="45123" grpId="0"/>
      <p:bldP spid="45123" grpId="1"/>
      <p:bldP spid="45124" grpId="0"/>
      <p:bldP spid="45124" grpId="1"/>
      <p:bldP spid="45125" grpId="0"/>
      <p:bldP spid="45125" grpId="1"/>
      <p:bldP spid="45126" grpId="0"/>
      <p:bldP spid="45126" grpId="1"/>
      <p:bldP spid="45127" grpId="0"/>
      <p:bldP spid="45127" grpId="1"/>
      <p:bldP spid="45128" grpId="0"/>
      <p:bldP spid="45128" grpId="1"/>
      <p:bldP spid="45129" grpId="0"/>
      <p:bldP spid="45129" grpId="1"/>
      <p:bldP spid="45130" grpId="0"/>
      <p:bldP spid="45130" grpId="1"/>
      <p:bldP spid="45131" grpId="0"/>
      <p:bldP spid="45131" grpId="1"/>
      <p:bldP spid="45132" grpId="0"/>
      <p:bldP spid="45132" grpId="1"/>
      <p:bldP spid="45133" grpId="0"/>
      <p:bldP spid="45133" grpId="1"/>
      <p:bldP spid="45134" grpId="0"/>
      <p:bldP spid="45134" grpId="1"/>
      <p:bldP spid="45135" grpId="0"/>
      <p:bldP spid="45135" grpId="1"/>
      <p:bldP spid="45136" grpId="0"/>
      <p:bldP spid="45136" grpId="1"/>
      <p:bldP spid="45137" grpId="0"/>
      <p:bldP spid="45137" grpId="1"/>
      <p:bldP spid="45138" grpId="0"/>
      <p:bldP spid="4513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48ECB424-CD29-DBF7-A677-2B4457710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4A8290CF-5194-60EC-680A-AB41BB50F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396875"/>
            <a:ext cx="8809037"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996BB8F-9F92-46A1-8A4C-4D76A94FAE66}"/>
              </a:ext>
            </a:extLst>
          </p:cNvPr>
          <p:cNvSpPr txBox="1"/>
          <p:nvPr/>
        </p:nvSpPr>
        <p:spPr>
          <a:xfrm>
            <a:off x="2409825" y="2379663"/>
            <a:ext cx="7799388" cy="830262"/>
          </a:xfrm>
          <a:prstGeom prst="rect">
            <a:avLst/>
          </a:prstGeom>
          <a:noFill/>
        </p:spPr>
        <p:txBody>
          <a:bodyPr wrap="none">
            <a:spAutoFit/>
          </a:bodyPr>
          <a:lstStyle/>
          <a:p>
            <a:pPr algn="ctr">
              <a:defRPr/>
            </a:pP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VẬN</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DỤNG</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TRẢI</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NGHIỆM</a:t>
            </a:r>
            <a:endParaRPr lang="zh-CN" altLang="en-US" sz="4800" dirty="0">
              <a:ln w="9525">
                <a:noFill/>
              </a:ln>
              <a:solidFill>
                <a:srgbClr val="FF0000"/>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1D31C1A7-DB29-B02B-2AC6-172FE10657E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6D486617-22A3-4F12-111D-96AE0D4841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8EA93DAA-735D-83BE-93E5-C0C2D3E122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564117EA-AA75-0FAB-9EC6-EBCAC54B71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DBBF6662-7401-78BA-8229-29A0D1A77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F67852-E918-4E7E-846D-B5F0DB2C1310}"/>
              </a:ext>
            </a:extLst>
          </p:cNvPr>
          <p:cNvSpPr txBox="1"/>
          <p:nvPr/>
        </p:nvSpPr>
        <p:spPr>
          <a:xfrm>
            <a:off x="1290638" y="3394075"/>
            <a:ext cx="9610725" cy="12001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defRPr/>
            </a:pP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hãy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dòng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cảm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nhân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vật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chị</a:t>
            </a:r>
            <a:r>
              <a:rPr lang="en-US" sz="3600" b="1" dirty="0">
                <a:solidFill>
                  <a:srgbClr val="002060"/>
                </a:solidFill>
                <a:latin typeface="Times New Roman" panose="02020603050405020304" pitchFamily="18" charset="0"/>
                <a:cs typeface="Times New Roman" panose="02020603050405020304" pitchFamily="18" charset="0"/>
              </a:rPr>
              <a:t> </a:t>
            </a:r>
          </a:p>
          <a:p>
            <a:pPr algn="ctr">
              <a:defRPr/>
            </a:pPr>
            <a:r>
              <a:rPr lang="en-US" sz="3600" b="1" dirty="0" err="1">
                <a:solidFill>
                  <a:srgbClr val="002060"/>
                </a:solidFill>
                <a:latin typeface="Times New Roman" panose="02020603050405020304" pitchFamily="18" charset="0"/>
                <a:cs typeface="Times New Roman" panose="02020603050405020304" pitchFamily="18" charset="0"/>
              </a:rPr>
              <a:t>Út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vừa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học</a:t>
            </a:r>
            <a:r>
              <a:rPr lang="en-US" sz="3600" b="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660650E0-8EDC-7DB9-B843-C9DEB00B7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356CE5A3-D7A2-9B8F-394C-486718B03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618038"/>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6853F14-A757-42FA-B6AE-D42A90E059EA}"/>
              </a:ext>
            </a:extLst>
          </p:cNvPr>
          <p:cNvSpPr txBox="1"/>
          <p:nvPr/>
        </p:nvSpPr>
        <p:spPr>
          <a:xfrm>
            <a:off x="1752600" y="1527076"/>
            <a:ext cx="9372600" cy="2308324"/>
          </a:xfrm>
          <a:prstGeom prst="rect">
            <a:avLst/>
          </a:prstGeom>
          <a:noFill/>
        </p:spPr>
        <p:txBody>
          <a:bodyPr>
            <a:spAutoFit/>
          </a:bodyPr>
          <a:lstStyle/>
          <a:p>
            <a:pPr algn="ctr">
              <a:defRPr/>
            </a:pP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defRPr/>
            </a:pP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Công</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việc</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đầu</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tiên</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defRPr/>
            </a:pPr>
            <a:endParaRPr lang="zh-CN" altLang="en-US" sz="48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6B0300E4-64EE-373C-AD73-D5A0ED9B05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A0280826-725B-65AA-487D-2A991DBE7D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B4A3D2C7-96D0-DD7B-21B6-57BA050AD51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FAC754B4-604B-AAA9-BE30-F98C12A8E2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584200" y="3627438"/>
            <a:ext cx="12779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836F4576-B368-09FD-F604-C2180C345B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525463" y="3625850"/>
            <a:ext cx="1277937"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6">
            <a:extLst>
              <a:ext uri="{FF2B5EF4-FFF2-40B4-BE49-F238E27FC236}">
                <a16:creationId xmlns:a16="http://schemas.microsoft.com/office/drawing/2014/main" id="{D2976BAF-3EC1-D11E-EB6A-21BF5640B448}"/>
              </a:ext>
            </a:extLst>
          </p:cNvPr>
          <p:cNvSpPr txBox="1">
            <a:spLocks noChangeArrowheads="1"/>
          </p:cNvSpPr>
          <p:nvPr/>
        </p:nvSpPr>
        <p:spPr bwMode="auto">
          <a:xfrm>
            <a:off x="3148013" y="550863"/>
            <a:ext cx="6248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i="1" dirty="0" err="1">
                <a:solidFill>
                  <a:srgbClr val="002060"/>
                </a:solidFill>
                <a:latin typeface="Times New Roman" panose="02020603050405020304" pitchFamily="18" charset="0"/>
                <a:cs typeface="Times New Roman" panose="02020603050405020304" pitchFamily="18" charset="0"/>
              </a:rPr>
              <a:t>Thứ</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ba</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ngày</a:t>
            </a:r>
            <a:r>
              <a:rPr lang="en-US" altLang="en-US" b="1" i="1" dirty="0">
                <a:solidFill>
                  <a:srgbClr val="002060"/>
                </a:solidFill>
                <a:latin typeface="Times New Roman" panose="02020603050405020304" pitchFamily="18" charset="0"/>
                <a:cs typeface="Times New Roman" panose="02020603050405020304" pitchFamily="18" charset="0"/>
              </a:rPr>
              <a:t> 15 </a:t>
            </a:r>
            <a:r>
              <a:rPr lang="en-US" altLang="en-US" b="1" i="1" dirty="0" err="1">
                <a:solidFill>
                  <a:srgbClr val="002060"/>
                </a:solidFill>
                <a:latin typeface="Times New Roman" panose="02020603050405020304" pitchFamily="18" charset="0"/>
                <a:cs typeface="Times New Roman" panose="02020603050405020304" pitchFamily="18" charset="0"/>
              </a:rPr>
              <a:t>tháng</a:t>
            </a:r>
            <a:r>
              <a:rPr lang="en-US" altLang="en-US" b="1" i="1" dirty="0">
                <a:solidFill>
                  <a:srgbClr val="002060"/>
                </a:solidFill>
                <a:latin typeface="Times New Roman" panose="02020603050405020304" pitchFamily="18" charset="0"/>
                <a:cs typeface="Times New Roman" panose="02020603050405020304" pitchFamily="18" charset="0"/>
              </a:rPr>
              <a:t> 4 </a:t>
            </a:r>
            <a:r>
              <a:rPr lang="en-US" altLang="en-US" b="1" i="1" dirty="0" err="1">
                <a:solidFill>
                  <a:srgbClr val="002060"/>
                </a:solidFill>
                <a:latin typeface="Times New Roman" panose="02020603050405020304" pitchFamily="18" charset="0"/>
                <a:cs typeface="Times New Roman" panose="02020603050405020304" pitchFamily="18" charset="0"/>
              </a:rPr>
              <a:t>năm</a:t>
            </a:r>
            <a:r>
              <a:rPr lang="en-US" altLang="en-US" b="1" i="1" dirty="0">
                <a:solidFill>
                  <a:srgbClr val="002060"/>
                </a:solidFill>
                <a:latin typeface="Times New Roman" panose="02020603050405020304" pitchFamily="18" charset="0"/>
                <a:cs typeface="Times New Roman" panose="02020603050405020304" pitchFamily="18" charset="0"/>
              </a:rPr>
              <a:t> 2024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4.16667E-7 7.40741E-7 C 0.01914 -0.00093 0.03841 0.00162 0.05729 -0.0037 C 0.0599 -0.0044 0.06198 -0.00833 0.06458 -0.00926 C 0.07122 -0.01134 0.07773 -0.01181 0.08438 -0.01296 C 0.10534 -0.02222 0.12565 -0.03519 0.14688 -0.04259 C 0.15456 -0.04838 0.16159 -0.05185 0.16875 -0.05926 C 0.17227 -0.06296 0.17917 -0.07037 0.17917 -0.07014 C 0.1819 -0.10903 0.18945 -0.11644 0.20417 -0.14259 C 0.21706 -0.16551 0.23216 -0.18264 0.24583 -0.2037 C 0.25273 -0.21458 0.26159 -0.22107 0.26875 -0.23148 C 0.2793 -0.24722 0.29362 -0.26204 0.30729 -0.26667 C 0.32031 -0.28056 0.33385 -0.29421 0.34792 -0.3037 C 0.35378 -0.3081 0.35638 -0.31273 0.3625 -0.31505 C 0.38216 -0.33866 0.40885 -0.35995 0.43229 -0.36667 C 0.43815 -0.37222 0.44336 -0.37431 0.45 -0.37616 C 0.46784 -0.38796 0.4875 -0.3963 0.50625 -0.40185 C 0.51992 -0.41435 0.53581 -0.41782 0.55104 -0.42245 C 0.56081 -0.43079 0.57201 -0.43333 0.58229 -0.44074 C 0.59258 -0.44792 0.60169 -0.46111 0.6125 -0.46482 C 0.62331 -0.47616 0.64076 -0.49815 0.64896 -0.51667 C 0.65404 -0.52801 0.65885 -0.53982 0.66458 -0.55 C 0.6668 -0.56227 0.66393 -0.54907 0.66875 -0.56111 C 0.67383 -0.57384 0.67904 -0.6037 0.68542 -0.61111 C 0.68737 -0.62037 0.68815 -0.62431 0.69258 -0.62963 C 0.69753 -0.65579 0.7151 -0.68519 0.72604 -0.70185 C 0.7319 -0.71088 0.73398 -0.71875 0.74167 -0.72407 C 0.75104 -0.74607 0.73867 -0.72037 0.74896 -0.73333 C 0.75039 -0.73519 0.75065 -0.73866 0.75208 -0.74074 C 0.75482 -0.74537 0.75872 -0.74792 0.76146 -0.75185 C 0.76771 -0.76134 0.77344 -0.77292 0.78021 -0.78148 C 0.78711 -0.79005 0.7901 -0.78958 0.79688 -0.7963 C 0.80273 -0.80208 0.80833 -0.80926 0.81458 -0.81482 C 0.8168 -0.82107 0.82292 -0.83148 0.82292 -0.83125 C 0.82643 -0.85 0.83164 -0.84745 0.83542 -0.86111 " pathEditMode="relative" rAng="0" ptsTypes="AAAAAAAAAAAAAAAAAAAAAAAAAAAAAAAAAA">
                                      <p:cBhvr>
                                        <p:cTn id="37" dur="5750" fill="hold"/>
                                        <p:tgtEl>
                                          <p:spTgt spid="13"/>
                                        </p:tgtEl>
                                        <p:attrNameLst>
                                          <p:attrName>ppt_x</p:attrName>
                                          <p:attrName>ppt_y</p:attrName>
                                        </p:attrNameLst>
                                      </p:cBhvr>
                                      <p:rCtr x="41771" y="-43056"/>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Tượng anh hùng Nguyễn Thị Định">
            <a:extLst>
              <a:ext uri="{FF2B5EF4-FFF2-40B4-BE49-F238E27FC236}">
                <a16:creationId xmlns:a16="http://schemas.microsoft.com/office/drawing/2014/main" id="{2262EE19-D76A-BC15-BE42-C51BFCF1E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5943600" cy="46815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1" name="Rectangle 7">
            <a:extLst>
              <a:ext uri="{FF2B5EF4-FFF2-40B4-BE49-F238E27FC236}">
                <a16:creationId xmlns:a16="http://schemas.microsoft.com/office/drawing/2014/main" id="{8384A320-C19C-B17E-B302-AEA439711D06}"/>
              </a:ext>
            </a:extLst>
          </p:cNvPr>
          <p:cNvSpPr>
            <a:spLocks noChangeArrowheads="1"/>
          </p:cNvSpPr>
          <p:nvPr/>
        </p:nvSpPr>
        <p:spPr bwMode="auto">
          <a:xfrm>
            <a:off x="90488" y="3416300"/>
            <a:ext cx="2590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0000FF"/>
                </a:solidFill>
                <a:latin typeface="Arial" panose="020B0604020202020204" pitchFamily="34" charset="0"/>
              </a:rPr>
              <a:t>Tượng đài Nữ </a:t>
            </a:r>
          </a:p>
          <a:p>
            <a:pPr algn="ctr">
              <a:lnSpc>
                <a:spcPct val="100000"/>
              </a:lnSpc>
              <a:spcBef>
                <a:spcPct val="0"/>
              </a:spcBef>
              <a:buFontTx/>
              <a:buNone/>
            </a:pPr>
            <a:r>
              <a:rPr lang="en-US" altLang="en-US" sz="2400" b="1">
                <a:solidFill>
                  <a:srgbClr val="0000FF"/>
                </a:solidFill>
                <a:latin typeface="Arial" panose="020B0604020202020204" pitchFamily="34" charset="0"/>
              </a:rPr>
              <a:t>Tướng  Nguyễn </a:t>
            </a:r>
          </a:p>
          <a:p>
            <a:pPr algn="ctr">
              <a:lnSpc>
                <a:spcPct val="100000"/>
              </a:lnSpc>
              <a:spcBef>
                <a:spcPct val="0"/>
              </a:spcBef>
              <a:buFontTx/>
              <a:buNone/>
            </a:pPr>
            <a:r>
              <a:rPr lang="en-US" altLang="en-US" sz="2400" b="1">
                <a:solidFill>
                  <a:srgbClr val="0000FF"/>
                </a:solidFill>
                <a:latin typeface="Arial" panose="020B0604020202020204" pitchFamily="34" charset="0"/>
              </a:rPr>
              <a:t>Thị Định </a:t>
            </a:r>
          </a:p>
        </p:txBody>
      </p:sp>
      <p:sp>
        <p:nvSpPr>
          <p:cNvPr id="48132" name="Rectangle 12">
            <a:extLst>
              <a:ext uri="{FF2B5EF4-FFF2-40B4-BE49-F238E27FC236}">
                <a16:creationId xmlns:a16="http://schemas.microsoft.com/office/drawing/2014/main" id="{4741627E-9CE8-5138-AF18-F2719195BF0E}"/>
              </a:ext>
            </a:extLst>
          </p:cNvPr>
          <p:cNvSpPr>
            <a:spLocks noChangeArrowheads="1"/>
          </p:cNvSpPr>
          <p:nvPr/>
        </p:nvSpPr>
        <p:spPr bwMode="auto">
          <a:xfrm>
            <a:off x="5788025" y="1116013"/>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latin typeface="Times New Roman" panose="02020603050405020304" pitchFamily="18" charset="0"/>
              </a:rPr>
              <a:t>  Theo </a:t>
            </a:r>
            <a:r>
              <a:rPr lang="en-US" altLang="en-US" sz="2000" b="1">
                <a:latin typeface="Times New Roman" panose="02020603050405020304" pitchFamily="18" charset="0"/>
              </a:rPr>
              <a:t>Hồi kí của bà Nguyễn Thị Định</a:t>
            </a:r>
          </a:p>
        </p:txBody>
      </p:sp>
      <p:pic>
        <p:nvPicPr>
          <p:cNvPr id="48133" name="Picture 11" descr="WhitecornerFlower">
            <a:extLst>
              <a:ext uri="{FF2B5EF4-FFF2-40B4-BE49-F238E27FC236}">
                <a16:creationId xmlns:a16="http://schemas.microsoft.com/office/drawing/2014/main" id="{FB245863-4959-039C-8F98-6B311572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936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1" descr="WhitecornerFlower">
            <a:extLst>
              <a:ext uri="{FF2B5EF4-FFF2-40B4-BE49-F238E27FC236}">
                <a16:creationId xmlns:a16="http://schemas.microsoft.com/office/drawing/2014/main" id="{9310C831-61B7-B38F-EBDE-906BA429E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7838" y="5486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6">
            <a:extLst>
              <a:ext uri="{FF2B5EF4-FFF2-40B4-BE49-F238E27FC236}">
                <a16:creationId xmlns:a16="http://schemas.microsoft.com/office/drawing/2014/main" id="{8D97D149-0CE1-052A-D7E2-85D989B125D0}"/>
              </a:ext>
            </a:extLst>
          </p:cNvPr>
          <p:cNvSpPr txBox="1">
            <a:spLocks noChangeArrowheads="1"/>
          </p:cNvSpPr>
          <p:nvPr/>
        </p:nvSpPr>
        <p:spPr bwMode="auto">
          <a:xfrm>
            <a:off x="2819400" y="52388"/>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a:solidFill>
                  <a:srgbClr val="002060"/>
                </a:solidFill>
                <a:latin typeface="Times New Roman" panose="02020603050405020304" pitchFamily="18" charset="0"/>
                <a:cs typeface="Times New Roman" panose="02020603050405020304" pitchFamily="18" charset="0"/>
              </a:rPr>
              <a:t>Tập đọc</a:t>
            </a:r>
            <a:endParaRPr lang="en-US" altLang="en-US" b="1">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998E3EC-3CFE-F33C-6A91-D1BEAA3D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D7F112CF-D04C-8D06-FB76-57675AC58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96963"/>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2167124-2E18-432B-85D9-01D238BC59B7}"/>
              </a:ext>
            </a:extLst>
          </p:cNvPr>
          <p:cNvSpPr txBox="1"/>
          <p:nvPr/>
        </p:nvSpPr>
        <p:spPr>
          <a:xfrm>
            <a:off x="1022350" y="3063875"/>
            <a:ext cx="10191750" cy="831850"/>
          </a:xfrm>
          <a:prstGeom prst="rect">
            <a:avLst/>
          </a:prstGeom>
          <a:noFill/>
        </p:spPr>
        <p:txBody>
          <a:bodyPr wrap="none">
            <a:spAutoFit/>
          </a:bodyPr>
          <a:lstStyle/>
          <a:p>
            <a:pPr algn="ctr">
              <a:defRPr/>
            </a:pP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Dặn</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dò</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Chuẩn</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bị</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bài</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tiết</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sau</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Bầm</a:t>
            </a:r>
            <a:r>
              <a:rPr lang="en-US" altLang="zh-CN"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 </a:t>
            </a:r>
            <a:r>
              <a:rPr lang="en-US" altLang="zh-CN" sz="4800" b="1" dirty="0" err="1">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rPr>
              <a:t>ơi</a:t>
            </a:r>
            <a:endParaRPr lang="zh-CN" altLang="en-US" sz="4800" b="1" dirty="0">
              <a:ln w="9525">
                <a:noFill/>
              </a:ln>
              <a:solidFill>
                <a:srgbClr val="FF0000"/>
              </a:solidFill>
              <a:effectLst>
                <a:outerShdw blurRad="50800" dist="38100" dir="5400000" algn="t" rotWithShape="0">
                  <a:prstClr val="black">
                    <a:alpha val="40000"/>
                  </a:prstClr>
                </a:outerShdw>
              </a:effectLst>
              <a:latin typeface="Bradley Hand ITC" panose="03070402050302030203" pitchFamily="66" charset="0"/>
              <a:ea typeface="方正卡通简体" pitchFamily="65" charset="-122"/>
            </a:endParaRPr>
          </a:p>
        </p:txBody>
      </p:sp>
      <p:pic>
        <p:nvPicPr>
          <p:cNvPr id="9" name="Picture 158" descr="200712419435657_1">
            <a:extLst>
              <a:ext uri="{FF2B5EF4-FFF2-40B4-BE49-F238E27FC236}">
                <a16:creationId xmlns:a16="http://schemas.microsoft.com/office/drawing/2014/main" id="{FD28B9B3-B855-BAC7-CAAB-D359551BAD3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FA5F973B-1D38-F92F-75F0-68BFDE1A957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D0926881-1813-026D-AB80-3A68BFD76C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ED002BFC-B15F-966A-F043-466D30E26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9F33E390-ABCB-0001-207D-E1A406E060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3618674-2F1B-6FB3-EDBC-B46A4ACFE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25" y="3884613"/>
            <a:ext cx="30527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445047A3-B9CC-AB77-242D-090288CD7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8296">
            <a:off x="830263" y="3937000"/>
            <a:ext cx="36036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descr="图片包含 镜子, 汽车, 室内, 反射&#10;&#10;已生成高可信度的说明">
            <a:extLst>
              <a:ext uri="{FF2B5EF4-FFF2-40B4-BE49-F238E27FC236}">
                <a16:creationId xmlns:a16="http://schemas.microsoft.com/office/drawing/2014/main" id="{0407797B-6C24-5147-5A6B-61CEB85D0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25" y="609600"/>
            <a:ext cx="7594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4CB0002-E5B7-429D-B533-4D56E17F2E91}"/>
              </a:ext>
            </a:extLst>
          </p:cNvPr>
          <p:cNvSpPr txBox="1"/>
          <p:nvPr/>
        </p:nvSpPr>
        <p:spPr>
          <a:xfrm>
            <a:off x="4084277" y="1978730"/>
            <a:ext cx="3459524" cy="707886"/>
          </a:xfrm>
          <a:prstGeom prst="rect">
            <a:avLst/>
          </a:prstGeom>
          <a:noFill/>
        </p:spPr>
        <p:txBody>
          <a:bodyPr>
            <a:spAutoFit/>
          </a:bodyPr>
          <a:lstStyle/>
          <a:p>
            <a:pPr>
              <a:defRPr/>
            </a:pPr>
            <a:r>
              <a:rPr lang="en-US" sz="4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KHỞI</a:t>
            </a:r>
            <a:r>
              <a:rPr lang="en-US" sz="4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ĐỘNG</a:t>
            </a:r>
            <a:r>
              <a:rPr lang="en-US" sz="4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9">
            <a:extLst>
              <a:ext uri="{FF2B5EF4-FFF2-40B4-BE49-F238E27FC236}">
                <a16:creationId xmlns:a16="http://schemas.microsoft.com/office/drawing/2014/main" id="{FBB2F88E-C211-2B6B-5C57-BDD4AD3B285B}"/>
              </a:ext>
            </a:extLst>
          </p:cNvPr>
          <p:cNvSpPr txBox="1">
            <a:spLocks noChangeArrowheads="1"/>
          </p:cNvSpPr>
          <p:nvPr/>
        </p:nvSpPr>
        <p:spPr bwMode="auto">
          <a:xfrm>
            <a:off x="2590800" y="3270250"/>
            <a:ext cx="3276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a:latin typeface="Arial" panose="020B0604020202020204" pitchFamily="34" charset="0"/>
              </a:rPr>
              <a:t>Đọc đoạn 3 và trả lời câu hỏi: Áo dài tân thời có gì khác chiếc áo dài cổ truyền?</a:t>
            </a:r>
          </a:p>
        </p:txBody>
      </p:sp>
      <p:pic>
        <p:nvPicPr>
          <p:cNvPr id="1029" name="Picture 5" descr="E:\hop qua.3.jpg">
            <a:extLst>
              <a:ext uri="{FF2B5EF4-FFF2-40B4-BE49-F238E27FC236}">
                <a16:creationId xmlns:a16="http://schemas.microsoft.com/office/drawing/2014/main" id="{2DCF3474-27F3-D5D8-F785-83798EE59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41438"/>
            <a:ext cx="54102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68">
            <a:extLst>
              <a:ext uri="{FF2B5EF4-FFF2-40B4-BE49-F238E27FC236}">
                <a16:creationId xmlns:a16="http://schemas.microsoft.com/office/drawing/2014/main" id="{03028AFD-0595-6AC4-186E-3A19C56801E2}"/>
              </a:ext>
            </a:extLst>
          </p:cNvPr>
          <p:cNvSpPr txBox="1">
            <a:spLocks noChangeArrowheads="1"/>
          </p:cNvSpPr>
          <p:nvPr/>
        </p:nvSpPr>
        <p:spPr bwMode="auto">
          <a:xfrm>
            <a:off x="7162800" y="1660525"/>
            <a:ext cx="3276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2400">
                <a:solidFill>
                  <a:srgbClr val="002060"/>
                </a:solidFill>
                <a:latin typeface="Arial" panose="020B0604020202020204" pitchFamily="34" charset="0"/>
              </a:rPr>
              <a:t>Đọc đoạn 4 và trả lời câu hỏi: Em có cảm nhận gì về vẻ đẹp của người phụ nữ trong tà áo dài?</a:t>
            </a:r>
          </a:p>
          <a:p>
            <a:pPr eaLnBrk="1" hangingPunct="1">
              <a:lnSpc>
                <a:spcPct val="100000"/>
              </a:lnSpc>
              <a:spcBef>
                <a:spcPct val="0"/>
              </a:spcBef>
              <a:buFontTx/>
              <a:buNone/>
            </a:pPr>
            <a:r>
              <a:rPr lang="en-US" altLang="en-US" sz="3200">
                <a:solidFill>
                  <a:srgbClr val="0070C0"/>
                </a:solidFill>
                <a:latin typeface="Times New Roman" panose="02020603050405020304" pitchFamily="18" charset="0"/>
                <a:cs typeface="Times New Roman" panose="02020603050405020304" pitchFamily="18" charset="0"/>
              </a:rPr>
              <a:t>        </a:t>
            </a:r>
          </a:p>
        </p:txBody>
      </p:sp>
      <p:pic>
        <p:nvPicPr>
          <p:cNvPr id="1028" name="Picture 4" descr="E:\hop qua.jpg">
            <a:extLst>
              <a:ext uri="{FF2B5EF4-FFF2-40B4-BE49-F238E27FC236}">
                <a16:creationId xmlns:a16="http://schemas.microsoft.com/office/drawing/2014/main" id="{07368034-CF6A-6EEA-1607-09FADA867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938" y="1143000"/>
            <a:ext cx="4030662"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029"/>
                                        </p:tgtEl>
                                      </p:cBhvr>
                                    </p:animEffect>
                                    <p:set>
                                      <p:cBhvr>
                                        <p:cTn id="7" dur="1" fill="hold">
                                          <p:stCondLst>
                                            <p:cond delay="499"/>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029"/>
                  </p:tgtEl>
                </p:cond>
              </p:nextCondLst>
            </p:seq>
            <p:seq concurrent="1" nextAc="seek">
              <p:cTn id="8" restart="whenNotActive" fill="hold" evtFilter="cancelBubble" nodeType="interactiveSeq">
                <p:stCondLst>
                  <p:cond evt="onClick" delay="0">
                    <p:tgtEl>
                      <p:spTgt spid="102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5" fill="hold" nodeType="clickEffect">
                                  <p:stCondLst>
                                    <p:cond delay="0"/>
                                  </p:stCondLst>
                                  <p:childTnLst>
                                    <p:animEffect transition="out" filter="blinds(vertical)">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831C868B-8DD2-DD66-8472-63A389582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69">
            <a:extLst>
              <a:ext uri="{FF2B5EF4-FFF2-40B4-BE49-F238E27FC236}">
                <a16:creationId xmlns:a16="http://schemas.microsoft.com/office/drawing/2014/main" id="{6DCDEF87-8ED9-4E96-B55A-97456CEC9787}"/>
              </a:ext>
            </a:extLst>
          </p:cNvPr>
          <p:cNvSpPr>
            <a:spLocks noChangeArrowheads="1"/>
          </p:cNvSpPr>
          <p:nvPr/>
        </p:nvSpPr>
        <p:spPr bwMode="auto">
          <a:xfrm>
            <a:off x="3484563" y="2062163"/>
            <a:ext cx="5375275" cy="1119187"/>
          </a:xfrm>
          <a:prstGeom prst="rect">
            <a:avLst/>
          </a:prstGeom>
          <a:noFill/>
          <a:ln>
            <a:noFill/>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lang="en-US" altLang="zh-CN" sz="6667" b="1" dirty="0">
              <a:solidFill>
                <a:schemeClr val="accent3"/>
              </a:solidFill>
              <a:latin typeface="方正卡通简体" panose="03000509000000000000" pitchFamily="65" charset="-122"/>
              <a:ea typeface="方正卡通简体" panose="03000509000000000000" pitchFamily="65" charset="-122"/>
              <a:sym typeface="微软雅黑" pitchFamily="34" charset="-122"/>
            </a:endParaRPr>
          </a:p>
        </p:txBody>
      </p:sp>
      <p:sp>
        <p:nvSpPr>
          <p:cNvPr id="47" name="五角星 46">
            <a:extLst>
              <a:ext uri="{FF2B5EF4-FFF2-40B4-BE49-F238E27FC236}">
                <a16:creationId xmlns:a16="http://schemas.microsoft.com/office/drawing/2014/main" id="{C080D63A-80A0-4D75-A3DC-4307B9832413}"/>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F419EF6F-8410-43F1-889C-DD707A0E73D6}"/>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238A9A93-A003-46F6-A652-96C729F72A0D}"/>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TextBox 15">
            <a:extLst>
              <a:ext uri="{FF2B5EF4-FFF2-40B4-BE49-F238E27FC236}">
                <a16:creationId xmlns:a16="http://schemas.microsoft.com/office/drawing/2014/main" id="{ECA9F20B-9E75-4FEC-8BE9-318BAD009501}"/>
              </a:ext>
            </a:extLst>
          </p:cNvPr>
          <p:cNvSpPr txBox="1"/>
          <p:nvPr/>
        </p:nvSpPr>
        <p:spPr>
          <a:xfrm>
            <a:off x="2282017" y="320359"/>
            <a:ext cx="9165207" cy="523220"/>
          </a:xfrm>
          <a:prstGeom prst="rect">
            <a:avLst/>
          </a:prstGeom>
          <a:noFill/>
        </p:spPr>
        <p:txBody>
          <a:bodyPr>
            <a:spAutoFit/>
          </a:bodyPr>
          <a:lstStyle/>
          <a:p>
            <a:pPr>
              <a:defRPr/>
            </a:pPr>
            <a:r>
              <a:rPr lang="vi-VN" sz="28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2000" i="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18" name="Picture 4" descr="TÐ Công viêc dâu tiên">
            <a:extLst>
              <a:ext uri="{FF2B5EF4-FFF2-40B4-BE49-F238E27FC236}">
                <a16:creationId xmlns:a16="http://schemas.microsoft.com/office/drawing/2014/main" id="{53970BD4-C36A-04C4-C86C-8BAFAEDC5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495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6">
            <a:extLst>
              <a:ext uri="{FF2B5EF4-FFF2-40B4-BE49-F238E27FC236}">
                <a16:creationId xmlns:a16="http://schemas.microsoft.com/office/drawing/2014/main" id="{D8548819-7CC3-D790-98F9-89E2F008B41C}"/>
              </a:ext>
            </a:extLst>
          </p:cNvPr>
          <p:cNvSpPr txBox="1">
            <a:spLocks noChangeArrowheads="1"/>
          </p:cNvSpPr>
          <p:nvPr/>
        </p:nvSpPr>
        <p:spPr bwMode="auto">
          <a:xfrm>
            <a:off x="2819400" y="52388"/>
            <a:ext cx="624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a:p>
            <a:pPr algn="ctr" eaLnBrk="1" hangingPunct="1">
              <a:lnSpc>
                <a:spcPct val="100000"/>
              </a:lnSpc>
              <a:spcBef>
                <a:spcPct val="0"/>
              </a:spcBef>
              <a:buFontTx/>
              <a:buNone/>
            </a:pPr>
            <a:endParaRPr lang="en-US" altLang="en-US" b="1">
              <a:solidFill>
                <a:srgbClr val="002060"/>
              </a:solidFill>
              <a:latin typeface="Times New Roman" panose="02020603050405020304" pitchFamily="18" charset="0"/>
              <a:cs typeface="Times New Roman" panose="02020603050405020304" pitchFamily="18" charset="0"/>
            </a:endParaRPr>
          </a:p>
        </p:txBody>
      </p:sp>
      <p:sp>
        <p:nvSpPr>
          <p:cNvPr id="22538" name="Rectangle 5">
            <a:extLst>
              <a:ext uri="{FF2B5EF4-FFF2-40B4-BE49-F238E27FC236}">
                <a16:creationId xmlns:a16="http://schemas.microsoft.com/office/drawing/2014/main" id="{1752923A-C152-9A54-02F4-B4CC33C225CD}"/>
              </a:ext>
            </a:extLst>
          </p:cNvPr>
          <p:cNvSpPr>
            <a:spLocks noChangeArrowheads="1"/>
          </p:cNvSpPr>
          <p:nvPr/>
        </p:nvSpPr>
        <p:spPr bwMode="auto">
          <a:xfrm>
            <a:off x="6096000" y="885825"/>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latin typeface="Times New Roman" panose="02020603050405020304" pitchFamily="18" charset="0"/>
              </a:rPr>
              <a:t>  Theo </a:t>
            </a:r>
            <a:r>
              <a:rPr lang="en-US" altLang="en-US" sz="2000" b="1">
                <a:latin typeface="Times New Roman" panose="02020603050405020304" pitchFamily="18" charset="0"/>
              </a:rPr>
              <a:t>Hồi kí của bà Nguyễn Thị Định</a:t>
            </a:r>
          </a:p>
        </p:txBody>
      </p:sp>
      <p:sp>
        <p:nvSpPr>
          <p:cNvPr id="22539" name="Rectangle 32">
            <a:extLst>
              <a:ext uri="{FF2B5EF4-FFF2-40B4-BE49-F238E27FC236}">
                <a16:creationId xmlns:a16="http://schemas.microsoft.com/office/drawing/2014/main" id="{59167990-71F1-0261-44B7-B82FD15B1E65}"/>
              </a:ext>
            </a:extLst>
          </p:cNvPr>
          <p:cNvSpPr>
            <a:spLocks noChangeArrowheads="1"/>
          </p:cNvSpPr>
          <p:nvPr/>
        </p:nvSpPr>
        <p:spPr bwMode="auto">
          <a:xfrm>
            <a:off x="8001000" y="125888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 presetClass="entr" presetSubtype="1"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25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750" fill="hold"/>
                                        <p:tgtEl>
                                          <p:spTgt spid="48"/>
                                        </p:tgtEl>
                                        <p:attrNameLst>
                                          <p:attrName>ppt_x</p:attrName>
                                        </p:attrNameLst>
                                      </p:cBhvr>
                                      <p:tavLst>
                                        <p:tav tm="0">
                                          <p:val>
                                            <p:strVal val="#ppt_x"/>
                                          </p:val>
                                        </p:tav>
                                        <p:tav tm="100000">
                                          <p:val>
                                            <p:strVal val="#ppt_x"/>
                                          </p:val>
                                        </p:tav>
                                      </p:tavLst>
                                    </p:anim>
                                    <p:anim calcmode="lin" valueType="num">
                                      <p:cBhvr additive="base">
                                        <p:cTn id="17" dur="750" fill="hold"/>
                                        <p:tgtEl>
                                          <p:spTgt spid="4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5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ppt_x"/>
                                          </p:val>
                                        </p:tav>
                                        <p:tav tm="100000">
                                          <p:val>
                                            <p:strVal val="#ppt_x"/>
                                          </p:val>
                                        </p:tav>
                                      </p:tavLst>
                                    </p:anim>
                                    <p:anim calcmode="lin" valueType="num">
                                      <p:cBhvr additive="base">
                                        <p:cTn id="21" dur="500" fill="hold"/>
                                        <p:tgtEl>
                                          <p:spTgt spid="51"/>
                                        </p:tgtEl>
                                        <p:attrNameLst>
                                          <p:attrName>ppt_y</p:attrName>
                                        </p:attrNameLst>
                                      </p:cBhvr>
                                      <p:tavLst>
                                        <p:tav tm="0">
                                          <p:val>
                                            <p:strVal val="0-#ppt_h/2"/>
                                          </p:val>
                                        </p:tav>
                                        <p:tav tm="100000">
                                          <p:val>
                                            <p:strVal val="#ppt_y"/>
                                          </p:val>
                                        </p:tav>
                                      </p:tavLst>
                                    </p:anim>
                                  </p:childTnLst>
                                </p:cTn>
                              </p:par>
                              <p:par>
                                <p:cTn id="22" presetID="8" presetClass="emph" presetSubtype="0" repeatCount="2000" fill="hold" nodeType="withEffect">
                                  <p:stCondLst>
                                    <p:cond delay="0"/>
                                  </p:stCondLst>
                                  <p:childTnLst>
                                    <p:animRot by="-21600000">
                                      <p:cBhvr>
                                        <p:cTn id="23" dur="3500" fill="hold"/>
                                        <p:tgtEl>
                                          <p:spTgt spid="47"/>
                                        </p:tgtEl>
                                        <p:attrNameLst>
                                          <p:attrName>r</p:attrName>
                                        </p:attrNameLst>
                                      </p:cBhvr>
                                    </p:animRot>
                                  </p:childTnLst>
                                </p:cTn>
                              </p:par>
                              <p:par>
                                <p:cTn id="24" presetID="6" presetClass="emph" presetSubtype="0" repeatCount="2000" autoRev="1" fill="hold" nodeType="withEffect">
                                  <p:stCondLst>
                                    <p:cond delay="0"/>
                                  </p:stCondLst>
                                  <p:childTnLst>
                                    <p:animScale>
                                      <p:cBhvr>
                                        <p:cTn id="25" dur="2000" fill="hold"/>
                                        <p:tgtEl>
                                          <p:spTgt spid="51"/>
                                        </p:tgtEl>
                                      </p:cBhvr>
                                      <p:by x="150000" y="15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ầm non Thị Trấn Củ Chi 3 Xem trên giao diện máy tính Cổng kết nối SỞ GD&amp;amp;ĐT  PHÒNG GD&amp;amp;ĐT KHỐI MẦM NON Chuyên mục GIỚI THIỆU Cơ cấu tổ chức Quá trình  hình thành và phát triển Danh bạ Chi bộ CÔ GIÁO KHÉO TAY CHI BỘ KẾ HOẠCH  NỘI ...">
            <a:extLst>
              <a:ext uri="{FF2B5EF4-FFF2-40B4-BE49-F238E27FC236}">
                <a16:creationId xmlns:a16="http://schemas.microsoft.com/office/drawing/2014/main" id="{B346AFA6-40EA-D6BA-8796-F2A1B0D9D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25867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a:extLst>
              <a:ext uri="{FF2B5EF4-FFF2-40B4-BE49-F238E27FC236}">
                <a16:creationId xmlns:a16="http://schemas.microsoft.com/office/drawing/2014/main" id="{1610FB46-D8C6-779F-EB98-3921D6A949AE}"/>
              </a:ext>
            </a:extLst>
          </p:cNvPr>
          <p:cNvSpPr>
            <a:spLocks noGrp="1" noChangeArrowheads="1"/>
          </p:cNvSpPr>
          <p:nvPr>
            <p:ph idx="1"/>
          </p:nvPr>
        </p:nvSpPr>
        <p:spPr>
          <a:xfrm>
            <a:off x="1752600" y="1601788"/>
            <a:ext cx="9372600" cy="3654425"/>
          </a:xfrm>
        </p:spPr>
        <p:txBody>
          <a:bodyPr>
            <a:normAutofit fontScale="92500" lnSpcReduction="10000"/>
          </a:bodyPr>
          <a:lstStyle/>
          <a:p>
            <a:pPr algn="just"/>
            <a:r>
              <a:rPr lang="en-US" altLang="en-US" b="1" i="1">
                <a:solidFill>
                  <a:srgbClr val="002060"/>
                </a:solidFill>
                <a:latin typeface="Times New Roman" panose="02020603050405020304" pitchFamily="18" charset="0"/>
                <a:cs typeface="Times New Roman" panose="02020603050405020304" pitchFamily="18" charset="0"/>
              </a:rPr>
              <a:t>Đọc đúng, trôi chảy toàn bài. Ngắt, nghỉ hơi đúng sau các dấu câu, giữa các cụm từ, nhấn giọng ở các từ ngữ gợi tả, gợi cảm.</a:t>
            </a:r>
            <a:r>
              <a:rPr lang="pl-PL" altLang="en-US" b="1">
                <a:solidFill>
                  <a:srgbClr val="002060"/>
                </a:solidFill>
                <a:latin typeface="Times New Roman" panose="02020603050405020304" pitchFamily="18" charset="0"/>
                <a:cs typeface="Times New Roman" panose="02020603050405020304" pitchFamily="18" charset="0"/>
              </a:rPr>
              <a:t> </a:t>
            </a:r>
            <a:endParaRPr lang="en-US" altLang="en-US" b="1">
              <a:solidFill>
                <a:srgbClr val="002060"/>
              </a:solidFill>
              <a:latin typeface="Times New Roman" panose="02020603050405020304" pitchFamily="18" charset="0"/>
              <a:cs typeface="Times New Roman" panose="02020603050405020304" pitchFamily="18" charset="0"/>
            </a:endParaRPr>
          </a:p>
          <a:p>
            <a:pPr algn="just"/>
            <a:r>
              <a:rPr lang="en-US" altLang="en-US" b="1" i="1">
                <a:solidFill>
                  <a:srgbClr val="002060"/>
                </a:solidFill>
                <a:latin typeface="Times New Roman" panose="02020603050405020304" pitchFamily="18" charset="0"/>
                <a:cs typeface="Times New Roman" panose="02020603050405020304" pitchFamily="18" charset="0"/>
              </a:rPr>
              <a:t>G</a:t>
            </a:r>
            <a:r>
              <a:rPr lang="pl-PL" altLang="en-US" b="1" i="1">
                <a:solidFill>
                  <a:srgbClr val="002060"/>
                </a:solidFill>
                <a:latin typeface="Times New Roman" panose="02020603050405020304" pitchFamily="18" charset="0"/>
                <a:cs typeface="Times New Roman" panose="02020603050405020304" pitchFamily="18" charset="0"/>
              </a:rPr>
              <a:t>iọng đọc diễn cảm đúng tâm trạng hồi hộp, bỡ ngỡ, tự hào của cô gái trong buổi đầu làm việc cho Cách mạng; đọc phân biệt lời các nhân vật: </a:t>
            </a:r>
            <a:endParaRPr lang="en-US" altLang="en-US" b="1" i="1">
              <a:solidFill>
                <a:srgbClr val="002060"/>
              </a:solidFill>
              <a:latin typeface="Times New Roman" panose="02020603050405020304" pitchFamily="18" charset="0"/>
              <a:cs typeface="Times New Roman" panose="02020603050405020304" pitchFamily="18" charset="0"/>
            </a:endParaRPr>
          </a:p>
          <a:p>
            <a:pPr algn="just"/>
            <a:r>
              <a:rPr lang="pl-PL" altLang="en-US" b="1" i="1">
                <a:solidFill>
                  <a:srgbClr val="002060"/>
                </a:solidFill>
                <a:latin typeface="Times New Roman" panose="02020603050405020304" pitchFamily="18" charset="0"/>
                <a:cs typeface="Times New Roman" panose="02020603050405020304" pitchFamily="18" charset="0"/>
              </a:rPr>
              <a:t>+ Lời anh Ba – ân cần khi nhắc nhở Út; mừng rỡ khi khen ngợi Út.</a:t>
            </a:r>
            <a:endParaRPr lang="en-US" altLang="en-US" b="1" i="1">
              <a:solidFill>
                <a:srgbClr val="002060"/>
              </a:solidFill>
              <a:latin typeface="Times New Roman" panose="02020603050405020304" pitchFamily="18" charset="0"/>
              <a:cs typeface="Times New Roman" panose="02020603050405020304" pitchFamily="18" charset="0"/>
            </a:endParaRPr>
          </a:p>
          <a:p>
            <a:r>
              <a:rPr lang="pl-PL" altLang="en-US" b="1" i="1">
                <a:solidFill>
                  <a:srgbClr val="002060"/>
                </a:solidFill>
                <a:latin typeface="Times New Roman" panose="02020603050405020304" pitchFamily="18" charset="0"/>
                <a:cs typeface="Times New Roman" panose="02020603050405020304" pitchFamily="18" charset="0"/>
              </a:rPr>
              <a:t>+ Lời Út - mừng rỡ khi lần đầu được giao việc; thiết tha khi bày tỏ nguyện vọng muốn làm thật nhiều việc cho Cách mạng.</a:t>
            </a:r>
            <a:endParaRPr lang="en-US" altLang="en-US" b="1" i="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Bộ Hinh Nền Powerpoint 3D Đẹp, Đơn Giản, Dễ Thương, Chuyên Nghiệp">
            <a:extLst>
              <a:ext uri="{FF2B5EF4-FFF2-40B4-BE49-F238E27FC236}">
                <a16:creationId xmlns:a16="http://schemas.microsoft.com/office/drawing/2014/main" id="{9E7FC14C-2DE6-C8EF-4E94-318F69892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52400"/>
            <a:ext cx="12157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WordArt 15">
            <a:extLst>
              <a:ext uri="{FF2B5EF4-FFF2-40B4-BE49-F238E27FC236}">
                <a16:creationId xmlns:a16="http://schemas.microsoft.com/office/drawing/2014/main" id="{FC4ECD96-8CE4-FF13-68B5-15C14D7B6E4A}"/>
              </a:ext>
            </a:extLst>
          </p:cNvPr>
          <p:cNvSpPr>
            <a:spLocks noChangeArrowheads="1" noChangeShapeType="1" noTextEdit="1"/>
          </p:cNvSpPr>
          <p:nvPr/>
        </p:nvSpPr>
        <p:spPr bwMode="auto">
          <a:xfrm>
            <a:off x="3125788" y="0"/>
            <a:ext cx="6051550" cy="307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Công việc đầu tiên</a:t>
            </a:r>
          </a:p>
        </p:txBody>
      </p:sp>
      <p:sp>
        <p:nvSpPr>
          <p:cNvPr id="6" name="TextBox 5">
            <a:extLst>
              <a:ext uri="{FF2B5EF4-FFF2-40B4-BE49-F238E27FC236}">
                <a16:creationId xmlns:a16="http://schemas.microsoft.com/office/drawing/2014/main" id="{65A42FA5-D549-4C53-AED0-A2ABE79A0BC9}"/>
              </a:ext>
            </a:extLst>
          </p:cNvPr>
          <p:cNvSpPr txBox="1"/>
          <p:nvPr/>
        </p:nvSpPr>
        <p:spPr>
          <a:xfrm>
            <a:off x="192088" y="306388"/>
            <a:ext cx="11806237" cy="7216775"/>
          </a:xfrm>
          <a:prstGeom prst="rect">
            <a:avLst/>
          </a:prstGeom>
          <a:noFill/>
        </p:spPr>
        <p:txBody>
          <a:bodyPr>
            <a:spAutoFit/>
          </a:bodyPr>
          <a:lstStyle/>
          <a:p>
            <a:pPr algn="just">
              <a:defRPr/>
            </a:pPr>
            <a:r>
              <a:rPr lang="vi-VN" sz="2000" dirty="0">
                <a:solidFill>
                  <a:srgbClr val="000000"/>
                </a:solidFill>
                <a:latin typeface="+mj-lt"/>
              </a:rPr>
              <a:t>Một hôm, anh Ba Chẩn gọi tôi vào trong buồng, đúng cái nơi anh giao việc cho tôi ba ngày trước. Anh lấy từ mái nhà xuống bó giấy lớn, rồi hỏi tôi:</a:t>
            </a:r>
          </a:p>
          <a:p>
            <a:pPr algn="just">
              <a:defRPr/>
            </a:pPr>
            <a:r>
              <a:rPr lang="vi-VN" sz="2000" dirty="0">
                <a:solidFill>
                  <a:srgbClr val="000000"/>
                </a:solidFill>
                <a:latin typeface="+mj-lt"/>
              </a:rPr>
              <a:t>      - Út có dám rải truyền đơn không?</a:t>
            </a:r>
          </a:p>
          <a:p>
            <a:pPr algn="just">
              <a:defRPr/>
            </a:pPr>
            <a:r>
              <a:rPr lang="vi-VN" sz="2000" dirty="0">
                <a:solidFill>
                  <a:srgbClr val="000000"/>
                </a:solidFill>
                <a:latin typeface="+mj-lt"/>
              </a:rPr>
              <a:t>      Tôi vừa mừng vừa lo, nói:</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Được, nhưng rải thế nào anh phải chỉ vẽ, em mới làm được chớ!</a:t>
            </a:r>
          </a:p>
          <a:p>
            <a:pPr algn="just">
              <a:defRPr/>
            </a:pPr>
            <a:r>
              <a:rPr lang="vi-VN" sz="2000" dirty="0">
                <a:solidFill>
                  <a:srgbClr val="000000"/>
                </a:solidFill>
                <a:latin typeface="+mj-lt"/>
              </a:rPr>
              <a:t>     Anh Ba cười, rồi dặn dò tôi tỉ mỉ. Cuối cùng, anh nhắc:</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Rủi địch nó bắt em tận tay thì em một mực nói rằng có một anh bảo đây là giấy quảng cáo thuốc. Em không biết chữ nên không biết giấy gì.</a:t>
            </a:r>
          </a:p>
          <a:p>
            <a:pPr algn="just">
              <a:defRPr/>
            </a:pPr>
            <a:r>
              <a:rPr lang="vi-VN" sz="2000" dirty="0">
                <a:solidFill>
                  <a:srgbClr val="000000"/>
                </a:solidFill>
                <a:latin typeface="+mj-lt"/>
              </a:rPr>
              <a:t>     Nhận công việc vinh dự đầu tiên này, tôi thấy trong người cứ bồn chồn, thấp thỏm. Đêm đó, tôi ngủ không yên, lục đục dậy từ nửa đêm, ngồi nghĩ cách giấu truyền đơn. Khoảng ba giờ sáng, tôi giả đi bán cá như mọi hôm. Tay tôi bê rổ cá, còn bó truyền đơn thì giắt trên lưng quần. Tôi rảo bước và truyền đơn cứ từ từ rơi xuống đất. Gần tới chợ thì vừa hết, trời cũng vừa sáng tỏ</a:t>
            </a:r>
            <a:r>
              <a:rPr lang="en-US" sz="2000" dirty="0">
                <a:solidFill>
                  <a:srgbClr val="000000"/>
                </a:solidFill>
                <a:latin typeface="+mj-lt"/>
              </a:rPr>
              <a:t>.</a:t>
            </a:r>
            <a:endParaRPr lang="vi-VN" sz="2000" dirty="0">
              <a:solidFill>
                <a:srgbClr val="000000"/>
              </a:solidFill>
              <a:latin typeface="+mj-lt"/>
            </a:endParaRPr>
          </a:p>
          <a:p>
            <a:pPr algn="just">
              <a:defRPr/>
            </a:pPr>
            <a:r>
              <a:rPr lang="vi-VN" sz="2000" dirty="0">
                <a:solidFill>
                  <a:srgbClr val="000000"/>
                </a:solidFill>
                <a:latin typeface="+mj-lt"/>
              </a:rPr>
              <a:t>     Độ tám giờ, nhân dân xì xào ầm lên: “Cộng sản rải giấy nhiều quá!”</a:t>
            </a:r>
          </a:p>
          <a:p>
            <a:pPr algn="just">
              <a:defRPr/>
            </a:pPr>
            <a:r>
              <a:rPr lang="vi-VN" sz="2000" dirty="0">
                <a:solidFill>
                  <a:srgbClr val="000000"/>
                </a:solidFill>
                <a:latin typeface="+mj-lt"/>
              </a:rPr>
              <a:t>     Mấy tên lính mã tà hớt hải xách súng chạy rầm rầm.</a:t>
            </a:r>
          </a:p>
          <a:p>
            <a:pPr algn="just">
              <a:defRPr/>
            </a:pPr>
            <a:r>
              <a:rPr lang="vi-VN" sz="2000" dirty="0">
                <a:solidFill>
                  <a:srgbClr val="000000"/>
                </a:solidFill>
                <a:latin typeface="+mj-lt"/>
              </a:rPr>
              <a:t>     Về đến nhà, tôi kh</a:t>
            </a:r>
            <a:r>
              <a:rPr lang="en-US" sz="2000" dirty="0">
                <a:solidFill>
                  <a:srgbClr val="000000"/>
                </a:solidFill>
                <a:latin typeface="+mj-lt"/>
              </a:rPr>
              <a:t>o</a:t>
            </a:r>
            <a:r>
              <a:rPr lang="vi-VN" sz="2000" dirty="0">
                <a:solidFill>
                  <a:srgbClr val="000000"/>
                </a:solidFill>
                <a:latin typeface="+mj-lt"/>
              </a:rPr>
              <a:t>e ngay kết quả với anh Ba. Anh tôi khen:</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Út khá lắm, cứ làm như vậy rồi quen, em ạ!</a:t>
            </a:r>
          </a:p>
          <a:p>
            <a:pPr algn="just">
              <a:defRPr/>
            </a:pPr>
            <a:r>
              <a:rPr lang="vi-VN" sz="2000" dirty="0">
                <a:solidFill>
                  <a:srgbClr val="000000"/>
                </a:solidFill>
                <a:latin typeface="+mj-lt"/>
              </a:rPr>
              <a:t>     Lần sau, anh tôi lại giao rải truyền đơn tại chợ Mỹ Lồng. Tôi cũng hoàn thành. Làm được một vài việc, tôi bắt đầu ham hoạt động. Tôi tâm sự với anh Ba:</a:t>
            </a:r>
          </a:p>
          <a:p>
            <a:pPr algn="just">
              <a:defRPr/>
            </a:pPr>
            <a:r>
              <a:rPr lang="vi-VN" sz="2000" dirty="0">
                <a:solidFill>
                  <a:srgbClr val="000000"/>
                </a:solidFill>
                <a:latin typeface="+mj-lt"/>
              </a:rPr>
              <a:t>     -</a:t>
            </a:r>
            <a:r>
              <a:rPr lang="en-US" sz="2000" dirty="0">
                <a:solidFill>
                  <a:srgbClr val="000000"/>
                </a:solidFill>
                <a:latin typeface="+mj-lt"/>
              </a:rPr>
              <a:t> </a:t>
            </a:r>
            <a:r>
              <a:rPr lang="vi-VN" sz="2000" dirty="0">
                <a:solidFill>
                  <a:srgbClr val="000000"/>
                </a:solidFill>
                <a:latin typeface="+mj-lt"/>
              </a:rPr>
              <a:t>Em chỉ muốn làm thật nhiều việc cho Cách mạng. Anh cho em thoát li hẳn nghe anh!</a:t>
            </a:r>
          </a:p>
          <a:p>
            <a:pPr algn="r">
              <a:defRPr/>
            </a:pPr>
            <a:r>
              <a:rPr lang="vi-VN" sz="2000" dirty="0">
                <a:solidFill>
                  <a:srgbClr val="000000"/>
                </a:solidFill>
                <a:latin typeface="+mj-lt"/>
              </a:rPr>
              <a:t>Theo HỒI KÍ CỦA BÀ NGUYỄN THỊ ĐỊNH</a:t>
            </a:r>
          </a:p>
          <a:p>
            <a:pPr algn="ctr">
              <a:defRPr/>
            </a:pPr>
            <a:r>
              <a:rPr lang="en-US" sz="2100" dirty="0">
                <a:solidFill>
                  <a:srgbClr val="000000"/>
                </a:solidFill>
                <a:latin typeface="+mj-lt"/>
              </a:rPr>
              <a:t>								</a:t>
            </a:r>
            <a:r>
              <a:rPr lang="vi-VN" sz="2100" dirty="0">
                <a:solidFill>
                  <a:srgbClr val="000000"/>
                </a:solidFill>
                <a:latin typeface="+mj-lt"/>
              </a:rPr>
              <a:t>(Văn Phác ghi)</a:t>
            </a:r>
          </a:p>
          <a:p>
            <a:pPr>
              <a:defRPr/>
            </a:pPr>
            <a:br>
              <a:rPr lang="vi-VN" sz="2100" dirty="0">
                <a:solidFill>
                  <a:srgbClr val="000000"/>
                </a:solidFill>
                <a:latin typeface="+mj-lt"/>
              </a:rPr>
            </a:br>
            <a:endParaRPr lang="en-US" sz="2100"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a:extLst>
              <a:ext uri="{FF2B5EF4-FFF2-40B4-BE49-F238E27FC236}">
                <a16:creationId xmlns:a16="http://schemas.microsoft.com/office/drawing/2014/main" id="{FABCFBBA-D61A-5885-636F-40A427688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489075"/>
            <a:ext cx="46974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33">
            <a:extLst>
              <a:ext uri="{FF2B5EF4-FFF2-40B4-BE49-F238E27FC236}">
                <a16:creationId xmlns:a16="http://schemas.microsoft.com/office/drawing/2014/main" id="{76724549-2741-FDA5-EC06-E681DA303EA5}"/>
              </a:ext>
            </a:extLst>
          </p:cNvPr>
          <p:cNvSpPr txBox="1">
            <a:spLocks noChangeArrowheads="1"/>
          </p:cNvSpPr>
          <p:nvPr/>
        </p:nvSpPr>
        <p:spPr bwMode="auto">
          <a:xfrm rot="-1475844">
            <a:off x="619125" y="1528763"/>
            <a:ext cx="1843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C00000"/>
                </a:solidFill>
                <a:latin typeface="Times New Roman" panose="02020603050405020304" pitchFamily="18" charset="0"/>
              </a:rPr>
              <a:t>Bài</a:t>
            </a:r>
            <a:r>
              <a:rPr lang="en-US" altLang="en-US" u="sng">
                <a:solidFill>
                  <a:srgbClr val="C00000"/>
                </a:solidFill>
                <a:latin typeface="Times New Roman" panose="02020603050405020304" pitchFamily="18" charset="0"/>
              </a:rPr>
              <a:t> </a:t>
            </a:r>
            <a:r>
              <a:rPr lang="vi-VN" altLang="en-US">
                <a:solidFill>
                  <a:srgbClr val="C00000"/>
                </a:solidFill>
                <a:latin typeface="Times New Roman" panose="02020603050405020304" pitchFamily="18" charset="0"/>
              </a:rPr>
              <a:t>văn </a:t>
            </a:r>
            <a:r>
              <a:rPr lang="en-US" altLang="en-US">
                <a:solidFill>
                  <a:srgbClr val="C00000"/>
                </a:solidFill>
                <a:latin typeface="Times New Roman" panose="02020603050405020304" pitchFamily="18" charset="0"/>
              </a:rPr>
              <a:t>chia làm </a:t>
            </a:r>
            <a:r>
              <a:rPr lang="vi-VN" altLang="en-US">
                <a:solidFill>
                  <a:srgbClr val="C00000"/>
                </a:solidFill>
                <a:latin typeface="Times New Roman" panose="02020603050405020304" pitchFamily="18" charset="0"/>
              </a:rPr>
              <a:t>mấy</a:t>
            </a:r>
            <a:r>
              <a:rPr lang="en-US" altLang="en-US">
                <a:solidFill>
                  <a:srgbClr val="C00000"/>
                </a:solidFill>
                <a:latin typeface="Times New Roman" panose="02020603050405020304" pitchFamily="18" charset="0"/>
              </a:rPr>
              <a:t> </a:t>
            </a:r>
            <a:r>
              <a:rPr lang="vi-VN" altLang="en-US">
                <a:solidFill>
                  <a:srgbClr val="C00000"/>
                </a:solidFill>
                <a:latin typeface="Times New Roman" panose="02020603050405020304" pitchFamily="18" charset="0"/>
              </a:rPr>
              <a:t>đoạn?</a:t>
            </a:r>
            <a:endParaRPr lang="en-US" altLang="en-US">
              <a:solidFill>
                <a:srgbClr val="C00000"/>
              </a:solidFill>
              <a:latin typeface="Times New Roman" panose="02020603050405020304" pitchFamily="18" charset="0"/>
            </a:endParaRPr>
          </a:p>
        </p:txBody>
      </p:sp>
      <p:sp>
        <p:nvSpPr>
          <p:cNvPr id="142" name="Freeform 5">
            <a:extLst>
              <a:ext uri="{FF2B5EF4-FFF2-40B4-BE49-F238E27FC236}">
                <a16:creationId xmlns:a16="http://schemas.microsoft.com/office/drawing/2014/main" id="{1E3266C9-55FE-44CC-940E-371F06505200}"/>
              </a:ext>
            </a:extLst>
          </p:cNvPr>
          <p:cNvSpPr>
            <a:spLocks/>
          </p:cNvSpPr>
          <p:nvPr/>
        </p:nvSpPr>
        <p:spPr bwMode="auto">
          <a:xfrm>
            <a:off x="5121275" y="1158875"/>
            <a:ext cx="809625" cy="5578475"/>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p:spPr>
        <p:txBody>
          <a:bodyPr lIns="91416" tIns="45708" rIns="91416" bIns="45708"/>
          <a:lstStyle/>
          <a:p>
            <a:pPr>
              <a:defRPr/>
            </a:pPr>
            <a:endParaRPr lang="zh-CN" altLang="en-US" dirty="0"/>
          </a:p>
        </p:txBody>
      </p:sp>
      <p:grpSp>
        <p:nvGrpSpPr>
          <p:cNvPr id="2" name="组合 142">
            <a:extLst>
              <a:ext uri="{FF2B5EF4-FFF2-40B4-BE49-F238E27FC236}">
                <a16:creationId xmlns:a16="http://schemas.microsoft.com/office/drawing/2014/main" id="{8692B6F5-6560-01FA-BEDD-C6871D1AF4FE}"/>
              </a:ext>
            </a:extLst>
          </p:cNvPr>
          <p:cNvGrpSpPr>
            <a:grpSpLocks/>
          </p:cNvGrpSpPr>
          <p:nvPr/>
        </p:nvGrpSpPr>
        <p:grpSpPr bwMode="auto">
          <a:xfrm>
            <a:off x="5064125" y="2647950"/>
            <a:ext cx="6934200" cy="728663"/>
            <a:chOff x="4441088" y="761746"/>
            <a:chExt cx="6933781" cy="729238"/>
          </a:xfrm>
        </p:grpSpPr>
        <p:grpSp>
          <p:nvGrpSpPr>
            <p:cNvPr id="25620" name="组合 143">
              <a:extLst>
                <a:ext uri="{FF2B5EF4-FFF2-40B4-BE49-F238E27FC236}">
                  <a16:creationId xmlns:a16="http://schemas.microsoft.com/office/drawing/2014/main" id="{4B6604E4-E2A4-2BC9-5BEA-88CA06C3B330}"/>
                </a:ext>
              </a:extLst>
            </p:cNvPr>
            <p:cNvGrpSpPr>
              <a:grpSpLocks/>
            </p:cNvGrpSpPr>
            <p:nvPr/>
          </p:nvGrpSpPr>
          <p:grpSpPr bwMode="auto">
            <a:xfrm>
              <a:off x="4441088" y="761746"/>
              <a:ext cx="727764" cy="729238"/>
              <a:chOff x="4339490" y="761746"/>
              <a:chExt cx="727764" cy="729238"/>
            </a:xfrm>
          </p:grpSpPr>
          <p:sp>
            <p:nvSpPr>
              <p:cNvPr id="147" name="任意多边形 82">
                <a:extLst>
                  <a:ext uri="{FF2B5EF4-FFF2-40B4-BE49-F238E27FC236}">
                    <a16:creationId xmlns:a16="http://schemas.microsoft.com/office/drawing/2014/main" id="{6026610E-1E87-4C87-9C0D-96A5F9341752}"/>
                  </a:ext>
                </a:extLst>
              </p:cNvPr>
              <p:cNvSpPr/>
              <p:nvPr/>
            </p:nvSpPr>
            <p:spPr bwMode="auto">
              <a:xfrm rot="3738964">
                <a:off x="4338387" y="762849"/>
                <a:ext cx="729238" cy="72703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a:defRPr/>
                </a:pPr>
                <a:endParaRPr lang="zh-CN" altLang="en-US" kern="0">
                  <a:solidFill>
                    <a:srgbClr val="FFFFFF"/>
                  </a:solidFill>
                  <a:latin typeface="Arial"/>
                </a:endParaRPr>
              </a:p>
            </p:txBody>
          </p:sp>
          <p:sp>
            <p:nvSpPr>
              <p:cNvPr id="148" name="TextBox 147">
                <a:extLst>
                  <a:ext uri="{FF2B5EF4-FFF2-40B4-BE49-F238E27FC236}">
                    <a16:creationId xmlns:a16="http://schemas.microsoft.com/office/drawing/2014/main" id="{15A45732-7D68-492F-A321-7AA1C4122F3F}"/>
                  </a:ext>
                </a:extLst>
              </p:cNvPr>
              <p:cNvSpPr txBox="1"/>
              <p:nvPr/>
            </p:nvSpPr>
            <p:spPr>
              <a:xfrm>
                <a:off x="4474420" y="801465"/>
                <a:ext cx="461934" cy="584661"/>
              </a:xfrm>
              <a:prstGeom prst="rect">
                <a:avLst/>
              </a:prstGeom>
              <a:noFill/>
            </p:spPr>
            <p:txBody>
              <a:bodyPr wrap="none">
                <a:spAutoFit/>
              </a:bodyPr>
              <a:lstStyle/>
              <a:p>
                <a:pPr marL="0" lvl="1">
                  <a:defRPr/>
                </a:pPr>
                <a:r>
                  <a:rPr lang="en-US" altLang="zh-CN" sz="3200" spc="300" dirty="0">
                    <a:solidFill>
                      <a:schemeClr val="bg1"/>
                    </a:solidFill>
                    <a:latin typeface="微软雅黑" pitchFamily="34" charset="-122"/>
                    <a:ea typeface="微软雅黑" pitchFamily="34" charset="-122"/>
                  </a:rPr>
                  <a:t>1</a:t>
                </a:r>
                <a:endParaRPr lang="zh-CN" altLang="en-US" sz="3200" spc="300" dirty="0">
                  <a:solidFill>
                    <a:schemeClr val="bg1"/>
                  </a:solidFill>
                  <a:latin typeface="微软雅黑" pitchFamily="34" charset="-122"/>
                  <a:ea typeface="微软雅黑" pitchFamily="34" charset="-122"/>
                </a:endParaRPr>
              </a:p>
            </p:txBody>
          </p:sp>
        </p:grpSp>
        <p:sp>
          <p:nvSpPr>
            <p:cNvPr id="25621" name="矩形 39">
              <a:extLst>
                <a:ext uri="{FF2B5EF4-FFF2-40B4-BE49-F238E27FC236}">
                  <a16:creationId xmlns:a16="http://schemas.microsoft.com/office/drawing/2014/main" id="{A8F1514B-3A5B-4F2F-E161-98B4A0732E79}"/>
                </a:ext>
              </a:extLst>
            </p:cNvPr>
            <p:cNvSpPr>
              <a:spLocks noChangeArrowheads="1"/>
            </p:cNvSpPr>
            <p:nvPr/>
          </p:nvSpPr>
          <p:spPr bwMode="auto">
            <a:xfrm>
              <a:off x="5267433" y="762539"/>
              <a:ext cx="6107436" cy="5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buFontTx/>
                <a:buNone/>
              </a:pPr>
              <a:r>
                <a:rPr lang="en-US" altLang="en-US" sz="2400" b="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Đoạn 1: từ đầu đến … không biết giấy gì?</a:t>
              </a:r>
            </a:p>
          </p:txBody>
        </p:sp>
      </p:grpSp>
      <p:grpSp>
        <p:nvGrpSpPr>
          <p:cNvPr id="4" name="组合 148">
            <a:extLst>
              <a:ext uri="{FF2B5EF4-FFF2-40B4-BE49-F238E27FC236}">
                <a16:creationId xmlns:a16="http://schemas.microsoft.com/office/drawing/2014/main" id="{46E661CF-D86B-F0BE-5832-FB131FEF5C5A}"/>
              </a:ext>
            </a:extLst>
          </p:cNvPr>
          <p:cNvGrpSpPr>
            <a:grpSpLocks/>
          </p:cNvGrpSpPr>
          <p:nvPr/>
        </p:nvGrpSpPr>
        <p:grpSpPr bwMode="auto">
          <a:xfrm>
            <a:off x="5160963" y="3482975"/>
            <a:ext cx="6337300" cy="1204913"/>
            <a:chOff x="4441088" y="605584"/>
            <a:chExt cx="6337443" cy="1204651"/>
          </a:xfrm>
        </p:grpSpPr>
        <p:grpSp>
          <p:nvGrpSpPr>
            <p:cNvPr id="25616" name="组合 149">
              <a:extLst>
                <a:ext uri="{FF2B5EF4-FFF2-40B4-BE49-F238E27FC236}">
                  <a16:creationId xmlns:a16="http://schemas.microsoft.com/office/drawing/2014/main" id="{873DEB16-B68F-FD65-5FE5-A7692356CA0B}"/>
                </a:ext>
              </a:extLst>
            </p:cNvPr>
            <p:cNvGrpSpPr>
              <a:grpSpLocks/>
            </p:cNvGrpSpPr>
            <p:nvPr/>
          </p:nvGrpSpPr>
          <p:grpSpPr bwMode="auto">
            <a:xfrm>
              <a:off x="4441088" y="761746"/>
              <a:ext cx="727764" cy="729238"/>
              <a:chOff x="4339490" y="761746"/>
              <a:chExt cx="727764" cy="729238"/>
            </a:xfrm>
          </p:grpSpPr>
          <p:sp>
            <p:nvSpPr>
              <p:cNvPr id="153" name="任意多边形 82">
                <a:extLst>
                  <a:ext uri="{FF2B5EF4-FFF2-40B4-BE49-F238E27FC236}">
                    <a16:creationId xmlns:a16="http://schemas.microsoft.com/office/drawing/2014/main" id="{A6A5E49E-7C04-4AA3-9ABD-6D88B570D422}"/>
                  </a:ext>
                </a:extLst>
              </p:cNvPr>
              <p:cNvSpPr/>
              <p:nvPr/>
            </p:nvSpPr>
            <p:spPr bwMode="auto">
              <a:xfrm rot="3738964">
                <a:off x="4337991" y="762625"/>
                <a:ext cx="730091" cy="72709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a:defRPr/>
                </a:pPr>
                <a:endParaRPr lang="zh-CN" altLang="en-US" kern="0">
                  <a:solidFill>
                    <a:srgbClr val="FFFFFF"/>
                  </a:solidFill>
                  <a:latin typeface="Arial"/>
                </a:endParaRPr>
              </a:p>
            </p:txBody>
          </p:sp>
          <p:sp>
            <p:nvSpPr>
              <p:cNvPr id="154" name="TextBox 153">
                <a:extLst>
                  <a:ext uri="{FF2B5EF4-FFF2-40B4-BE49-F238E27FC236}">
                    <a16:creationId xmlns:a16="http://schemas.microsoft.com/office/drawing/2014/main" id="{F0E73CD0-C36F-4D30-A32D-41D92267FAB4}"/>
                  </a:ext>
                </a:extLst>
              </p:cNvPr>
              <p:cNvSpPr txBox="1"/>
              <p:nvPr/>
            </p:nvSpPr>
            <p:spPr>
              <a:xfrm>
                <a:off x="4474430" y="800804"/>
                <a:ext cx="461973" cy="585659"/>
              </a:xfrm>
              <a:prstGeom prst="rect">
                <a:avLst/>
              </a:prstGeom>
              <a:noFill/>
            </p:spPr>
            <p:txBody>
              <a:bodyPr wrap="none">
                <a:spAutoFit/>
              </a:bodyPr>
              <a:lstStyle/>
              <a:p>
                <a:pPr marL="0" lvl="1">
                  <a:defRPr/>
                </a:pPr>
                <a:r>
                  <a:rPr lang="en-US" altLang="zh-CN" sz="3200" spc="300" dirty="0">
                    <a:solidFill>
                      <a:schemeClr val="bg1"/>
                    </a:solidFill>
                    <a:latin typeface="微软雅黑" pitchFamily="34" charset="-122"/>
                    <a:ea typeface="微软雅黑" pitchFamily="34" charset="-122"/>
                  </a:rPr>
                  <a:t>2</a:t>
                </a:r>
                <a:endParaRPr lang="zh-CN" altLang="en-US" sz="3200" spc="300" dirty="0">
                  <a:solidFill>
                    <a:schemeClr val="bg1"/>
                  </a:solidFill>
                  <a:latin typeface="微软雅黑" pitchFamily="34" charset="-122"/>
                  <a:ea typeface="微软雅黑" pitchFamily="34" charset="-122"/>
                </a:endParaRPr>
              </a:p>
            </p:txBody>
          </p:sp>
        </p:grpSp>
        <p:sp>
          <p:nvSpPr>
            <p:cNvPr id="152" name="矩形 39">
              <a:extLst>
                <a:ext uri="{FF2B5EF4-FFF2-40B4-BE49-F238E27FC236}">
                  <a16:creationId xmlns:a16="http://schemas.microsoft.com/office/drawing/2014/main" id="{6FE07AF1-D313-47B7-A12C-F57671576BB6}"/>
                </a:ext>
              </a:extLst>
            </p:cNvPr>
            <p:cNvSpPr>
              <a:spLocks noChangeArrowheads="1"/>
            </p:cNvSpPr>
            <p:nvPr/>
          </p:nvSpPr>
          <p:spPr bwMode="auto">
            <a:xfrm>
              <a:off x="5201517" y="605584"/>
              <a:ext cx="5577014" cy="1204651"/>
            </a:xfrm>
            <a:prstGeom prst="rect">
              <a:avLst/>
            </a:prstGeom>
            <a:no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defRPr/>
              </a:pPr>
              <a:r>
                <a:rPr lang="en-US" altLang="en-US" sz="2400" b="1" dirty="0" err="1">
                  <a:solidFill>
                    <a:srgbClr val="002060"/>
                  </a:solidFill>
                  <a:latin typeface="Times New Roman" panose="02020603050405020304" pitchFamily="18" charset="0"/>
                  <a:cs typeface="Times New Roman" panose="02020603050405020304" pitchFamily="18" charset="0"/>
                </a:rPr>
                <a:t>Đoạn</a:t>
              </a:r>
              <a:r>
                <a:rPr lang="en-US" altLang="en-US" sz="2400" b="1" dirty="0">
                  <a:solidFill>
                    <a:srgbClr val="002060"/>
                  </a:solidFill>
                  <a:latin typeface="Times New Roman" panose="02020603050405020304" pitchFamily="18" charset="0"/>
                  <a:cs typeface="Times New Roman" panose="02020603050405020304" pitchFamily="18" charset="0"/>
                </a:rPr>
                <a:t> 2: </a:t>
              </a:r>
              <a:r>
                <a:rPr lang="en-US" altLang="en-US" sz="2400" b="1" dirty="0" err="1">
                  <a:solidFill>
                    <a:srgbClr val="002060"/>
                  </a:solidFill>
                  <a:latin typeface="Times New Roman" panose="02020603050405020304" pitchFamily="18" charset="0"/>
                  <a:cs typeface="Times New Roman" panose="02020603050405020304" pitchFamily="18" charset="0"/>
                </a:rPr>
                <a:t>tiếp</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theo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đến</a:t>
              </a:r>
              <a:r>
                <a:rPr lang="en-US" altLang="en-US" sz="2400" b="1" dirty="0">
                  <a:solidFill>
                    <a:srgbClr val="002060"/>
                  </a:solidFill>
                  <a:latin typeface="Times New Roman" panose="02020603050405020304" pitchFamily="18" charset="0"/>
                  <a:cs typeface="Times New Roman" panose="02020603050405020304" pitchFamily="18" charset="0"/>
                </a:rPr>
                <a:t> … </a:t>
              </a:r>
              <a:r>
                <a:rPr lang="en-US" altLang="en-US" sz="2400" b="1" dirty="0" err="1">
                  <a:solidFill>
                    <a:srgbClr val="002060"/>
                  </a:solidFill>
                  <a:latin typeface="Times New Roman" panose="02020603050405020304" pitchFamily="18" charset="0"/>
                  <a:cs typeface="Times New Roman" panose="02020603050405020304" pitchFamily="18" charset="0"/>
                </a:rPr>
                <a:t>chạy</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rầm</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rầm</a:t>
              </a:r>
              <a:r>
                <a:rPr lang="en-US" altLang="en-US" sz="2400" b="1" dirty="0">
                  <a:solidFill>
                    <a:srgbClr val="002060"/>
                  </a:solidFill>
                  <a:latin typeface="Times New Roman" panose="02020603050405020304" pitchFamily="18" charset="0"/>
                  <a:cs typeface="Times New Roman" panose="02020603050405020304" pitchFamily="18" charset="0"/>
                </a:rPr>
                <a:t>.</a:t>
              </a:r>
            </a:p>
            <a:p>
              <a:pPr>
                <a:lnSpc>
                  <a:spcPct val="150000"/>
                </a:lnSpc>
                <a:spcBef>
                  <a:spcPts val="1000"/>
                </a:spcBef>
                <a:defRPr/>
              </a:pPr>
              <a:endParaRPr lang="zh-CN" altLang="en-US" sz="1867" dirty="0">
                <a:solidFill>
                  <a:schemeClr val="accent2"/>
                </a:solidFill>
                <a:latin typeface="微软雅黑" pitchFamily="34" charset="-122"/>
                <a:ea typeface="微软雅黑" pitchFamily="34" charset="-122"/>
                <a:cs typeface="宋体" charset="-122"/>
              </a:endParaRPr>
            </a:p>
          </p:txBody>
        </p:sp>
      </p:grpSp>
      <p:grpSp>
        <p:nvGrpSpPr>
          <p:cNvPr id="6" name="组合 166">
            <a:extLst>
              <a:ext uri="{FF2B5EF4-FFF2-40B4-BE49-F238E27FC236}">
                <a16:creationId xmlns:a16="http://schemas.microsoft.com/office/drawing/2014/main" id="{14955941-D848-F0A0-82F4-0CF08897F25F}"/>
              </a:ext>
            </a:extLst>
          </p:cNvPr>
          <p:cNvGrpSpPr>
            <a:grpSpLocks/>
          </p:cNvGrpSpPr>
          <p:nvPr/>
        </p:nvGrpSpPr>
        <p:grpSpPr bwMode="auto">
          <a:xfrm>
            <a:off x="5073650" y="4603750"/>
            <a:ext cx="4481513" cy="728663"/>
            <a:chOff x="4441088" y="761746"/>
            <a:chExt cx="4482190" cy="729238"/>
          </a:xfrm>
        </p:grpSpPr>
        <p:grpSp>
          <p:nvGrpSpPr>
            <p:cNvPr id="25612" name="组合 167">
              <a:extLst>
                <a:ext uri="{FF2B5EF4-FFF2-40B4-BE49-F238E27FC236}">
                  <a16:creationId xmlns:a16="http://schemas.microsoft.com/office/drawing/2014/main" id="{6033A00D-1201-5BFB-D756-93D754CB9838}"/>
                </a:ext>
              </a:extLst>
            </p:cNvPr>
            <p:cNvGrpSpPr>
              <a:grpSpLocks/>
            </p:cNvGrpSpPr>
            <p:nvPr/>
          </p:nvGrpSpPr>
          <p:grpSpPr bwMode="auto">
            <a:xfrm>
              <a:off x="4441088" y="761746"/>
              <a:ext cx="727764" cy="729238"/>
              <a:chOff x="4339490" y="761746"/>
              <a:chExt cx="727764" cy="729238"/>
            </a:xfrm>
          </p:grpSpPr>
          <p:sp>
            <p:nvSpPr>
              <p:cNvPr id="171" name="任意多边形 82">
                <a:extLst>
                  <a:ext uri="{FF2B5EF4-FFF2-40B4-BE49-F238E27FC236}">
                    <a16:creationId xmlns:a16="http://schemas.microsoft.com/office/drawing/2014/main" id="{76A28E06-68CC-426C-89D2-F0D5EFB7AD4D}"/>
                  </a:ext>
                </a:extLst>
              </p:cNvPr>
              <p:cNvSpPr/>
              <p:nvPr/>
            </p:nvSpPr>
            <p:spPr bwMode="auto">
              <a:xfrm rot="3738964">
                <a:off x="4338463" y="762773"/>
                <a:ext cx="729238" cy="72718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a:defRPr/>
                </a:pPr>
                <a:endParaRPr lang="zh-CN" altLang="en-US" kern="0">
                  <a:solidFill>
                    <a:srgbClr val="FFFFFF"/>
                  </a:solidFill>
                  <a:latin typeface="Arial"/>
                </a:endParaRPr>
              </a:p>
            </p:txBody>
          </p:sp>
          <p:sp>
            <p:nvSpPr>
              <p:cNvPr id="172" name="TextBox 171">
                <a:extLst>
                  <a:ext uri="{FF2B5EF4-FFF2-40B4-BE49-F238E27FC236}">
                    <a16:creationId xmlns:a16="http://schemas.microsoft.com/office/drawing/2014/main" id="{38AEC421-B3D0-4AAB-88AF-079941609EA2}"/>
                  </a:ext>
                </a:extLst>
              </p:cNvPr>
              <p:cNvSpPr txBox="1"/>
              <p:nvPr/>
            </p:nvSpPr>
            <p:spPr>
              <a:xfrm>
                <a:off x="4474448" y="801465"/>
                <a:ext cx="462032" cy="584661"/>
              </a:xfrm>
              <a:prstGeom prst="rect">
                <a:avLst/>
              </a:prstGeom>
              <a:noFill/>
            </p:spPr>
            <p:txBody>
              <a:bodyPr wrap="none">
                <a:spAutoFit/>
              </a:bodyPr>
              <a:lstStyle/>
              <a:p>
                <a:pPr marL="0" lvl="1">
                  <a:defRPr/>
                </a:pPr>
                <a:r>
                  <a:rPr lang="en-US" altLang="zh-CN" sz="3200" spc="300">
                    <a:solidFill>
                      <a:schemeClr val="bg1"/>
                    </a:solidFill>
                    <a:latin typeface="微软雅黑" pitchFamily="34" charset="-122"/>
                    <a:ea typeface="微软雅黑" pitchFamily="34" charset="-122"/>
                  </a:rPr>
                  <a:t>3</a:t>
                </a:r>
                <a:endParaRPr lang="zh-CN" altLang="en-US" sz="3200" spc="300" dirty="0">
                  <a:solidFill>
                    <a:schemeClr val="bg1"/>
                  </a:solidFill>
                  <a:latin typeface="微软雅黑" pitchFamily="34" charset="-122"/>
                  <a:ea typeface="微软雅黑" pitchFamily="34" charset="-122"/>
                </a:endParaRPr>
              </a:p>
            </p:txBody>
          </p:sp>
        </p:grpSp>
        <p:sp>
          <p:nvSpPr>
            <p:cNvPr id="25613" name="矩形 39">
              <a:extLst>
                <a:ext uri="{FF2B5EF4-FFF2-40B4-BE49-F238E27FC236}">
                  <a16:creationId xmlns:a16="http://schemas.microsoft.com/office/drawing/2014/main" id="{1590EE7D-C239-ABE3-0DCB-EFE25D9A5365}"/>
                </a:ext>
              </a:extLst>
            </p:cNvPr>
            <p:cNvSpPr>
              <a:spLocks noChangeArrowheads="1"/>
            </p:cNvSpPr>
            <p:nvPr/>
          </p:nvSpPr>
          <p:spPr bwMode="auto">
            <a:xfrm>
              <a:off x="5160900" y="853583"/>
              <a:ext cx="3762378" cy="5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buFontTx/>
                <a:buNone/>
              </a:pPr>
              <a:r>
                <a:rPr lang="en-US" altLang="en-US" sz="2400" b="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Đoạn 3: Phần còn lại</a:t>
              </a:r>
            </a:p>
          </p:txBody>
        </p:sp>
      </p:grpSp>
      <p:sp>
        <p:nvSpPr>
          <p:cNvPr id="35" name="TextBox 34">
            <a:extLst>
              <a:ext uri="{FF2B5EF4-FFF2-40B4-BE49-F238E27FC236}">
                <a16:creationId xmlns:a16="http://schemas.microsoft.com/office/drawing/2014/main" id="{D587CF06-1FE1-4F32-9283-C6764C1D6DDD}"/>
              </a:ext>
            </a:extLst>
          </p:cNvPr>
          <p:cNvSpPr txBox="1"/>
          <p:nvPr/>
        </p:nvSpPr>
        <p:spPr>
          <a:xfrm>
            <a:off x="2333622" y="-970"/>
            <a:ext cx="9165207" cy="523220"/>
          </a:xfrm>
          <a:prstGeom prst="rect">
            <a:avLst/>
          </a:prstGeom>
          <a:noFill/>
        </p:spPr>
        <p:txBody>
          <a:bodyPr>
            <a:spAutoFit/>
          </a:bodyPr>
          <a:lstStyle/>
          <a:p>
            <a:pPr>
              <a:defRPr/>
            </a:pPr>
            <a:r>
              <a:rPr lang="vi-VN" sz="28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2000" i="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5609" name="Rectangle 5">
            <a:extLst>
              <a:ext uri="{FF2B5EF4-FFF2-40B4-BE49-F238E27FC236}">
                <a16:creationId xmlns:a16="http://schemas.microsoft.com/office/drawing/2014/main" id="{4C2504FA-81FC-F449-2D40-7DBB091E6CF9}"/>
              </a:ext>
            </a:extLst>
          </p:cNvPr>
          <p:cNvSpPr>
            <a:spLocks noChangeArrowheads="1"/>
          </p:cNvSpPr>
          <p:nvPr/>
        </p:nvSpPr>
        <p:spPr bwMode="auto">
          <a:xfrm>
            <a:off x="6883400" y="1114425"/>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latin typeface="Times New Roman" panose="02020603050405020304" pitchFamily="18" charset="0"/>
              </a:rPr>
              <a:t>  Theo </a:t>
            </a:r>
            <a:r>
              <a:rPr lang="en-US" altLang="en-US" sz="2000" b="1">
                <a:latin typeface="Times New Roman" panose="02020603050405020304" pitchFamily="18" charset="0"/>
              </a:rPr>
              <a:t>Hồi kí của bà Nguyễn Thị Định</a:t>
            </a:r>
          </a:p>
        </p:txBody>
      </p:sp>
      <p:sp>
        <p:nvSpPr>
          <p:cNvPr id="25610" name="Rectangle 32">
            <a:extLst>
              <a:ext uri="{FF2B5EF4-FFF2-40B4-BE49-F238E27FC236}">
                <a16:creationId xmlns:a16="http://schemas.microsoft.com/office/drawing/2014/main" id="{D9894414-2FCE-71CD-5261-F020D84647EE}"/>
              </a:ext>
            </a:extLst>
          </p:cNvPr>
          <p:cNvSpPr>
            <a:spLocks noChangeArrowheads="1"/>
          </p:cNvSpPr>
          <p:nvPr/>
        </p:nvSpPr>
        <p:spPr bwMode="auto">
          <a:xfrm>
            <a:off x="8386763" y="1520825"/>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25611" name="TextBox 6">
            <a:extLst>
              <a:ext uri="{FF2B5EF4-FFF2-40B4-BE49-F238E27FC236}">
                <a16:creationId xmlns:a16="http://schemas.microsoft.com/office/drawing/2014/main" id="{3773CFF6-F656-2C78-D90C-876E545E13CB}"/>
              </a:ext>
            </a:extLst>
          </p:cNvPr>
          <p:cNvSpPr txBox="1">
            <a:spLocks noChangeArrowheads="1"/>
          </p:cNvSpPr>
          <p:nvPr/>
        </p:nvSpPr>
        <p:spPr bwMode="auto">
          <a:xfrm>
            <a:off x="2819400" y="52388"/>
            <a:ext cx="624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Tập đọc</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 Công việc đầu tiên</a:t>
            </a:r>
          </a:p>
          <a:p>
            <a:pPr algn="ctr" eaLnBrk="1" hangingPunct="1">
              <a:lnSpc>
                <a:spcPct val="100000"/>
              </a:lnSpc>
              <a:spcBef>
                <a:spcPct val="0"/>
              </a:spcBef>
              <a:buFontTx/>
              <a:buNone/>
            </a:pPr>
            <a:endParaRPr lang="en-US" altLang="en-US" b="1" u="sng">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2591</Words>
  <Application>Microsoft Office PowerPoint</Application>
  <PresentationFormat>Widescreen</PresentationFormat>
  <Paragraphs>262</Paragraphs>
  <Slides>31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Microsoft YaHei</vt:lpstr>
      <vt:lpstr>Aptos</vt:lpstr>
      <vt:lpstr>Aptos Display</vt:lpstr>
      <vt:lpstr>Arial</vt:lpstr>
      <vt:lpstr>Bradley Hand ITC</vt:lpstr>
      <vt:lpstr>Times New Roman</vt:lpstr>
      <vt:lpstr>UVN Bach Dang Nang</vt:lpstr>
      <vt:lpstr>VNI-Times</vt:lpstr>
      <vt:lpstr>方正卡通简体</vt:lpstr>
      <vt:lpstr>阿里巴巴普惠体 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huong</dc:creator>
  <cp:lastModifiedBy>do huong</cp:lastModifiedBy>
  <cp:revision>3</cp:revision>
  <dcterms:created xsi:type="dcterms:W3CDTF">2024-05-10T00:50:50Z</dcterms:created>
  <dcterms:modified xsi:type="dcterms:W3CDTF">2024-05-10T00:52:40Z</dcterms:modified>
</cp:coreProperties>
</file>