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64" r:id="rId2"/>
    <p:sldId id="265" r:id="rId3"/>
    <p:sldId id="262" r:id="rId4"/>
    <p:sldId id="266" r:id="rId5"/>
    <p:sldId id="256" r:id="rId6"/>
    <p:sldId id="279" r:id="rId7"/>
    <p:sldId id="274" r:id="rId8"/>
    <p:sldId id="275" r:id="rId9"/>
    <p:sldId id="276" r:id="rId10"/>
    <p:sldId id="258" r:id="rId11"/>
    <p:sldId id="270" r:id="rId12"/>
    <p:sldId id="273" r:id="rId13"/>
    <p:sldId id="272" r:id="rId14"/>
    <p:sldId id="268" r:id="rId15"/>
    <p:sldId id="269" r:id="rId16"/>
    <p:sldId id="257" r:id="rId17"/>
    <p:sldId id="280" r:id="rId18"/>
    <p:sldId id="281" r:id="rId19"/>
    <p:sldId id="282" r:id="rId20"/>
    <p:sldId id="293" r:id="rId21"/>
    <p:sldId id="294" r:id="rId22"/>
    <p:sldId id="296" r:id="rId23"/>
    <p:sldId id="295" r:id="rId24"/>
    <p:sldId id="259" r:id="rId25"/>
    <p:sldId id="260" r:id="rId26"/>
    <p:sldId id="284" r:id="rId27"/>
    <p:sldId id="283" r:id="rId28"/>
    <p:sldId id="285" r:id="rId29"/>
    <p:sldId id="286" r:id="rId30"/>
    <p:sldId id="287" r:id="rId31"/>
    <p:sldId id="291" r:id="rId32"/>
    <p:sldId id="292" r:id="rId33"/>
    <p:sldId id="261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0" d="100"/>
          <a:sy n="70" d="100"/>
        </p:scale>
        <p:origin x="-744" y="-1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7C2A13-3A73-457B-A269-D47970EA922A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BBC2CF-1CC7-4197-878B-D983BE0E9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371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BEF33-434B-40DE-935B-300954A35B3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7503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BEF33-434B-40DE-935B-300954A35B39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7503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BEF33-434B-40DE-935B-300954A35B39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75031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471C6-AD5F-4A48-85CD-A0853D0DC89C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0679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3CA51D-268B-443E-ACB4-5C2304FC91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E143204-725A-4DF7-9C61-A4FED6463D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4ACF72C-9B52-456F-87A1-F83CB7BE4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B905D-A1DC-4BDC-9257-E4C1D942A1D5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44D8D2D-075E-4313-9450-9F760C97C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DF302F2-978D-4D15-88B6-725D06126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2656C-AF9F-45BC-AD80-E842EA511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583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0400FA-E487-4A71-B2D2-6F2F8AE12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008A0B8-AF19-4488-B60F-1C236396D6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3F27EC4-7058-4406-8773-D09E161AC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B905D-A1DC-4BDC-9257-E4C1D942A1D5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7DF2D0-8358-4748-9498-88854FE26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39EEFD1-5BD8-44CF-B84C-D666A557F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2656C-AF9F-45BC-AD80-E842EA511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29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3C3CD10-23EB-4A4D-8E64-00E833D965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E6881E6-BB1A-4347-B0E8-0F45F11F32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9872679-A8AD-4E79-85D1-6E1717520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B905D-A1DC-4BDC-9257-E4C1D942A1D5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319821B-EE1E-43DE-AEED-C17EE2DCA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3B2EE73-2828-4094-BAC0-D02FC7EE9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2656C-AF9F-45BC-AD80-E842EA511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5153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9844026"/>
      </p:ext>
    </p:extLst>
  </p:cSld>
  <p:clrMapOvr>
    <a:masterClrMapping/>
  </p:clrMapOvr>
  <p:transition spd="slow" advClick="0" advTm="4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358ECF-6F4B-46F0-98FE-C395F7805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904C03-0AE5-45C8-AAF7-38099D92FE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D933DCE-EA03-4C8A-9B7E-B61DF973A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B905D-A1DC-4BDC-9257-E4C1D942A1D5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AE50E59-D559-43DD-822C-44C09611B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94D9EB6-9A3C-49B5-8125-11091BC3F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2656C-AF9F-45BC-AD80-E842EA511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458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5910B0-EDC4-47FE-9A63-C0576EC50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ABA9770-3454-48A7-98E0-62D476B90D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D83DF5-C9D8-4AEA-ACE5-359C5CE34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B905D-A1DC-4BDC-9257-E4C1D942A1D5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6EFBECD-595F-4022-AAEE-8712D6DE8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81944BB-2D0D-4E38-8635-F4754842E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2656C-AF9F-45BC-AD80-E842EA511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88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77002C-A15F-47FD-B500-F4220C754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6E2509-D9C2-474D-BC33-86FDE09BC5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E5E118B-674B-4BE5-BBF8-28462F6472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15FF9E7-D9BB-4EC6-B1D8-BBA143D47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B905D-A1DC-4BDC-9257-E4C1D942A1D5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D57220F-D36F-411D-BD33-4ACD9DAF5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EF40473-19A3-4A48-A11C-B43B71BC1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2656C-AF9F-45BC-AD80-E842EA511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733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2A1B39-E735-4169-976C-8A7A4BC4B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147D896-AD83-40BA-AC43-17872A525B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C3DE569-AC86-450E-8F65-C97F3E266B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EB46DA4-51AA-4268-84A1-31C10B455E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943933C-7D26-49D1-B14B-80AC3409D7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2D39F55-3C2C-4B8C-AD64-2AA9A8C21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B905D-A1DC-4BDC-9257-E4C1D942A1D5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F1FDEB7-1338-458D-8D69-18A0EC3EB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A56A322-9DB8-473A-9267-C37875DB3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2656C-AF9F-45BC-AD80-E842EA511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613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1FE54C-EDD5-409D-BF5B-4C4D9FC9B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4E9F3D3-967E-4D7B-BB81-364BF8682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B905D-A1DC-4BDC-9257-E4C1D942A1D5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6A35154-6092-449C-BCF4-7ACDAA8A4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0877C3E-F69E-417C-BE7F-F75D6B05C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2656C-AF9F-45BC-AD80-E842EA511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659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6FA9494-8AC9-471C-A3AC-417C95D76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B905D-A1DC-4BDC-9257-E4C1D942A1D5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8DA34E3-A383-4F5D-B0FC-4E02E06B2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B58484A-EE76-4B24-B2ED-D092DF155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2656C-AF9F-45BC-AD80-E842EA511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436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634D29-1E2C-4B92-819E-501731389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671095C-BC97-4E1A-BE53-4CFAC3F15C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F3ADBBF-384A-4965-8C24-D3ABEC7505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AFDBB50-D4AE-4F78-B136-21D173798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B905D-A1DC-4BDC-9257-E4C1D942A1D5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E0ACD95-12BE-47A1-BEF9-3E3998392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D62554F-92C9-46A7-BE1D-935B6893A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2656C-AF9F-45BC-AD80-E842EA511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918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52E524-385F-49CF-89FC-521077547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E9FFDB0-DF1E-4A05-AD00-38ACCB60FF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EA4BDA6-2152-41B1-8C74-365EB8F941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75C6882-0916-45E3-9585-2F2A1CB9B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B905D-A1DC-4BDC-9257-E4C1D942A1D5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9B77655-1593-4C80-9E00-1D0A1D074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2093B82-54E1-43F5-9CD3-57C592357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2656C-AF9F-45BC-AD80-E842EA511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385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424CF3C-0DA8-4E5D-B5F5-139E88426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EA31717-C95F-45F4-B2B7-044F5494CA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4637C1D-76ED-464E-9E6A-5EF8171176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BB905D-A1DC-4BDC-9257-E4C1D942A1D5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CDC7971-09F1-4C73-AAF0-0254414544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A3E84D-49C1-4557-8111-76CA206608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D2656C-AF9F-45BC-AD80-E842EA511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517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3200" y="1318146"/>
            <a:ext cx="11785600" cy="2110854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8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MỪNG QUÝ THẦY CÔ VỀ THĂM LỚP VÀ DỰ GIỜ</a:t>
            </a:r>
          </a:p>
        </p:txBody>
      </p:sp>
    </p:spTree>
    <p:extLst>
      <p:ext uri="{BB962C8B-B14F-4D97-AF65-F5344CB8AC3E}">
        <p14:creationId xmlns:p14="http://schemas.microsoft.com/office/powerpoint/2010/main" val="3390705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7A9AB44-D6F6-4CBE-8DAB-EE40802F6D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9" t="63940" r="1455" b="10220"/>
          <a:stretch/>
        </p:blipFill>
        <p:spPr>
          <a:xfrm>
            <a:off x="-102476" y="1481959"/>
            <a:ext cx="12084269" cy="5549462"/>
          </a:xfrm>
          <a:prstGeom prst="rect">
            <a:avLst/>
          </a:prstGeom>
        </p:spPr>
      </p:pic>
      <p:pic>
        <p:nvPicPr>
          <p:cNvPr id="3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50" y="0"/>
            <a:ext cx="3377870" cy="17001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24220" y="649748"/>
            <a:ext cx="4190571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vi-VN" sz="40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Thảo luận nhóm 2</a:t>
            </a:r>
            <a:endParaRPr lang="en-US" sz="4000" b="1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3890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9" y="538546"/>
            <a:ext cx="4889938" cy="5688834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77917"/>
            <a:ext cx="5010807" cy="5499046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7A9AB44-D6F6-4CBE-8DAB-EE40802F6D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9" t="67243" r="56343" b="10220"/>
          <a:stretch/>
        </p:blipFill>
        <p:spPr>
          <a:xfrm>
            <a:off x="268014" y="0"/>
            <a:ext cx="11698014" cy="630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15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7A9AB44-D6F6-4CBE-8DAB-EE40802F6D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35" t="66509" r="28547" b="10220"/>
          <a:stretch/>
        </p:blipFill>
        <p:spPr>
          <a:xfrm>
            <a:off x="110360" y="141890"/>
            <a:ext cx="12081640" cy="6555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64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7A9AB44-D6F6-4CBE-8DAB-EE40802F6D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71" t="66362" r="1456" b="10220"/>
          <a:stretch/>
        </p:blipFill>
        <p:spPr>
          <a:xfrm>
            <a:off x="-1" y="0"/>
            <a:ext cx="123128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03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DMIN\OneDrive\Pictures\1001-hinh-Background-dep-cho-Powerpoint-2019-softbuzz-3-1-1024x7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121920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793" y="2019869"/>
            <a:ext cx="11067393" cy="4157094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làm việc nhà, các em chú ý thực hiện những hành động sử dụng đồ dùng gia đình an toàn, phù hợp với sức của mình; tuyệt đối không được thực hiện những hành động sử dụng đồ dùng gia đình không an toàn để tránh những tai nạn, thương tích có thể xảy ra.    </a:t>
            </a:r>
          </a:p>
        </p:txBody>
      </p:sp>
      <p:sp>
        <p:nvSpPr>
          <p:cNvPr id="4" name="Oval 3"/>
          <p:cNvSpPr/>
          <p:nvPr/>
        </p:nvSpPr>
        <p:spPr>
          <a:xfrm>
            <a:off x="2427890" y="0"/>
            <a:ext cx="5959365" cy="176573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latin typeface="Times New Roman" panose="02020603050405020304" pitchFamily="18" charset="0"/>
                <a:cs typeface="Times New Roman" panose="02020603050405020304" pitchFamily="18" charset="0"/>
              </a:rPr>
              <a:t>Kết luận:</a:t>
            </a:r>
          </a:p>
        </p:txBody>
      </p:sp>
    </p:spTree>
    <p:extLst>
      <p:ext uri="{BB962C8B-B14F-4D97-AF65-F5344CB8AC3E}">
        <p14:creationId xmlns:p14="http://schemas.microsoft.com/office/powerpoint/2010/main" val="420815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DMIN\OneDrive\Pictures\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7250"/>
            <a:ext cx="12192000" cy="771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2531170_162158900000_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0"/>
          <a:stretch>
            <a:fillRect/>
          </a:stretch>
        </p:blipFill>
        <p:spPr bwMode="auto">
          <a:xfrm>
            <a:off x="882869" y="-232012"/>
            <a:ext cx="10389475" cy="6673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6">
            <a:extLst>
              <a:ext uri="{FF2B5EF4-FFF2-40B4-BE49-F238E27FC236}">
                <a16:creationId xmlns="" xmlns:a16="http://schemas.microsoft.com/office/drawing/2014/main" id="{207E333B-ACE8-4F49-A19C-67A480765AD6}"/>
              </a:ext>
            </a:extLst>
          </p:cNvPr>
          <p:cNvSpPr txBox="1"/>
          <p:nvPr/>
        </p:nvSpPr>
        <p:spPr>
          <a:xfrm>
            <a:off x="4010450" y="2533812"/>
            <a:ext cx="44713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Thực hành</a:t>
            </a:r>
            <a:endParaRPr lang="zh-CN" altLang="en-US" sz="7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50489"/>
            <a:ext cx="12192000" cy="220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64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CB247B9-ADE2-4F0C-B3F0-EF9973EBD4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6" t="4624" r="4731" b="65810"/>
          <a:stretch/>
        </p:blipFill>
        <p:spPr>
          <a:xfrm>
            <a:off x="163773" y="2112010"/>
            <a:ext cx="11668835" cy="4643354"/>
          </a:xfrm>
          <a:prstGeom prst="rect">
            <a:avLst/>
          </a:prstGeom>
        </p:spPr>
      </p:pic>
      <p:pic>
        <p:nvPicPr>
          <p:cNvPr id="3074" name="Picture 2" descr="Thảo luận nhóm về một vấn đề SGK 7 trang 77 - Sách mới Văn Cánh diề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57" y="0"/>
            <a:ext cx="3794077" cy="1989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93212" y="286704"/>
            <a:ext cx="4188967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vi-VN" sz="40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Thảo luận nhóm </a:t>
            </a:r>
            <a:r>
              <a:rPr lang="en-US" sz="40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4</a:t>
            </a:r>
            <a:endParaRPr lang="en-US" sz="4000" b="1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04874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967" y="2374709"/>
            <a:ext cx="11313994" cy="380225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smtClean="0"/>
              <a:t>G</a:t>
            </a:r>
            <a:r>
              <a:rPr lang="vi-VN" sz="3600" smtClean="0"/>
              <a:t>ợi ý:</a:t>
            </a:r>
          </a:p>
          <a:p>
            <a:pPr marL="0" indent="0">
              <a:buNone/>
            </a:pPr>
            <a:r>
              <a:rPr lang="vi-VN" sz="3600" smtClean="0"/>
              <a:t>-</a:t>
            </a:r>
            <a:r>
              <a:rPr lang="en-US" sz="3600" smtClean="0"/>
              <a:t> Hành </a:t>
            </a:r>
            <a:r>
              <a:rPr lang="en-US" sz="3600"/>
              <a:t>vi sử dụng đồ dùng gia đình của các bạn trong tranh </a:t>
            </a:r>
            <a:r>
              <a:rPr lang="en-US" sz="3600" smtClean="0"/>
              <a:t>có </a:t>
            </a:r>
            <a:r>
              <a:rPr lang="en-US" sz="3600"/>
              <a:t>an toàn không? </a:t>
            </a:r>
            <a:endParaRPr lang="en-US" sz="3600" smtClean="0"/>
          </a:p>
          <a:p>
            <a:pPr marL="0" indent="0">
              <a:buNone/>
            </a:pPr>
            <a:r>
              <a:rPr lang="vi-VN" sz="3600" smtClean="0"/>
              <a:t>- </a:t>
            </a:r>
            <a:r>
              <a:rPr lang="en-US" sz="3600" smtClean="0"/>
              <a:t>Có </a:t>
            </a:r>
            <a:r>
              <a:rPr lang="en-US" sz="3600"/>
              <a:t>thể gây tai nạn, thương tích gì? </a:t>
            </a:r>
            <a:endParaRPr lang="en-US" sz="3600" smtClean="0"/>
          </a:p>
          <a:p>
            <a:pPr marL="0" indent="0">
              <a:buNone/>
            </a:pPr>
            <a:r>
              <a:rPr lang="vi-VN" sz="3600" smtClean="0"/>
              <a:t>- </a:t>
            </a:r>
            <a:r>
              <a:rPr lang="en-US" sz="3600" smtClean="0"/>
              <a:t>Nếu </a:t>
            </a:r>
            <a:r>
              <a:rPr lang="en-US" sz="3600"/>
              <a:t>là bạn của những bạn trong tranh, em sẽ khuyên bạn như thế nào để đảm bảo an toàn khi sử dụng đồ dùng gia đình</a:t>
            </a:r>
            <a:r>
              <a:rPr lang="en-US" sz="3600" smtClean="0"/>
              <a:t>?</a:t>
            </a:r>
            <a:endParaRPr lang="en-US" sz="3600"/>
          </a:p>
        </p:txBody>
      </p:sp>
      <p:pic>
        <p:nvPicPr>
          <p:cNvPr id="4" name="Picture 2" descr="Thảo luận nhóm về một vấn đề SGK 7 trang 77 - Sách mới Văn Cánh diề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57" y="0"/>
            <a:ext cx="3794077" cy="1989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93212" y="286704"/>
            <a:ext cx="4188967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vi-VN" sz="40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Thảo luận nhóm </a:t>
            </a:r>
            <a:r>
              <a:rPr lang="en-US" sz="40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4</a:t>
            </a:r>
            <a:endParaRPr lang="en-US" sz="4000" b="1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54871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0CB247B9-ADE2-4F0C-B3F0-EF9973EBD4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6" t="10118" r="49754" b="65809"/>
          <a:stretch/>
        </p:blipFill>
        <p:spPr>
          <a:xfrm>
            <a:off x="0" y="0"/>
            <a:ext cx="11843292" cy="633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82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CB247B9-ADE2-4F0C-B3F0-EF9973EBD4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47" t="10207" r="4732" b="65810"/>
          <a:stretch/>
        </p:blipFill>
        <p:spPr>
          <a:xfrm>
            <a:off x="163774" y="0"/>
            <a:ext cx="11928142" cy="601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46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OneDrive\Pictures\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7250"/>
            <a:ext cx="12192000" cy="771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2531170_162158900000_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0"/>
          <a:stretch>
            <a:fillRect/>
          </a:stretch>
        </p:blipFill>
        <p:spPr bwMode="auto">
          <a:xfrm>
            <a:off x="2183642" y="-232012"/>
            <a:ext cx="7791327" cy="6673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6">
            <a:extLst>
              <a:ext uri="{FF2B5EF4-FFF2-40B4-BE49-F238E27FC236}">
                <a16:creationId xmlns="" xmlns:a16="http://schemas.microsoft.com/office/drawing/2014/main" id="{207E333B-ACE8-4F49-A19C-67A480765AD6}"/>
              </a:ext>
            </a:extLst>
          </p:cNvPr>
          <p:cNvSpPr txBox="1"/>
          <p:nvPr/>
        </p:nvSpPr>
        <p:spPr>
          <a:xfrm>
            <a:off x="4028845" y="2959481"/>
            <a:ext cx="41343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Khởi động</a:t>
            </a:r>
            <a:endParaRPr lang="zh-CN" altLang="en-US" sz="6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50489"/>
            <a:ext cx="12192000" cy="220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37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0782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249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0891253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Bộ tranh cảnh báo các tai nạn hay xảy ra với trẻ - VnExpress Đời số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22611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2913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4311625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CB247B9-ADE2-4F0C-B3F0-EF9973EBD4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7" t="34257" r="5589" b="42536"/>
          <a:stretch/>
        </p:blipFill>
        <p:spPr>
          <a:xfrm>
            <a:off x="177421" y="272956"/>
            <a:ext cx="11775261" cy="509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77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CB247B9-ADE2-4F0C-B3F0-EF9973EBD4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1" t="57464" r="21824" b="15973"/>
          <a:stretch/>
        </p:blipFill>
        <p:spPr>
          <a:xfrm>
            <a:off x="1" y="163773"/>
            <a:ext cx="12037324" cy="633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40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7B5EB1B5-2972-4D46-89FA-DC33E6EA558B}"/>
              </a:ext>
            </a:extLst>
          </p:cNvPr>
          <p:cNvGrpSpPr/>
          <p:nvPr/>
        </p:nvGrpSpPr>
        <p:grpSpPr>
          <a:xfrm>
            <a:off x="-191068" y="7057"/>
            <a:ext cx="12191999" cy="6858000"/>
            <a:chOff x="0" y="0"/>
            <a:chExt cx="12191999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71C0711C-3A15-4BED-8D6C-E743E1762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857" y="0"/>
              <a:ext cx="9797142" cy="6858000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xmlns="" id="{3B87A3B2-65EA-4546-8C49-CA50B99F1A23}"/>
                </a:ext>
              </a:extLst>
            </p:cNvPr>
            <p:cNvSpPr/>
            <p:nvPr/>
          </p:nvSpPr>
          <p:spPr>
            <a:xfrm>
              <a:off x="0" y="0"/>
              <a:ext cx="2394857" cy="6858000"/>
            </a:xfrm>
            <a:prstGeom prst="rect">
              <a:avLst/>
            </a:prstGeom>
            <a:solidFill>
              <a:srgbClr val="FEF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AAAEAD09-9C84-48C8-919F-C148B5076E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12" y="3113996"/>
            <a:ext cx="3771900" cy="29799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9CF25D90-CE6D-4E6F-A407-29BA9FDED6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500" y="-525197"/>
            <a:ext cx="10376521" cy="6168770"/>
          </a:xfrm>
          <a:prstGeom prst="rect">
            <a:avLst/>
          </a:prstGeom>
        </p:spPr>
      </p:pic>
      <p:sp>
        <p:nvSpPr>
          <p:cNvPr id="15" name="矩形: 圆角 14">
            <a:extLst>
              <a:ext uri="{FF2B5EF4-FFF2-40B4-BE49-F238E27FC236}">
                <a16:creationId xmlns:a16="http://schemas.microsoft.com/office/drawing/2014/main" xmlns="" id="{41725D2C-CEF7-4DD9-B06D-6F22B3ED165E}"/>
              </a:ext>
            </a:extLst>
          </p:cNvPr>
          <p:cNvSpPr/>
          <p:nvPr/>
        </p:nvSpPr>
        <p:spPr>
          <a:xfrm>
            <a:off x="4804175" y="949840"/>
            <a:ext cx="6195921" cy="3654132"/>
          </a:xfrm>
          <a:prstGeom prst="roundRect">
            <a:avLst>
              <a:gd name="adj" fmla="val 50000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altLang="zh-CN" sz="6000" b="1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inpin heiti" charset="-122"/>
                <a:cs typeface="Times New Roman" pitchFamily="18" charset="0"/>
              </a:rPr>
              <a:t>Trò chơi:</a:t>
            </a:r>
          </a:p>
          <a:p>
            <a:r>
              <a:rPr lang="vi-VN" sz="6000" b="1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Tôi </a:t>
            </a:r>
            <a:r>
              <a:rPr lang="vi-VN" sz="6000" b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là ai ?</a:t>
            </a:r>
            <a:endParaRPr lang="en-US" sz="6000" b="1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64331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OneDrive\Pictures\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7250"/>
            <a:ext cx="12192000" cy="771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xmlns="" id="{9CF25D90-CE6D-4E6F-A407-29BA9FDED6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30" y="-1042970"/>
            <a:ext cx="10376521" cy="4319274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511188" y="11515"/>
            <a:ext cx="6974006" cy="3125336"/>
          </a:xfrm>
        </p:spPr>
        <p:txBody>
          <a:bodyPr>
            <a:noAutofit/>
          </a:bodyPr>
          <a:lstStyle/>
          <a:p>
            <a:pPr algn="ctr"/>
            <a:r>
              <a:rPr lang="en-US" b="1"/>
              <a:t>Ai muốn chân sạch</a:t>
            </a:r>
            <a:br>
              <a:rPr lang="en-US" b="1"/>
            </a:br>
            <a:r>
              <a:rPr lang="en-US" b="1"/>
              <a:t>Thì dùng đến tôi</a:t>
            </a:r>
            <a:br>
              <a:rPr lang="en-US" b="1"/>
            </a:br>
            <a:r>
              <a:rPr lang="en-US" b="1"/>
              <a:t>Nhưng phải một đôi</a:t>
            </a:r>
            <a:br>
              <a:rPr lang="en-US" b="1"/>
            </a:br>
            <a:r>
              <a:rPr lang="en-US" b="1"/>
              <a:t>Đôi gì thế nhỉ</a:t>
            </a:r>
            <a:r>
              <a:rPr lang="en-US" b="1" smtClean="0"/>
              <a:t>?</a:t>
            </a:r>
            <a:endParaRPr lang="en-US" b="1"/>
          </a:p>
        </p:txBody>
      </p:sp>
      <p:pic>
        <p:nvPicPr>
          <p:cNvPr id="8194" name="Picture 2" descr="Giảm giá Đôi dép quai ngang họa tiết hình động vật hoạt hình dễ thương cho  bé - Mua Thông Mi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666" y="3305732"/>
            <a:ext cx="6701050" cy="392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791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7" name="组合 1">
            <a:extLst>
              <a:ext uri="{FF2B5EF4-FFF2-40B4-BE49-F238E27FC236}">
                <a16:creationId xmlns:a16="http://schemas.microsoft.com/office/drawing/2014/main" xmlns="" id="{7B5EB1B5-2972-4D46-89FA-DC33E6EA558B}"/>
              </a:ext>
            </a:extLst>
          </p:cNvPr>
          <p:cNvGrpSpPr/>
          <p:nvPr/>
        </p:nvGrpSpPr>
        <p:grpSpPr>
          <a:xfrm>
            <a:off x="-352404" y="0"/>
            <a:ext cx="12191999" cy="6858000"/>
            <a:chOff x="0" y="0"/>
            <a:chExt cx="12191999" cy="6858000"/>
          </a:xfrm>
        </p:grpSpPr>
        <p:pic>
          <p:nvPicPr>
            <p:cNvPr id="8" name="图片 2">
              <a:extLst>
                <a:ext uri="{FF2B5EF4-FFF2-40B4-BE49-F238E27FC236}">
                  <a16:creationId xmlns:a16="http://schemas.microsoft.com/office/drawing/2014/main" xmlns="" id="{71C0711C-3A15-4BED-8D6C-E743E1762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857" y="0"/>
              <a:ext cx="9797142" cy="6858000"/>
            </a:xfrm>
            <a:prstGeom prst="rect">
              <a:avLst/>
            </a:prstGeom>
          </p:spPr>
        </p:pic>
        <p:sp>
          <p:nvSpPr>
            <p:cNvPr id="9" name="矩形 3">
              <a:extLst>
                <a:ext uri="{FF2B5EF4-FFF2-40B4-BE49-F238E27FC236}">
                  <a16:creationId xmlns:a16="http://schemas.microsoft.com/office/drawing/2014/main" xmlns="" id="{3B87A3B2-65EA-4546-8C49-CA50B99F1A23}"/>
                </a:ext>
              </a:extLst>
            </p:cNvPr>
            <p:cNvSpPr/>
            <p:nvPr/>
          </p:nvSpPr>
          <p:spPr>
            <a:xfrm>
              <a:off x="0" y="0"/>
              <a:ext cx="2394857" cy="6858000"/>
            </a:xfrm>
            <a:prstGeom prst="rect">
              <a:avLst/>
            </a:prstGeom>
            <a:solidFill>
              <a:srgbClr val="FEF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10" name="图片 10">
            <a:extLst>
              <a:ext uri="{FF2B5EF4-FFF2-40B4-BE49-F238E27FC236}">
                <a16:creationId xmlns:a16="http://schemas.microsoft.com/office/drawing/2014/main" xmlns="" id="{9CF25D90-CE6D-4E6F-A407-29BA9FDED6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36" y="-204716"/>
            <a:ext cx="10376521" cy="393396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198125" y="754376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000" b="1"/>
              <a:t>Cái gì nho nhỏ</a:t>
            </a:r>
            <a:br>
              <a:rPr lang="en-US" sz="4000" b="1"/>
            </a:br>
            <a:r>
              <a:rPr lang="en-US" sz="4000" b="1"/>
              <a:t>Mà có nhiều răng</a:t>
            </a:r>
            <a:br>
              <a:rPr lang="en-US" sz="4000" b="1"/>
            </a:br>
            <a:r>
              <a:rPr lang="en-US" sz="4000" b="1"/>
              <a:t>Giúp bé siêng năng</a:t>
            </a:r>
            <a:br>
              <a:rPr lang="en-US" sz="4000" b="1"/>
            </a:br>
            <a:r>
              <a:rPr lang="en-US" sz="4000" b="1"/>
              <a:t>Ngày ngày chải tóc?</a:t>
            </a:r>
          </a:p>
        </p:txBody>
      </p:sp>
      <p:pic>
        <p:nvPicPr>
          <p:cNvPr id="11266" name="Picture 2" descr="Tổng hợp Cái Lược Chải Đầu giá rẻ, bán chạy tháng 12/2023 - Mua Thông Mi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609" y="3916906"/>
            <a:ext cx="6605516" cy="319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5655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组合 1">
            <a:extLst>
              <a:ext uri="{FF2B5EF4-FFF2-40B4-BE49-F238E27FC236}">
                <a16:creationId xmlns:a16="http://schemas.microsoft.com/office/drawing/2014/main" xmlns="" id="{7B5EB1B5-2972-4D46-89FA-DC33E6EA558B}"/>
              </a:ext>
            </a:extLst>
          </p:cNvPr>
          <p:cNvGrpSpPr/>
          <p:nvPr/>
        </p:nvGrpSpPr>
        <p:grpSpPr>
          <a:xfrm>
            <a:off x="-352404" y="0"/>
            <a:ext cx="12191999" cy="6858000"/>
            <a:chOff x="0" y="0"/>
            <a:chExt cx="12191999" cy="6858000"/>
          </a:xfrm>
        </p:grpSpPr>
        <p:pic>
          <p:nvPicPr>
            <p:cNvPr id="5" name="图片 2">
              <a:extLst>
                <a:ext uri="{FF2B5EF4-FFF2-40B4-BE49-F238E27FC236}">
                  <a16:creationId xmlns:a16="http://schemas.microsoft.com/office/drawing/2014/main" xmlns="" id="{71C0711C-3A15-4BED-8D6C-E743E1762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857" y="0"/>
              <a:ext cx="9797142" cy="6858000"/>
            </a:xfrm>
            <a:prstGeom prst="rect">
              <a:avLst/>
            </a:prstGeom>
          </p:spPr>
        </p:pic>
        <p:sp>
          <p:nvSpPr>
            <p:cNvPr id="6" name="矩形 3">
              <a:extLst>
                <a:ext uri="{FF2B5EF4-FFF2-40B4-BE49-F238E27FC236}">
                  <a16:creationId xmlns:a16="http://schemas.microsoft.com/office/drawing/2014/main" xmlns="" id="{3B87A3B2-65EA-4546-8C49-CA50B99F1A23}"/>
                </a:ext>
              </a:extLst>
            </p:cNvPr>
            <p:cNvSpPr/>
            <p:nvPr/>
          </p:nvSpPr>
          <p:spPr>
            <a:xfrm>
              <a:off x="0" y="0"/>
              <a:ext cx="2394857" cy="6858000"/>
            </a:xfrm>
            <a:prstGeom prst="rect">
              <a:avLst/>
            </a:prstGeom>
            <a:solidFill>
              <a:srgbClr val="FEF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7" name="图片 10">
            <a:extLst>
              <a:ext uri="{FF2B5EF4-FFF2-40B4-BE49-F238E27FC236}">
                <a16:creationId xmlns:a16="http://schemas.microsoft.com/office/drawing/2014/main" xmlns="" id="{9CF25D90-CE6D-4E6F-A407-29BA9FDED6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716" y="-443256"/>
            <a:ext cx="12044311" cy="311821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442949" y="690181"/>
            <a:ext cx="71241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/>
              <a:t>Có chân mà chẳng biết đi</a:t>
            </a:r>
            <a:br>
              <a:rPr lang="en-US" sz="4000" b="1"/>
            </a:br>
            <a:r>
              <a:rPr lang="en-US" sz="4000" b="1"/>
              <a:t>Có mặt phẳng lì cho bé ngồi lên.</a:t>
            </a:r>
          </a:p>
        </p:txBody>
      </p:sp>
      <p:pic>
        <p:nvPicPr>
          <p:cNvPr id="12290" name="Picture 2" descr="Chair Drawing — How To Draw A Chair Step By Step, 42% OF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304" y="2674962"/>
            <a:ext cx="4531057" cy="418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715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Bài-hát-Đồ-dùng-bé-yêu-online-video-cutter.wmv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631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组合 1">
            <a:extLst>
              <a:ext uri="{FF2B5EF4-FFF2-40B4-BE49-F238E27FC236}">
                <a16:creationId xmlns:a16="http://schemas.microsoft.com/office/drawing/2014/main" xmlns="" id="{7B5EB1B5-2972-4D46-89FA-DC33E6EA558B}"/>
              </a:ext>
            </a:extLst>
          </p:cNvPr>
          <p:cNvGrpSpPr/>
          <p:nvPr/>
        </p:nvGrpSpPr>
        <p:grpSpPr>
          <a:xfrm>
            <a:off x="-352404" y="0"/>
            <a:ext cx="12191999" cy="6858000"/>
            <a:chOff x="0" y="0"/>
            <a:chExt cx="12191999" cy="6858000"/>
          </a:xfrm>
        </p:grpSpPr>
        <p:pic>
          <p:nvPicPr>
            <p:cNvPr id="5" name="图片 2">
              <a:extLst>
                <a:ext uri="{FF2B5EF4-FFF2-40B4-BE49-F238E27FC236}">
                  <a16:creationId xmlns:a16="http://schemas.microsoft.com/office/drawing/2014/main" xmlns="" id="{71C0711C-3A15-4BED-8D6C-E743E1762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857" y="0"/>
              <a:ext cx="9797142" cy="6858000"/>
            </a:xfrm>
            <a:prstGeom prst="rect">
              <a:avLst/>
            </a:prstGeom>
          </p:spPr>
        </p:pic>
        <p:sp>
          <p:nvSpPr>
            <p:cNvPr id="6" name="矩形 3">
              <a:extLst>
                <a:ext uri="{FF2B5EF4-FFF2-40B4-BE49-F238E27FC236}">
                  <a16:creationId xmlns:a16="http://schemas.microsoft.com/office/drawing/2014/main" xmlns="" id="{3B87A3B2-65EA-4546-8C49-CA50B99F1A23}"/>
                </a:ext>
              </a:extLst>
            </p:cNvPr>
            <p:cNvSpPr/>
            <p:nvPr/>
          </p:nvSpPr>
          <p:spPr>
            <a:xfrm>
              <a:off x="0" y="0"/>
              <a:ext cx="2394857" cy="6858000"/>
            </a:xfrm>
            <a:prstGeom prst="rect">
              <a:avLst/>
            </a:prstGeom>
            <a:solidFill>
              <a:srgbClr val="FEF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7" name="图片 10">
            <a:extLst>
              <a:ext uri="{FF2B5EF4-FFF2-40B4-BE49-F238E27FC236}">
                <a16:creationId xmlns:a16="http://schemas.microsoft.com/office/drawing/2014/main" xmlns="" id="{9CF25D90-CE6D-4E6F-A407-29BA9FDED6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718" y="-626532"/>
            <a:ext cx="12044311" cy="430353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442949" y="444517"/>
            <a:ext cx="712413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/>
              <a:t>Vài hàng cước trắng</a:t>
            </a:r>
          </a:p>
          <a:p>
            <a:pPr algn="ctr"/>
            <a:r>
              <a:rPr lang="vi-VN" sz="4400" b="1"/>
              <a:t>      </a:t>
            </a:r>
            <a:r>
              <a:rPr lang="en-US" sz="4400" b="1"/>
              <a:t>Có cán cầm tay</a:t>
            </a:r>
          </a:p>
          <a:p>
            <a:pPr algn="ctr"/>
            <a:r>
              <a:rPr lang="vi-VN" sz="4400" b="1"/>
              <a:t>    </a:t>
            </a:r>
            <a:r>
              <a:rPr lang="en-US" sz="4400" b="1"/>
              <a:t>Giúp bé hàng ngày</a:t>
            </a:r>
          </a:p>
          <a:p>
            <a:pPr algn="ctr"/>
            <a:r>
              <a:rPr lang="vi-VN" sz="4400" b="1"/>
              <a:t>   </a:t>
            </a:r>
            <a:r>
              <a:rPr lang="en-US" sz="4400" b="1"/>
              <a:t>Đánh răng sạch bóng</a:t>
            </a:r>
          </a:p>
          <a:p>
            <a:pPr algn="ctr"/>
            <a:endParaRPr lang="en-US" sz="4000" b="1"/>
          </a:p>
        </p:txBody>
      </p:sp>
      <p:pic>
        <p:nvPicPr>
          <p:cNvPr id="10" name="Picture 2" descr="nen-mua-ban-chai-danh-rang-dien-hay-ban-chai-thuong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961" y="3677004"/>
            <a:ext cx="6141493" cy="318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5952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7B5EB1B5-2972-4D46-89FA-DC33E6EA558B}"/>
              </a:ext>
            </a:extLst>
          </p:cNvPr>
          <p:cNvGrpSpPr/>
          <p:nvPr/>
        </p:nvGrpSpPr>
        <p:grpSpPr>
          <a:xfrm>
            <a:off x="-191068" y="7057"/>
            <a:ext cx="12191999" cy="6858000"/>
            <a:chOff x="0" y="0"/>
            <a:chExt cx="12191999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71C0711C-3A15-4BED-8D6C-E743E1762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857" y="0"/>
              <a:ext cx="9797142" cy="6858000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xmlns="" id="{3B87A3B2-65EA-4546-8C49-CA50B99F1A23}"/>
                </a:ext>
              </a:extLst>
            </p:cNvPr>
            <p:cNvSpPr/>
            <p:nvPr/>
          </p:nvSpPr>
          <p:spPr>
            <a:xfrm>
              <a:off x="0" y="0"/>
              <a:ext cx="2394857" cy="6858000"/>
            </a:xfrm>
            <a:prstGeom prst="rect">
              <a:avLst/>
            </a:prstGeom>
            <a:solidFill>
              <a:srgbClr val="FEF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9CF25D90-CE6D-4E6F-A407-29BA9FDED6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79" y="1030639"/>
            <a:ext cx="12992669" cy="5834418"/>
          </a:xfrm>
          <a:prstGeom prst="rect">
            <a:avLst/>
          </a:prstGeom>
        </p:spPr>
      </p:pic>
      <p:sp>
        <p:nvSpPr>
          <p:cNvPr id="15" name="矩形: 圆角 14">
            <a:extLst>
              <a:ext uri="{FF2B5EF4-FFF2-40B4-BE49-F238E27FC236}">
                <a16:creationId xmlns:a16="http://schemas.microsoft.com/office/drawing/2014/main" xmlns="" id="{41725D2C-CEF7-4DD9-B06D-6F22B3ED165E}"/>
              </a:ext>
            </a:extLst>
          </p:cNvPr>
          <p:cNvSpPr/>
          <p:nvPr/>
        </p:nvSpPr>
        <p:spPr>
          <a:xfrm>
            <a:off x="-495461" y="7057"/>
            <a:ext cx="6195921" cy="2272585"/>
          </a:xfrm>
          <a:prstGeom prst="roundRect">
            <a:avLst>
              <a:gd name="adj" fmla="val 50000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b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Thông điệp</a:t>
            </a:r>
            <a:endParaRPr lang="vi-VN" altLang="zh-CN" sz="5400" b="1" smtClean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80680" y="2652331"/>
            <a:ext cx="724696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/>
              <a:t>Mỗi người cần phải biết cách và thực hiện đúng những quy định về sử dụng an toàn đồ dùng trong nhà để đảm bảo an toàn cho bản </a:t>
            </a:r>
            <a:r>
              <a:rPr lang="vi-VN" sz="4000" smtClean="0"/>
              <a:t>thân</a:t>
            </a:r>
            <a:r>
              <a:rPr lang="en-US" sz="4000" smtClean="0"/>
              <a:t>,</a:t>
            </a:r>
            <a:r>
              <a:rPr lang="vi-VN" sz="4000" smtClean="0"/>
              <a:t> </a:t>
            </a:r>
            <a:r>
              <a:rPr lang="vi-VN" sz="4000"/>
              <a:t>gia </a:t>
            </a:r>
            <a:r>
              <a:rPr lang="vi-VN" sz="4000" smtClean="0"/>
              <a:t>đình</a:t>
            </a:r>
            <a:r>
              <a:rPr lang="en-US" sz="4000" smtClean="0"/>
              <a:t>.</a:t>
            </a:r>
            <a:endParaRPr lang="en-US" sz="4000"/>
          </a:p>
        </p:txBody>
      </p:sp>
      <p:pic>
        <p:nvPicPr>
          <p:cNvPr id="10" name="图片 8">
            <a:extLst>
              <a:ext uri="{FF2B5EF4-FFF2-40B4-BE49-F238E27FC236}">
                <a16:creationId xmlns:a16="http://schemas.microsoft.com/office/drawing/2014/main" xmlns="" id="{AAAEAD09-9C84-48C8-919F-C148B5076E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068" y="3261815"/>
            <a:ext cx="3452883" cy="280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0601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709" y="2877312"/>
            <a:ext cx="12192000" cy="3980688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2058124" y="4388226"/>
            <a:ext cx="6416625" cy="2113623"/>
            <a:chOff x="4805169" y="3003803"/>
            <a:chExt cx="2581661" cy="850394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1491" y="3022091"/>
              <a:ext cx="509017" cy="813818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5169" y="3003803"/>
              <a:ext cx="2581661" cy="850394"/>
            </a:xfrm>
            <a:prstGeom prst="rect">
              <a:avLst/>
            </a:prstGeom>
          </p:spPr>
        </p:pic>
      </p:grpSp>
      <p:sp>
        <p:nvSpPr>
          <p:cNvPr id="12" name="文本框 11"/>
          <p:cNvSpPr txBox="1"/>
          <p:nvPr/>
        </p:nvSpPr>
        <p:spPr>
          <a:xfrm>
            <a:off x="238539" y="568988"/>
            <a:ext cx="11953462" cy="2479012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pPr algn="ctr"/>
            <a:r>
              <a:rPr lang="vi-VN" altLang="zh-CN" sz="72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+mn-ea"/>
                <a:sym typeface="+mn-lt"/>
              </a:rPr>
              <a:t>Cảm ơn quý thầy cô đã đến </a:t>
            </a:r>
          </a:p>
          <a:p>
            <a:pPr algn="ctr"/>
            <a:r>
              <a:rPr lang="vi-VN" altLang="zh-CN" sz="72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+mn-ea"/>
                <a:sym typeface="+mn-lt"/>
              </a:rPr>
              <a:t>dự tiết học ngày hôm nay</a:t>
            </a:r>
            <a:endParaRPr lang="en-US" altLang="zh-CN" sz="7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cs typeface="+mn-ea"/>
              <a:sym typeface="+mn-lt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709" y="4589542"/>
            <a:ext cx="2406293" cy="222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27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CB247B9-ADE2-4F0C-B3F0-EF9973EBD4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0" t="83106" r="9074" b="7736"/>
          <a:stretch/>
        </p:blipFill>
        <p:spPr>
          <a:xfrm>
            <a:off x="1017104" y="795130"/>
            <a:ext cx="10157792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0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DMIN\OneDrive\Pictures\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7250"/>
            <a:ext cx="12192000" cy="771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2531170_162158900000_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0"/>
          <a:stretch>
            <a:fillRect/>
          </a:stretch>
        </p:blipFill>
        <p:spPr bwMode="auto">
          <a:xfrm>
            <a:off x="882869" y="-232012"/>
            <a:ext cx="10389475" cy="6673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6">
            <a:extLst>
              <a:ext uri="{FF2B5EF4-FFF2-40B4-BE49-F238E27FC236}">
                <a16:creationId xmlns="" xmlns:a16="http://schemas.microsoft.com/office/drawing/2014/main" id="{207E333B-ACE8-4F49-A19C-67A480765AD6}"/>
              </a:ext>
            </a:extLst>
          </p:cNvPr>
          <p:cNvSpPr txBox="1"/>
          <p:nvPr/>
        </p:nvSpPr>
        <p:spPr>
          <a:xfrm>
            <a:off x="4010451" y="2533812"/>
            <a:ext cx="41343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Khám phá – kết nối</a:t>
            </a:r>
            <a:endParaRPr lang="zh-CN" altLang="en-US" sz="6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50489"/>
            <a:ext cx="12192000" cy="220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12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7A9AB44-D6F6-4CBE-8DAB-EE40802F6D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" t="57101" r="4916" b="35942"/>
          <a:stretch/>
        </p:blipFill>
        <p:spPr>
          <a:xfrm>
            <a:off x="-148866" y="1202633"/>
            <a:ext cx="13470727" cy="228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62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7B5EB1B5-2972-4D46-89FA-DC33E6EA558B}"/>
              </a:ext>
            </a:extLst>
          </p:cNvPr>
          <p:cNvGrpSpPr/>
          <p:nvPr/>
        </p:nvGrpSpPr>
        <p:grpSpPr>
          <a:xfrm>
            <a:off x="-191068" y="7057"/>
            <a:ext cx="12191999" cy="6858000"/>
            <a:chOff x="0" y="0"/>
            <a:chExt cx="12191999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71C0711C-3A15-4BED-8D6C-E743E1762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857" y="0"/>
              <a:ext cx="9797142" cy="6858000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xmlns="" id="{3B87A3B2-65EA-4546-8C49-CA50B99F1A23}"/>
                </a:ext>
              </a:extLst>
            </p:cNvPr>
            <p:cNvSpPr/>
            <p:nvPr/>
          </p:nvSpPr>
          <p:spPr>
            <a:xfrm>
              <a:off x="0" y="0"/>
              <a:ext cx="2394857" cy="6858000"/>
            </a:xfrm>
            <a:prstGeom prst="rect">
              <a:avLst/>
            </a:prstGeom>
            <a:solidFill>
              <a:srgbClr val="FEF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AAAEAD09-9C84-48C8-919F-C148B5076E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12" y="3113996"/>
            <a:ext cx="3771900" cy="29799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9CF25D90-CE6D-4E6F-A407-29BA9FDED6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500" y="-525197"/>
            <a:ext cx="10376521" cy="6168770"/>
          </a:xfrm>
          <a:prstGeom prst="rect">
            <a:avLst/>
          </a:prstGeom>
        </p:spPr>
      </p:pic>
      <p:sp>
        <p:nvSpPr>
          <p:cNvPr id="15" name="矩形: 圆角 14">
            <a:extLst>
              <a:ext uri="{FF2B5EF4-FFF2-40B4-BE49-F238E27FC236}">
                <a16:creationId xmlns:a16="http://schemas.microsoft.com/office/drawing/2014/main" xmlns="" id="{41725D2C-CEF7-4DD9-B06D-6F22B3ED165E}"/>
              </a:ext>
            </a:extLst>
          </p:cNvPr>
          <p:cNvSpPr/>
          <p:nvPr/>
        </p:nvSpPr>
        <p:spPr>
          <a:xfrm>
            <a:off x="4804175" y="949840"/>
            <a:ext cx="6195921" cy="3654132"/>
          </a:xfrm>
          <a:prstGeom prst="roundRect">
            <a:avLst>
              <a:gd name="adj" fmla="val 50000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altLang="zh-CN" sz="5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inpin heiti" charset="-122"/>
                <a:cs typeface="Times New Roman" pitchFamily="18" charset="0"/>
              </a:rPr>
              <a:t>Trò chơi:</a:t>
            </a:r>
          </a:p>
          <a:p>
            <a:pPr algn="ctr"/>
            <a:r>
              <a:rPr lang="en-US" sz="5400" b="1" spc="5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Kể chuyện về đồ dùng gia đình</a:t>
            </a:r>
            <a:endParaRPr lang="zh-CN" altLang="en-US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4220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OneDrive\Pictures\1001-hinh-Background-dep-cho-Powerpoint-2019-softbuzz-3-1-1024x7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121920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40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nen-mua-ban-chai-danh-rang-dien-hay-ban-chai-thuong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44055" cy="3499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banaue-philippines-handmade-brooms-01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240" y="0"/>
            <a:ext cx="6227381" cy="349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Xem Ngay] Top 10 Thiết Bị Gia Dụng Cần Có Trong Gia Đì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10759"/>
            <a:ext cx="5715000" cy="3342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áy lạnh, máy điều hòa Panasonic có tốt không?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072" y="3643953"/>
            <a:ext cx="6096549" cy="321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5573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213" y="-536053"/>
            <a:ext cx="6122303" cy="4351338"/>
          </a:xfrm>
        </p:spPr>
      </p:pic>
      <p:pic>
        <p:nvPicPr>
          <p:cNvPr id="2056" name="Picture 8" descr="Máy Sấy Tóc Tạo Kiểu Công Suất Lớn 3 chế độ sấy | Lazada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10759"/>
            <a:ext cx="5612524" cy="3547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hớt gỗ có quai tròn | Đồ chơi gỗ KENDOTO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213" y="3480178"/>
            <a:ext cx="5445457" cy="3586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ON DAO CHẶT WUSTHOF 4680 / 20 c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110"/>
            <a:ext cx="5017404" cy="32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017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546</TotalTime>
  <Words>264</Words>
  <Application>Microsoft Office PowerPoint</Application>
  <PresentationFormat>Custom</PresentationFormat>
  <Paragraphs>32</Paragraphs>
  <Slides>33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Ai muốn chân sạch Thì dùng đến tôi Nhưng phải một đôi Đôi gì thế nhỉ?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ADMIN</cp:lastModifiedBy>
  <cp:revision>24</cp:revision>
  <dcterms:created xsi:type="dcterms:W3CDTF">2020-08-14T18:00:20Z</dcterms:created>
  <dcterms:modified xsi:type="dcterms:W3CDTF">2023-12-17T10:07:45Z</dcterms:modified>
</cp:coreProperties>
</file>