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314" r:id="rId3"/>
    <p:sldId id="310" r:id="rId4"/>
    <p:sldId id="307" r:id="rId5"/>
    <p:sldId id="317" r:id="rId6"/>
    <p:sldId id="311" r:id="rId7"/>
    <p:sldId id="308" r:id="rId8"/>
    <p:sldId id="316" r:id="rId9"/>
    <p:sldId id="312" r:id="rId10"/>
    <p:sldId id="309" r:id="rId11"/>
    <p:sldId id="320" r:id="rId12"/>
    <p:sldId id="318" r:id="rId13"/>
    <p:sldId id="319" r:id="rId14"/>
    <p:sldId id="321" r:id="rId15"/>
    <p:sldId id="313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787A64-ECBE-4D30-9199-F5F17CB9AD1F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70B8BC-ED61-46A5-8895-D028ACDEC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09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A070-7775-4252-B2AC-D3F6B73C0CA1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C8C8-8F5E-4891-9BB1-FBE0299C92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250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4173-D5B0-401F-BB9A-E209D93B2698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0CAF-1EC0-43CB-9085-31F7011F61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81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04A-F92A-4328-B8A5-3C7BB8C276EE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0656-6995-4BA9-ACC0-8DDDF353F7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146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5725"/>
            <a:ext cx="12098337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9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527051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B077-D43E-4742-9C23-370155876E3E}" type="datetime1">
              <a:rPr lang="zh-CN" altLang="en-US"/>
              <a:pPr>
                <a:defRPr/>
              </a:pPr>
              <a:t>2023/10/26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851" y="6500814"/>
            <a:ext cx="484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FBD4-F108-49D8-BB68-3B6957945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08545"/>
      </p:ext>
    </p:extLst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AB29-2EAF-4DDA-B07D-BBBF169364B6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649A-B653-4C0C-BA3E-4EFCB9597E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97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6038-F863-46F6-9965-80F50FEC0F1C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7606-386A-4535-8484-567ECBEE63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1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7D99-6F90-4C0C-889C-9B76FDF74768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6A02-0422-479D-A3D6-1B49E232C1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722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B313-6043-46F6-8E27-723D9D41CA35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FABF-D885-4ACD-ABED-DBA5F04A06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83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450B-8794-4F01-AF00-B941D714FC83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75AD-C806-4271-AC50-5BF1B2220F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41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D8BC-B86E-4E06-932F-FF8CC7CAC18F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3713-508D-4427-B870-2A23DF441D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13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4A33-0866-4B3D-BC87-6173C4A4F329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B63F-A7DA-40B3-BBC6-57241DBD0D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98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192A-06F1-4207-828D-993EFC30DD11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CC70-AE47-481E-ABAA-50875DF22B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02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05718F-D4F6-4AF6-8B5D-39CBD00F621E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A36054-FBF1-433C-88AE-693A1A9454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4" y="-538248"/>
            <a:ext cx="10915656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88" y="4187133"/>
            <a:ext cx="560202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3647728" y="836713"/>
            <a:ext cx="4586660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95" y="1601265"/>
            <a:ext cx="3084635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211098" y="-211792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291105" y="-426957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0" y="1121611"/>
            <a:ext cx="7487866" cy="4323617"/>
          </a:xfrm>
          <a:prstGeom prst="rect">
            <a:avLst/>
          </a:prstGeom>
        </p:spPr>
        <p:txBody>
          <a:bodyPr spcFirstLastPara="1" wrap="none" lIns="91314" tIns="45718" rIns="91314" bIns="4571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73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743201" y="2411410"/>
            <a:ext cx="6096000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30">
              <a:defRPr/>
            </a:pP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496" y="293686"/>
            <a:ext cx="3283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kín</a:t>
            </a:r>
            <a:endParaRPr lang="en-US" sz="40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pic>
        <p:nvPicPr>
          <p:cNvPr id="5" name="766408893994901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8117" y="1120608"/>
            <a:ext cx="8323046" cy="46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9086" r="4050" b="7496"/>
          <a:stretch/>
        </p:blipFill>
        <p:spPr>
          <a:xfrm>
            <a:off x="3593014" y="1328144"/>
            <a:ext cx="4824845" cy="493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6430" y="169498"/>
            <a:ext cx="3283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kín</a:t>
            </a:r>
            <a:endParaRPr lang="en-US" sz="40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77307" y="785611"/>
            <a:ext cx="0" cy="60723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5063007" y="376305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941" y="354215"/>
            <a:ext cx="11973059" cy="50323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13000" b="1" smtClean="0">
                <a:latin typeface="HP001 4 hàng 2 ô ly" pitchFamily="34" charset="0"/>
              </a:rPr>
              <a:t>a, ă, â, c, d, đ,</a:t>
            </a:r>
          </a:p>
          <a:p>
            <a:pPr algn="ctr">
              <a:lnSpc>
                <a:spcPct val="150000"/>
              </a:lnSpc>
            </a:pPr>
            <a:r>
              <a:rPr lang="vi-VN" sz="13000" b="1" smtClean="0">
                <a:latin typeface="HP001 4 hàng 2 ô ly" pitchFamily="34" charset="0"/>
              </a:rPr>
              <a:t> g, o, ô, ơ, q, x</a:t>
            </a:r>
            <a:endParaRPr lang="en-US" sz="13000" b="1">
              <a:latin typeface="HP001 4 hàng 2 ô ly" pitchFamily="34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1160172" y="-20170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vi-VN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chữ có ứng dụng các nét </a:t>
            </a:r>
            <a:r>
              <a:rPr lang="vi-VN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8258"/>
          <a:stretch/>
        </p:blipFill>
        <p:spPr>
          <a:xfrm>
            <a:off x="556053" y="198949"/>
            <a:ext cx="3907875" cy="4038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0" t="8071"/>
          <a:stretch/>
        </p:blipFill>
        <p:spPr>
          <a:xfrm>
            <a:off x="4147555" y="1309479"/>
            <a:ext cx="3843517" cy="398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000" t="9086"/>
          <a:stretch/>
        </p:blipFill>
        <p:spPr>
          <a:xfrm>
            <a:off x="7991072" y="2644821"/>
            <a:ext cx="3974272" cy="40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209801" y="3581401"/>
            <a:ext cx="7629525" cy="3057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3"/>
              </a:avLst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chú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ý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56594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216" y="1484154"/>
            <a:ext cx="5665602" cy="482278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3280138" y="208688"/>
            <a:ext cx="5839098" cy="933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latin typeface="+mj-lt"/>
              </a:rPr>
              <a:t>BÀI CŨ:</a:t>
            </a:r>
            <a:endParaRPr lang="en-US" sz="4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17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00" t="8258"/>
          <a:stretch/>
        </p:blipFill>
        <p:spPr>
          <a:xfrm>
            <a:off x="916668" y="1366794"/>
            <a:ext cx="4685642" cy="484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714" y="530193"/>
            <a:ext cx="5123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8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8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hở</a:t>
            </a:r>
            <a:r>
              <a:rPr lang="en-US" sz="48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phải</a:t>
            </a:r>
            <a:endParaRPr lang="en-US" sz="48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43613" y="1306513"/>
            <a:ext cx="3675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Cao: 2 ô li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00763" y="2084388"/>
            <a:ext cx="43749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Rộng: 1 ô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li rưỡi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0613" y="3014663"/>
            <a:ext cx="574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Điểm đặt bút ở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dưới đường 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kẻ ngang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95473" y="4692797"/>
            <a:ext cx="5738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Điểm dừng bút ở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giữa đường 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kẻ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ngang 1 và 2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0468" y="216684"/>
            <a:ext cx="4302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hở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phải</a:t>
            </a:r>
            <a:endParaRPr lang="en-US" sz="40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pic>
        <p:nvPicPr>
          <p:cNvPr id="5" name="743458556829931396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6360" y="1174282"/>
            <a:ext cx="7817739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8071"/>
          <a:stretch/>
        </p:blipFill>
        <p:spPr>
          <a:xfrm>
            <a:off x="530486" y="1712890"/>
            <a:ext cx="4775610" cy="4948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343" y="516442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hở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trái</a:t>
            </a:r>
            <a:endParaRPr lang="en-US" sz="40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43613" y="1306513"/>
            <a:ext cx="3675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Cao: 2 ô li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00763" y="2084388"/>
            <a:ext cx="43749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Rộng: 1 ô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li rưỡi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70613" y="3014663"/>
            <a:ext cx="574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Điểm đặt bút ở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dưới đường 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kẻ ngang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53163" y="4330700"/>
            <a:ext cx="5738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Điểm dừng bút ở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giữa đường 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kẻ ngang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1 và 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2.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8103" y="255185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hở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trái</a:t>
            </a:r>
            <a:endParaRPr lang="en-US" sz="40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pic>
        <p:nvPicPr>
          <p:cNvPr id="5" name="643888844522413857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4112" y="1087655"/>
            <a:ext cx="8381539" cy="4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9086"/>
          <a:stretch/>
        </p:blipFill>
        <p:spPr>
          <a:xfrm>
            <a:off x="545389" y="1328144"/>
            <a:ext cx="5250104" cy="5374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6431" y="620258"/>
            <a:ext cx="3283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Nét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cong</a:t>
            </a:r>
            <a:r>
              <a:rPr lang="en-US" sz="40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kín</a:t>
            </a:r>
            <a:endParaRPr lang="en-US" sz="40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43613" y="1306513"/>
            <a:ext cx="3675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Cao: 2 ô li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00763" y="2084388"/>
            <a:ext cx="43749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Rộng: 1 ô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li rưỡi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70613" y="3014663"/>
            <a:ext cx="574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Điểm đặt bút ở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dưới đường 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kẻ ngang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3600" b="1"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53163" y="4330700"/>
            <a:ext cx="5738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>
                <a:latin typeface="Arial" pitchFamily="34" charset="0"/>
                <a:cs typeface="Arial" pitchFamily="34" charset="0"/>
              </a:rPr>
              <a:t>Điểm dừng bút </a:t>
            </a:r>
            <a:r>
              <a:rPr lang="vi-VN" sz="3600" b="1" smtClean="0">
                <a:latin typeface="Arial" pitchFamily="34" charset="0"/>
                <a:cs typeface="Arial" pitchFamily="34" charset="0"/>
              </a:rPr>
              <a:t>trùng khít với điểm đặt bút. 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184</Words>
  <Application>Microsoft Office PowerPoint</Application>
  <PresentationFormat>Custom</PresentationFormat>
  <Paragraphs>29</Paragraphs>
  <Slides>15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chữ có ứng dụng các nét cong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Admin; tâm</dc:creator>
  <cp:lastModifiedBy>ADMIN</cp:lastModifiedBy>
  <cp:revision>171</cp:revision>
  <dcterms:created xsi:type="dcterms:W3CDTF">2020-08-15T20:07:00Z</dcterms:created>
  <dcterms:modified xsi:type="dcterms:W3CDTF">2023-10-26T01:54:02Z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