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3.wav" ContentType="audio/x-wav"/>
  <Override PartName="/ppt/notesSlides/notesSlide3.xml" ContentType="application/vnd.openxmlformats-officedocument.presentationml.notesSlide+xml"/>
  <Override PartName="/ppt/media/audio4.wav" ContentType="audio/x-wav"/>
  <Override PartName="/ppt/media/audio5.wav" ContentType="audio/x-wav"/>
  <Override PartName="/ppt/media/audio6.wav" ContentType="audio/x-wav"/>
  <Override PartName="/ppt/media/audio7.wav" ContentType="audio/x-wav"/>
  <Override PartName="/ppt/media/audio8.wav" ContentType="audio/x-wav"/>
  <Override PartName="/ppt/media/audio9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11.wav" ContentType="audio/x-wav"/>
  <Override PartName="/ppt/notesSlides/notesSlide7.xml" ContentType="application/vnd.openxmlformats-officedocument.presentationml.notesSlide+xml"/>
  <Override PartName="/ppt/media/audio12.wav" ContentType="audio/x-wav"/>
  <Override PartName="/ppt/notesSlides/notesSlide8.xml" ContentType="application/vnd.openxmlformats-officedocument.presentationml.notesSlide+xml"/>
  <Override PartName="/ppt/media/audio13.wav" ContentType="audio/x-wav"/>
  <Override PartName="/ppt/notesSlides/notesSlide9.xml" ContentType="application/vnd.openxmlformats-officedocument.presentationml.notesSlide+xml"/>
  <Override PartName="/ppt/media/audio14.wav" ContentType="audio/x-wav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media/audio24.wav" ContentType="audio/x-wav"/>
  <Override PartName="/ppt/media/audio25.wav" ContentType="audio/x-wav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2"/>
  </p:notesMasterIdLst>
  <p:sldIdLst>
    <p:sldId id="545" r:id="rId2"/>
    <p:sldId id="438" r:id="rId3"/>
    <p:sldId id="413" r:id="rId4"/>
    <p:sldId id="492" r:id="rId5"/>
    <p:sldId id="289" r:id="rId6"/>
    <p:sldId id="339" r:id="rId7"/>
    <p:sldId id="369" r:id="rId8"/>
    <p:sldId id="382" r:id="rId9"/>
    <p:sldId id="434" r:id="rId10"/>
    <p:sldId id="384" r:id="rId11"/>
    <p:sldId id="383" r:id="rId12"/>
    <p:sldId id="385" r:id="rId13"/>
    <p:sldId id="386" r:id="rId14"/>
    <p:sldId id="543" r:id="rId15"/>
    <p:sldId id="445" r:id="rId16"/>
    <p:sldId id="390" r:id="rId17"/>
    <p:sldId id="387" r:id="rId18"/>
    <p:sldId id="546" r:id="rId19"/>
    <p:sldId id="478" r:id="rId20"/>
    <p:sldId id="547" r:id="rId21"/>
    <p:sldId id="548" r:id="rId22"/>
    <p:sldId id="549" r:id="rId23"/>
    <p:sldId id="550" r:id="rId24"/>
    <p:sldId id="444" r:id="rId25"/>
    <p:sldId id="497" r:id="rId26"/>
    <p:sldId id="498" r:id="rId27"/>
    <p:sldId id="499" r:id="rId28"/>
    <p:sldId id="500" r:id="rId29"/>
    <p:sldId id="501" r:id="rId30"/>
    <p:sldId id="502" r:id="rId31"/>
    <p:sldId id="503" r:id="rId32"/>
    <p:sldId id="504" r:id="rId33"/>
    <p:sldId id="508" r:id="rId34"/>
    <p:sldId id="507" r:id="rId35"/>
    <p:sldId id="505" r:id="rId36"/>
    <p:sldId id="506" r:id="rId37"/>
    <p:sldId id="552" r:id="rId38"/>
    <p:sldId id="551" r:id="rId39"/>
    <p:sldId id="399" r:id="rId40"/>
    <p:sldId id="554" r:id="rId41"/>
  </p:sldIdLst>
  <p:sldSz cx="9144000" cy="5143500" type="screen16x9"/>
  <p:notesSz cx="9144000" cy="6858000"/>
  <p:embeddedFontLst>
    <p:embeddedFont>
      <p:font typeface="Berlin Sans FB Demi" pitchFamily="34" charset="0"/>
      <p:bold r:id="rId43"/>
    </p:embeddedFont>
    <p:embeddedFont>
      <p:font typeface="Calibri" pitchFamily="34" charset="0"/>
      <p:regular r:id="rId44"/>
      <p:bold r:id="rId45"/>
      <p:italic r:id="rId46"/>
      <p:boldItalic r:id="rId47"/>
    </p:embeddedFont>
    <p:embeddedFont>
      <p:font typeface="Tahoma" pitchFamily="34" charset="0"/>
      <p:regular r:id="rId48"/>
      <p:bold r:id="rId49"/>
    </p:embeddedFont>
    <p:embeddedFont>
      <p:font typeface="Bauhaus 93" pitchFamily="82" charset="0"/>
      <p:regular r:id="rId50"/>
    </p:embeddedFont>
  </p:embeddedFontLst>
  <p:defaultTextStyle>
    <a:defPPr>
      <a:defRPr lang="en-US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C0EEE4"/>
    <a:srgbClr val="9DF1DF"/>
    <a:srgbClr val="FF7C80"/>
    <a:srgbClr val="D19AD2"/>
    <a:srgbClr val="66CCFF"/>
    <a:srgbClr val="FFCC99"/>
    <a:srgbClr val="FFFF99"/>
    <a:srgbClr val="F0926C"/>
    <a:srgbClr val="CF94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83" autoAdjust="0"/>
    <p:restoredTop sz="93594" autoAdjust="0"/>
  </p:normalViewPr>
  <p:slideViewPr>
    <p:cSldViewPr>
      <p:cViewPr>
        <p:scale>
          <a:sx n="68" d="100"/>
          <a:sy n="68" d="100"/>
        </p:scale>
        <p:origin x="-1812" y="-135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C23510-1445-4F69-9AA9-33B7FE29F92D}" type="datetimeFigureOut">
              <a:rPr lang="en-US" smtClean="0"/>
              <a:t>29/12/2023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BE6D2-FE12-4B24-B230-8FE3873E4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721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4840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4334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662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4679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5955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3084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0982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3486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6801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9426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401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8632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774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5699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1942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1560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2103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7256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4227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9792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074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3122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662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4913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8603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6186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7089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70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4932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25578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12753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17032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6405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4975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0.wav"/><Relationship Id="rId7" Type="http://schemas.openxmlformats.org/officeDocument/2006/relationships/audio" Target="../media/audio14.wav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13.wav"/><Relationship Id="rId11" Type="http://schemas.openxmlformats.org/officeDocument/2006/relationships/image" Target="../media/image21.png"/><Relationship Id="rId5" Type="http://schemas.openxmlformats.org/officeDocument/2006/relationships/audio" Target="../media/audio12.wav"/><Relationship Id="rId10" Type="http://schemas.openxmlformats.org/officeDocument/2006/relationships/image" Target="../media/image20.png"/><Relationship Id="rId4" Type="http://schemas.openxmlformats.org/officeDocument/2006/relationships/audio" Target="../media/audio11.wav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0.wav"/><Relationship Id="rId7" Type="http://schemas.openxmlformats.org/officeDocument/2006/relationships/audio" Target="../media/audio14.wav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3.wav"/><Relationship Id="rId11" Type="http://schemas.openxmlformats.org/officeDocument/2006/relationships/image" Target="../media/image26.png"/><Relationship Id="rId5" Type="http://schemas.openxmlformats.org/officeDocument/2006/relationships/audio" Target="../media/audio12.wav"/><Relationship Id="rId10" Type="http://schemas.openxmlformats.org/officeDocument/2006/relationships/image" Target="../media/image25.png"/><Relationship Id="rId4" Type="http://schemas.openxmlformats.org/officeDocument/2006/relationships/audio" Target="../media/audio11.wav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14.wav"/><Relationship Id="rId7" Type="http://schemas.openxmlformats.org/officeDocument/2006/relationships/image" Target="../media/image29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audio" Target="../media/audio11.wav"/><Relationship Id="rId4" Type="http://schemas.openxmlformats.org/officeDocument/2006/relationships/audio" Target="../media/audio12.wav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2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6.png"/><Relationship Id="rId5" Type="http://schemas.openxmlformats.org/officeDocument/2006/relationships/image" Target="../media/image19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3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34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2.wav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34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7.png"/><Relationship Id="rId3" Type="http://schemas.openxmlformats.org/officeDocument/2006/relationships/audio" Target="../media/audio1.wav"/><Relationship Id="rId7" Type="http://schemas.openxmlformats.org/officeDocument/2006/relationships/image" Target="../media/image50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5.wav"/><Relationship Id="rId11" Type="http://schemas.openxmlformats.org/officeDocument/2006/relationships/image" Target="../media/image54.png"/><Relationship Id="rId5" Type="http://schemas.openxmlformats.org/officeDocument/2006/relationships/audio" Target="../media/audio24.wav"/><Relationship Id="rId15" Type="http://schemas.openxmlformats.org/officeDocument/2006/relationships/image" Target="../media/image61.png"/><Relationship Id="rId10" Type="http://schemas.openxmlformats.org/officeDocument/2006/relationships/image" Target="../media/image53.png"/><Relationship Id="rId4" Type="http://schemas.openxmlformats.org/officeDocument/2006/relationships/audio" Target="../media/audio23.wav"/><Relationship Id="rId9" Type="http://schemas.openxmlformats.org/officeDocument/2006/relationships/image" Target="../media/image52.png"/><Relationship Id="rId1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7.png"/><Relationship Id="rId3" Type="http://schemas.openxmlformats.org/officeDocument/2006/relationships/audio" Target="../media/audio1.wav"/><Relationship Id="rId7" Type="http://schemas.openxmlformats.org/officeDocument/2006/relationships/image" Target="../media/image50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5.wav"/><Relationship Id="rId11" Type="http://schemas.openxmlformats.org/officeDocument/2006/relationships/image" Target="../media/image54.png"/><Relationship Id="rId5" Type="http://schemas.openxmlformats.org/officeDocument/2006/relationships/audio" Target="../media/audio24.wav"/><Relationship Id="rId15" Type="http://schemas.openxmlformats.org/officeDocument/2006/relationships/image" Target="../media/image37.png"/><Relationship Id="rId10" Type="http://schemas.openxmlformats.org/officeDocument/2006/relationships/image" Target="../media/image53.png"/><Relationship Id="rId4" Type="http://schemas.openxmlformats.org/officeDocument/2006/relationships/audio" Target="../media/audio23.wav"/><Relationship Id="rId9" Type="http://schemas.openxmlformats.org/officeDocument/2006/relationships/image" Target="../media/image52.png"/><Relationship Id="rId1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7.png"/><Relationship Id="rId3" Type="http://schemas.openxmlformats.org/officeDocument/2006/relationships/audio" Target="../media/audio1.wav"/><Relationship Id="rId7" Type="http://schemas.openxmlformats.org/officeDocument/2006/relationships/image" Target="../media/image50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5.wav"/><Relationship Id="rId11" Type="http://schemas.openxmlformats.org/officeDocument/2006/relationships/image" Target="../media/image54.png"/><Relationship Id="rId5" Type="http://schemas.openxmlformats.org/officeDocument/2006/relationships/audio" Target="../media/audio24.wav"/><Relationship Id="rId15" Type="http://schemas.openxmlformats.org/officeDocument/2006/relationships/image" Target="../media/image62.png"/><Relationship Id="rId10" Type="http://schemas.openxmlformats.org/officeDocument/2006/relationships/image" Target="../media/image53.png"/><Relationship Id="rId4" Type="http://schemas.openxmlformats.org/officeDocument/2006/relationships/audio" Target="../media/audio23.wav"/><Relationship Id="rId9" Type="http://schemas.openxmlformats.org/officeDocument/2006/relationships/image" Target="../media/image52.png"/><Relationship Id="rId1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7.png"/><Relationship Id="rId3" Type="http://schemas.openxmlformats.org/officeDocument/2006/relationships/audio" Target="../media/audio1.wav"/><Relationship Id="rId7" Type="http://schemas.openxmlformats.org/officeDocument/2006/relationships/image" Target="../media/image50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5.wav"/><Relationship Id="rId11" Type="http://schemas.openxmlformats.org/officeDocument/2006/relationships/image" Target="../media/image54.png"/><Relationship Id="rId5" Type="http://schemas.openxmlformats.org/officeDocument/2006/relationships/audio" Target="../media/audio24.wav"/><Relationship Id="rId15" Type="http://schemas.openxmlformats.org/officeDocument/2006/relationships/image" Target="../media/image63.png"/><Relationship Id="rId10" Type="http://schemas.openxmlformats.org/officeDocument/2006/relationships/image" Target="../media/image53.png"/><Relationship Id="rId4" Type="http://schemas.openxmlformats.org/officeDocument/2006/relationships/audio" Target="../media/audio23.wav"/><Relationship Id="rId9" Type="http://schemas.openxmlformats.org/officeDocument/2006/relationships/image" Target="../media/image52.png"/><Relationship Id="rId1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7.png"/><Relationship Id="rId3" Type="http://schemas.openxmlformats.org/officeDocument/2006/relationships/audio" Target="../media/audio1.wav"/><Relationship Id="rId7" Type="http://schemas.openxmlformats.org/officeDocument/2006/relationships/image" Target="../media/image50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5.wav"/><Relationship Id="rId11" Type="http://schemas.openxmlformats.org/officeDocument/2006/relationships/image" Target="../media/image54.png"/><Relationship Id="rId5" Type="http://schemas.openxmlformats.org/officeDocument/2006/relationships/audio" Target="../media/audio24.wav"/><Relationship Id="rId15" Type="http://schemas.openxmlformats.org/officeDocument/2006/relationships/image" Target="../media/image64.png"/><Relationship Id="rId10" Type="http://schemas.openxmlformats.org/officeDocument/2006/relationships/image" Target="../media/image53.png"/><Relationship Id="rId4" Type="http://schemas.openxmlformats.org/officeDocument/2006/relationships/audio" Target="../media/audio23.wav"/><Relationship Id="rId9" Type="http://schemas.openxmlformats.org/officeDocument/2006/relationships/image" Target="../media/image52.png"/><Relationship Id="rId1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7.png"/><Relationship Id="rId3" Type="http://schemas.openxmlformats.org/officeDocument/2006/relationships/audio" Target="../media/audio1.wav"/><Relationship Id="rId7" Type="http://schemas.openxmlformats.org/officeDocument/2006/relationships/image" Target="../media/image50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5.wav"/><Relationship Id="rId11" Type="http://schemas.openxmlformats.org/officeDocument/2006/relationships/image" Target="../media/image54.png"/><Relationship Id="rId5" Type="http://schemas.openxmlformats.org/officeDocument/2006/relationships/audio" Target="../media/audio24.wav"/><Relationship Id="rId10" Type="http://schemas.openxmlformats.org/officeDocument/2006/relationships/image" Target="../media/image53.png"/><Relationship Id="rId4" Type="http://schemas.openxmlformats.org/officeDocument/2006/relationships/audio" Target="../media/audio23.wav"/><Relationship Id="rId9" Type="http://schemas.openxmlformats.org/officeDocument/2006/relationships/image" Target="../media/image52.png"/><Relationship Id="rId1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7.png"/><Relationship Id="rId3" Type="http://schemas.openxmlformats.org/officeDocument/2006/relationships/audio" Target="../media/audio1.wav"/><Relationship Id="rId7" Type="http://schemas.openxmlformats.org/officeDocument/2006/relationships/image" Target="../media/image50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5.wav"/><Relationship Id="rId11" Type="http://schemas.openxmlformats.org/officeDocument/2006/relationships/image" Target="../media/image54.png"/><Relationship Id="rId5" Type="http://schemas.openxmlformats.org/officeDocument/2006/relationships/audio" Target="../media/audio24.wav"/><Relationship Id="rId10" Type="http://schemas.openxmlformats.org/officeDocument/2006/relationships/image" Target="../media/image53.png"/><Relationship Id="rId4" Type="http://schemas.openxmlformats.org/officeDocument/2006/relationships/audio" Target="../media/audio23.wav"/><Relationship Id="rId9" Type="http://schemas.openxmlformats.org/officeDocument/2006/relationships/image" Target="../media/image52.png"/><Relationship Id="rId1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7.png"/><Relationship Id="rId3" Type="http://schemas.openxmlformats.org/officeDocument/2006/relationships/audio" Target="../media/audio1.wav"/><Relationship Id="rId7" Type="http://schemas.openxmlformats.org/officeDocument/2006/relationships/image" Target="../media/image50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5.wav"/><Relationship Id="rId11" Type="http://schemas.openxmlformats.org/officeDocument/2006/relationships/image" Target="../media/image54.png"/><Relationship Id="rId5" Type="http://schemas.openxmlformats.org/officeDocument/2006/relationships/audio" Target="../media/audio24.wav"/><Relationship Id="rId10" Type="http://schemas.openxmlformats.org/officeDocument/2006/relationships/image" Target="../media/image53.png"/><Relationship Id="rId4" Type="http://schemas.openxmlformats.org/officeDocument/2006/relationships/audio" Target="../media/audio23.wav"/><Relationship Id="rId9" Type="http://schemas.openxmlformats.org/officeDocument/2006/relationships/image" Target="../media/image52.png"/><Relationship Id="rId1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7.png"/><Relationship Id="rId3" Type="http://schemas.openxmlformats.org/officeDocument/2006/relationships/audio" Target="../media/audio1.wav"/><Relationship Id="rId7" Type="http://schemas.openxmlformats.org/officeDocument/2006/relationships/image" Target="../media/image50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5.wav"/><Relationship Id="rId11" Type="http://schemas.openxmlformats.org/officeDocument/2006/relationships/image" Target="../media/image54.png"/><Relationship Id="rId5" Type="http://schemas.openxmlformats.org/officeDocument/2006/relationships/audio" Target="../media/audio24.wav"/><Relationship Id="rId10" Type="http://schemas.openxmlformats.org/officeDocument/2006/relationships/image" Target="../media/image53.png"/><Relationship Id="rId4" Type="http://schemas.openxmlformats.org/officeDocument/2006/relationships/audio" Target="../media/audio23.wav"/><Relationship Id="rId9" Type="http://schemas.openxmlformats.org/officeDocument/2006/relationships/image" Target="../media/image52.png"/><Relationship Id="rId1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7.png"/><Relationship Id="rId3" Type="http://schemas.openxmlformats.org/officeDocument/2006/relationships/audio" Target="../media/audio1.wav"/><Relationship Id="rId7" Type="http://schemas.openxmlformats.org/officeDocument/2006/relationships/image" Target="../media/image50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5.wav"/><Relationship Id="rId11" Type="http://schemas.openxmlformats.org/officeDocument/2006/relationships/image" Target="../media/image54.png"/><Relationship Id="rId5" Type="http://schemas.openxmlformats.org/officeDocument/2006/relationships/audio" Target="../media/audio24.wav"/><Relationship Id="rId10" Type="http://schemas.openxmlformats.org/officeDocument/2006/relationships/image" Target="../media/image53.png"/><Relationship Id="rId4" Type="http://schemas.openxmlformats.org/officeDocument/2006/relationships/audio" Target="../media/audio23.wav"/><Relationship Id="rId9" Type="http://schemas.openxmlformats.org/officeDocument/2006/relationships/image" Target="../media/image52.png"/><Relationship Id="rId1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1.wav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65.png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2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6.png"/><Relationship Id="rId5" Type="http://schemas.openxmlformats.org/officeDocument/2006/relationships/image" Target="../media/image19.png"/><Relationship Id="rId4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5.wav"/><Relationship Id="rId12" Type="http://schemas.openxmlformats.org/officeDocument/2006/relationships/image" Target="../media/image10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audio4.wav"/><Relationship Id="rId11" Type="http://schemas.openxmlformats.org/officeDocument/2006/relationships/audio" Target="../media/audio9.wav"/><Relationship Id="rId5" Type="http://schemas.openxmlformats.org/officeDocument/2006/relationships/audio" Target="../media/audio2.wav"/><Relationship Id="rId10" Type="http://schemas.openxmlformats.org/officeDocument/2006/relationships/audio" Target="../media/audio8.wav"/><Relationship Id="rId4" Type="http://schemas.openxmlformats.org/officeDocument/2006/relationships/notesSlide" Target="../notesSlides/notesSlide3.xml"/><Relationship Id="rId9" Type="http://schemas.openxmlformats.org/officeDocument/2006/relationships/audio" Target="../media/audio7.wav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1" y="914400"/>
            <a:ext cx="6695126" cy="246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033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ùi Liễu  0968142780"/>
          <p:cNvSpPr txBox="1"/>
          <p:nvPr/>
        </p:nvSpPr>
        <p:spPr>
          <a:xfrm>
            <a:off x="1200150" y="285751"/>
            <a:ext cx="1743795" cy="4847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700" b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Vocabulary</a:t>
            </a:r>
            <a:endParaRPr lang="en-US" sz="2700" b="1" dirty="0">
              <a:solidFill>
                <a:schemeClr val="accent6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165566"/>
            <a:ext cx="3242811" cy="3242811"/>
          </a:xfrm>
          <a:prstGeom prst="rect">
            <a:avLst/>
          </a:prstGeom>
        </p:spPr>
      </p:pic>
      <p:sp>
        <p:nvSpPr>
          <p:cNvPr id="8" name="Facebook: Bùi Liễu">
            <a:extLst>
              <a:ext uri="{FF2B5EF4-FFF2-40B4-BE49-F238E27FC236}">
                <a16:creationId xmlns:a16="http://schemas.microsoft.com/office/drawing/2014/main" xmlns="" id="{2C5F5125-A5E5-4E99-A169-C34EBF36D498}"/>
              </a:ext>
            </a:extLst>
          </p:cNvPr>
          <p:cNvSpPr/>
          <p:nvPr/>
        </p:nvSpPr>
        <p:spPr>
          <a:xfrm>
            <a:off x="5086350" y="2553254"/>
            <a:ext cx="2843655" cy="467436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2700" dirty="0">
                <a:latin typeface="Arial" panose="020B0604020202020204" pitchFamily="34" charset="0"/>
                <a:cs typeface="Arial" panose="020B0604020202020204" pitchFamily="34" charset="0"/>
              </a:rPr>
              <a:t>ˈdraɪvə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12" name="Facebook: Bùi Liễu">
            <a:extLst>
              <a:ext uri="{FF2B5EF4-FFF2-40B4-BE49-F238E27FC236}">
                <a16:creationId xmlns:a16="http://schemas.microsoft.com/office/drawing/2014/main" xmlns="" id="{AC1FE594-7DD7-48AD-8E20-8DC049CA97F4}"/>
              </a:ext>
            </a:extLst>
          </p:cNvPr>
          <p:cNvSpPr/>
          <p:nvPr/>
        </p:nvSpPr>
        <p:spPr>
          <a:xfrm>
            <a:off x="4307902" y="1762886"/>
            <a:ext cx="4400551" cy="813684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>
              <a:spcAft>
                <a:spcPts val="450"/>
              </a:spcAft>
            </a:pP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driver</a:t>
            </a:r>
          </a:p>
        </p:txBody>
      </p:sp>
      <p:sp>
        <p:nvSpPr>
          <p:cNvPr id="14" name="Bùi Liễu  0968142780">
            <a:extLst>
              <a:ext uri="{FF2B5EF4-FFF2-40B4-BE49-F238E27FC236}">
                <a16:creationId xmlns:a16="http://schemas.microsoft.com/office/drawing/2014/main" xmlns="" id="{A29F4AC8-FAA9-41DA-925B-A0F57A344EE9}"/>
              </a:ext>
            </a:extLst>
          </p:cNvPr>
          <p:cNvSpPr/>
          <p:nvPr/>
        </p:nvSpPr>
        <p:spPr>
          <a:xfrm>
            <a:off x="5429250" y="3075864"/>
            <a:ext cx="2057400" cy="467436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xế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lái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9710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2" grpId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ùi Liễu  0968142780"/>
          <p:cNvSpPr txBox="1"/>
          <p:nvPr/>
        </p:nvSpPr>
        <p:spPr>
          <a:xfrm>
            <a:off x="1200150" y="285751"/>
            <a:ext cx="1743795" cy="4847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700" b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Vocabulary</a:t>
            </a:r>
            <a:endParaRPr lang="en-US" sz="2700" b="1" dirty="0">
              <a:solidFill>
                <a:schemeClr val="accent6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9" name="Bùi Liễu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979787"/>
            <a:ext cx="3146934" cy="3146934"/>
          </a:xfrm>
          <a:prstGeom prst="rect">
            <a:avLst/>
          </a:prstGeom>
        </p:spPr>
      </p:pic>
      <p:sp>
        <p:nvSpPr>
          <p:cNvPr id="8" name="Facebook: Bùi Liễu">
            <a:extLst>
              <a:ext uri="{FF2B5EF4-FFF2-40B4-BE49-F238E27FC236}">
                <a16:creationId xmlns:a16="http://schemas.microsoft.com/office/drawing/2014/main" xmlns="" id="{2C5F5125-A5E5-4E99-A169-C34EBF36D498}"/>
              </a:ext>
            </a:extLst>
          </p:cNvPr>
          <p:cNvSpPr/>
          <p:nvPr/>
        </p:nvSpPr>
        <p:spPr>
          <a:xfrm>
            <a:off x="5314950" y="2553254"/>
            <a:ext cx="2298502" cy="467436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2700" dirty="0">
                <a:latin typeface="Arial" panose="020B0604020202020204" pitchFamily="34" charset="0"/>
                <a:cs typeface="Arial" panose="020B0604020202020204" pitchFamily="34" charset="0"/>
              </a:rPr>
              <a:t>ˈtiːʧə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10" name="Facebook: Bùi Liễu">
            <a:extLst>
              <a:ext uri="{FF2B5EF4-FFF2-40B4-BE49-F238E27FC236}">
                <a16:creationId xmlns:a16="http://schemas.microsoft.com/office/drawing/2014/main" xmlns="" id="{AC1FE594-7DD7-48AD-8E20-8DC049CA97F4}"/>
              </a:ext>
            </a:extLst>
          </p:cNvPr>
          <p:cNvSpPr/>
          <p:nvPr/>
        </p:nvSpPr>
        <p:spPr>
          <a:xfrm>
            <a:off x="4343400" y="1715696"/>
            <a:ext cx="4400551" cy="813684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>
              <a:spcAft>
                <a:spcPts val="450"/>
              </a:spcAft>
            </a:pP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teacher</a:t>
            </a:r>
          </a:p>
        </p:txBody>
      </p:sp>
      <p:sp>
        <p:nvSpPr>
          <p:cNvPr id="11" name="Bùi Liễu  0968142780">
            <a:extLst>
              <a:ext uri="{FF2B5EF4-FFF2-40B4-BE49-F238E27FC236}">
                <a16:creationId xmlns:a16="http://schemas.microsoft.com/office/drawing/2014/main" xmlns="" id="{A29F4AC8-FAA9-41DA-925B-A0F57A344EE9}"/>
              </a:ext>
            </a:extLst>
          </p:cNvPr>
          <p:cNvSpPr/>
          <p:nvPr/>
        </p:nvSpPr>
        <p:spPr>
          <a:xfrm>
            <a:off x="5600700" y="3075864"/>
            <a:ext cx="1662979" cy="467436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70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ach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ach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0" grpId="1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ùi Liễu"/>
          <p:cNvSpPr txBox="1"/>
          <p:nvPr/>
        </p:nvSpPr>
        <p:spPr>
          <a:xfrm>
            <a:off x="7888302" y="3829050"/>
            <a:ext cx="138548" cy="3924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endParaRPr lang="en-US" sz="2100" b="0" dirty="0">
              <a:solidFill>
                <a:srgbClr val="C00000"/>
              </a:solidFill>
            </a:endParaRPr>
          </a:p>
        </p:txBody>
      </p:sp>
      <p:sp>
        <p:nvSpPr>
          <p:cNvPr id="11" name="Bùi Liễu  0968142780"/>
          <p:cNvSpPr txBox="1"/>
          <p:nvPr/>
        </p:nvSpPr>
        <p:spPr>
          <a:xfrm>
            <a:off x="1200150" y="285751"/>
            <a:ext cx="1743795" cy="4847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700" b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Vocabulary</a:t>
            </a:r>
            <a:endParaRPr lang="en-US" sz="2700" b="1" dirty="0">
              <a:solidFill>
                <a:schemeClr val="accent6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14" name="Bùi Liễu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351" y="1155507"/>
            <a:ext cx="3415338" cy="3045196"/>
          </a:xfrm>
          <a:prstGeom prst="rect">
            <a:avLst/>
          </a:prstGeom>
        </p:spPr>
      </p:pic>
      <p:sp>
        <p:nvSpPr>
          <p:cNvPr id="9" name="Facebook: Bùi Liễu">
            <a:extLst>
              <a:ext uri="{FF2B5EF4-FFF2-40B4-BE49-F238E27FC236}">
                <a16:creationId xmlns:a16="http://schemas.microsoft.com/office/drawing/2014/main" xmlns="" id="{2C5F5125-A5E5-4E99-A169-C34EBF36D498}"/>
              </a:ext>
            </a:extLst>
          </p:cNvPr>
          <p:cNvSpPr/>
          <p:nvPr/>
        </p:nvSpPr>
        <p:spPr>
          <a:xfrm>
            <a:off x="5188148" y="2525728"/>
            <a:ext cx="2298502" cy="467436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2700" dirty="0">
                <a:latin typeface="Arial" panose="020B0604020202020204" pitchFamily="34" charset="0"/>
                <a:cs typeface="Arial" panose="020B0604020202020204" pitchFamily="34" charset="0"/>
              </a:rPr>
              <a:t>ˈwɜːkə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15" name="Facebook: Bùi Liễu">
            <a:extLst>
              <a:ext uri="{FF2B5EF4-FFF2-40B4-BE49-F238E27FC236}">
                <a16:creationId xmlns:a16="http://schemas.microsoft.com/office/drawing/2014/main" xmlns="" id="{AC1FE594-7DD7-48AD-8E20-8DC049CA97F4}"/>
              </a:ext>
            </a:extLst>
          </p:cNvPr>
          <p:cNvSpPr/>
          <p:nvPr/>
        </p:nvSpPr>
        <p:spPr>
          <a:xfrm>
            <a:off x="4171950" y="1725908"/>
            <a:ext cx="4400551" cy="813684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>
              <a:spcAft>
                <a:spcPts val="450"/>
              </a:spcAft>
            </a:pP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worker</a:t>
            </a:r>
          </a:p>
        </p:txBody>
      </p:sp>
      <p:sp>
        <p:nvSpPr>
          <p:cNvPr id="17" name="Bùi Liễu  0968142780">
            <a:extLst>
              <a:ext uri="{FF2B5EF4-FFF2-40B4-BE49-F238E27FC236}">
                <a16:creationId xmlns:a16="http://schemas.microsoft.com/office/drawing/2014/main" xmlns="" id="{A29F4AC8-FAA9-41DA-925B-A0F57A344EE9}"/>
              </a:ext>
            </a:extLst>
          </p:cNvPr>
          <p:cNvSpPr/>
          <p:nvPr/>
        </p:nvSpPr>
        <p:spPr>
          <a:xfrm>
            <a:off x="5394424" y="3051504"/>
            <a:ext cx="1885950" cy="467436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78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k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k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15" grpId="1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ùi Liễu  0968142780"/>
          <p:cNvSpPr txBox="1"/>
          <p:nvPr/>
        </p:nvSpPr>
        <p:spPr>
          <a:xfrm>
            <a:off x="3581400" y="209550"/>
            <a:ext cx="2123017" cy="74635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400" b="1" spc="50" dirty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Review</a:t>
            </a:r>
          </a:p>
        </p:txBody>
      </p:sp>
      <p:sp>
        <p:nvSpPr>
          <p:cNvPr id="29" name="Bùi Liễu"/>
          <p:cNvSpPr/>
          <p:nvPr/>
        </p:nvSpPr>
        <p:spPr>
          <a:xfrm>
            <a:off x="3491235" y="1173291"/>
            <a:ext cx="2218225" cy="1783293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30" name="Bùi Liễu"/>
          <p:cNvSpPr/>
          <p:nvPr/>
        </p:nvSpPr>
        <p:spPr>
          <a:xfrm>
            <a:off x="6319309" y="1154213"/>
            <a:ext cx="2142518" cy="1783293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31" name="Bùi Liễu"/>
          <p:cNvSpPr/>
          <p:nvPr/>
        </p:nvSpPr>
        <p:spPr>
          <a:xfrm>
            <a:off x="1960659" y="3171800"/>
            <a:ext cx="2218225" cy="1783293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32" name="Bùi Liễu"/>
          <p:cNvSpPr/>
          <p:nvPr/>
        </p:nvSpPr>
        <p:spPr>
          <a:xfrm>
            <a:off x="4959412" y="3171800"/>
            <a:ext cx="2142518" cy="1783293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pic>
        <p:nvPicPr>
          <p:cNvPr id="41" name="Bùi Liễu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97018" y="1236520"/>
            <a:ext cx="1406658" cy="1351699"/>
          </a:xfrm>
          <a:prstGeom prst="rect">
            <a:avLst/>
          </a:prstGeom>
        </p:spPr>
      </p:pic>
      <p:pic>
        <p:nvPicPr>
          <p:cNvPr id="42" name="Bùi Liễu">
            <a:extLst>
              <a:ext uri="{FF2B5EF4-FFF2-40B4-BE49-F238E27FC236}">
                <a16:creationId xmlns="" xmlns:a16="http://schemas.microsoft.com/office/drawing/2014/main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072" y="3368995"/>
            <a:ext cx="1249076" cy="1083293"/>
          </a:xfrm>
          <a:prstGeom prst="rect">
            <a:avLst/>
          </a:prstGeom>
        </p:spPr>
      </p:pic>
      <p:pic>
        <p:nvPicPr>
          <p:cNvPr id="44" name="Bùi Liễu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830" y="1236520"/>
            <a:ext cx="1366471" cy="1299572"/>
          </a:xfrm>
          <a:prstGeom prst="rect">
            <a:avLst/>
          </a:prstGeom>
        </p:spPr>
      </p:pic>
      <p:sp>
        <p:nvSpPr>
          <p:cNvPr id="46" name="Bùi Liễu"/>
          <p:cNvSpPr/>
          <p:nvPr/>
        </p:nvSpPr>
        <p:spPr>
          <a:xfrm>
            <a:off x="663162" y="1106468"/>
            <a:ext cx="2218225" cy="1783293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pic>
        <p:nvPicPr>
          <p:cNvPr id="47" name="Bùi Liễu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1" t="26668" b="20789"/>
          <a:stretch/>
        </p:blipFill>
        <p:spPr>
          <a:xfrm flipH="1">
            <a:off x="645368" y="1236520"/>
            <a:ext cx="2106617" cy="1380076"/>
          </a:xfrm>
          <a:prstGeom prst="rect">
            <a:avLst/>
          </a:prstGeom>
        </p:spPr>
      </p:pic>
      <p:pic>
        <p:nvPicPr>
          <p:cNvPr id="50" name="Bùi Liễu">
            <a:extLst>
              <a:ext uri="{FF2B5EF4-FFF2-40B4-BE49-F238E27FC236}">
                <a16:creationId xmlns="" xmlns:a16="http://schemas.microsoft.com/office/drawing/2014/main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939" y="3360851"/>
            <a:ext cx="1115675" cy="1091437"/>
          </a:xfrm>
          <a:prstGeom prst="rect">
            <a:avLst/>
          </a:prstGeom>
        </p:spPr>
      </p:pic>
      <p:sp>
        <p:nvSpPr>
          <p:cNvPr id="37" name="Bùi Liễu"/>
          <p:cNvSpPr/>
          <p:nvPr/>
        </p:nvSpPr>
        <p:spPr>
          <a:xfrm>
            <a:off x="2327160" y="-2762250"/>
            <a:ext cx="2551154" cy="5001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Facebook :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Bùi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Liễu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 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Mobile phone: 0968142780</a:t>
            </a:r>
          </a:p>
        </p:txBody>
      </p:sp>
      <p:sp>
        <p:nvSpPr>
          <p:cNvPr id="25" name="Bùi Liễu"/>
          <p:cNvSpPr txBox="1"/>
          <p:nvPr/>
        </p:nvSpPr>
        <p:spPr>
          <a:xfrm>
            <a:off x="1342620" y="2395464"/>
            <a:ext cx="980076" cy="5616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>
                <a:solidFill>
                  <a:srgbClr val="FF0000"/>
                </a:solidFill>
              </a:rPr>
              <a:t>jobs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26" name="Bùi Liễu"/>
          <p:cNvSpPr txBox="1"/>
          <p:nvPr/>
        </p:nvSpPr>
        <p:spPr>
          <a:xfrm>
            <a:off x="3972258" y="2452614"/>
            <a:ext cx="1412887" cy="5616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>
                <a:solidFill>
                  <a:srgbClr val="FF0000"/>
                </a:solidFill>
              </a:rPr>
              <a:t>doctor</a:t>
            </a:r>
          </a:p>
        </p:txBody>
      </p:sp>
      <p:sp>
        <p:nvSpPr>
          <p:cNvPr id="27" name="Bùi Liễu"/>
          <p:cNvSpPr txBox="1"/>
          <p:nvPr/>
        </p:nvSpPr>
        <p:spPr>
          <a:xfrm>
            <a:off x="6779940" y="2452614"/>
            <a:ext cx="1278235" cy="5616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>
                <a:solidFill>
                  <a:srgbClr val="FF0000"/>
                </a:solidFill>
              </a:rPr>
              <a:t>driver</a:t>
            </a:r>
          </a:p>
        </p:txBody>
      </p:sp>
      <p:sp>
        <p:nvSpPr>
          <p:cNvPr id="28" name="Bùi Liễu"/>
          <p:cNvSpPr txBox="1"/>
          <p:nvPr/>
        </p:nvSpPr>
        <p:spPr>
          <a:xfrm>
            <a:off x="2327160" y="4389360"/>
            <a:ext cx="1595630" cy="5616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>
                <a:solidFill>
                  <a:srgbClr val="FF0000"/>
                </a:solidFill>
              </a:rPr>
              <a:t>teacher</a:t>
            </a:r>
          </a:p>
        </p:txBody>
      </p:sp>
      <p:sp>
        <p:nvSpPr>
          <p:cNvPr id="33" name="Bùi Liễu"/>
          <p:cNvSpPr txBox="1"/>
          <p:nvPr/>
        </p:nvSpPr>
        <p:spPr>
          <a:xfrm>
            <a:off x="5311067" y="4386658"/>
            <a:ext cx="1483419" cy="5616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>
                <a:solidFill>
                  <a:srgbClr val="FF0000"/>
                </a:solidFill>
              </a:rPr>
              <a:t>worker</a:t>
            </a:r>
          </a:p>
        </p:txBody>
      </p:sp>
    </p:spTree>
    <p:extLst>
      <p:ext uri="{BB962C8B-B14F-4D97-AF65-F5344CB8AC3E}">
        <p14:creationId xmlns:p14="http://schemas.microsoft.com/office/powerpoint/2010/main" val="350061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ob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cto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iv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each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ok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25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625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ob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25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625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cto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25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625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iv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2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62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each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25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625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ok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33" grpId="0"/>
      <p:bldP spid="3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acebook: Bùi Liễu">
            <a:extLst>
              <a:ext uri="{FF2B5EF4-FFF2-40B4-BE49-F238E27FC236}">
                <a16:creationId xmlns="" xmlns:a16="http://schemas.microsoft.com/office/drawing/2014/main" id="{2A9D4ACD-398E-4C2B-B73F-CD61BAC0A475}"/>
              </a:ext>
            </a:extLst>
          </p:cNvPr>
          <p:cNvSpPr/>
          <p:nvPr/>
        </p:nvSpPr>
        <p:spPr>
          <a:xfrm>
            <a:off x="3463707" y="1762148"/>
            <a:ext cx="1794094" cy="467436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7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en-US" sz="27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jobs</a:t>
            </a:r>
            <a:endParaRPr lang="en-US" sz="27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 0968142780">
            <a:extLst>
              <a:ext uri="{FF2B5EF4-FFF2-40B4-BE49-F238E27FC236}">
                <a16:creationId xmlns="" xmlns:a16="http://schemas.microsoft.com/office/drawing/2014/main" id="{CDD8B399-E65D-4665-B9E7-459D2D34DA6E}"/>
              </a:ext>
            </a:extLst>
          </p:cNvPr>
          <p:cNvSpPr/>
          <p:nvPr/>
        </p:nvSpPr>
        <p:spPr>
          <a:xfrm>
            <a:off x="5391150" y="1762148"/>
            <a:ext cx="3371850" cy="467436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en-US" sz="2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 0968142780">
            <a:extLst>
              <a:ext uri="{FF2B5EF4-FFF2-40B4-BE49-F238E27FC236}">
                <a16:creationId xmlns="" xmlns:a16="http://schemas.microsoft.com/office/drawing/2014/main" id="{CDD8B399-E65D-4665-B9E7-459D2D34DA6E}"/>
              </a:ext>
            </a:extLst>
          </p:cNvPr>
          <p:cNvSpPr/>
          <p:nvPr/>
        </p:nvSpPr>
        <p:spPr>
          <a:xfrm>
            <a:off x="3087372" y="374814"/>
            <a:ext cx="3170227" cy="729047"/>
          </a:xfrm>
          <a:prstGeom prst="rect">
            <a:avLst/>
          </a:prstGeom>
          <a:ln>
            <a:noFill/>
          </a:ln>
        </p:spPr>
        <p:txBody>
          <a:bodyPr wrap="none" lIns="51435" tIns="25718" rIns="51435" bIns="25718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spc="50" dirty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6" name="Facebook: Bùi Liễu">
            <a:extLst>
              <a:ext uri="{FF2B5EF4-FFF2-40B4-BE49-F238E27FC236}">
                <a16:creationId xmlns="" xmlns:a16="http://schemas.microsoft.com/office/drawing/2014/main" id="{2A9D4ACD-398E-4C2B-B73F-CD61BAC0A475}"/>
              </a:ext>
            </a:extLst>
          </p:cNvPr>
          <p:cNvSpPr/>
          <p:nvPr/>
        </p:nvSpPr>
        <p:spPr>
          <a:xfrm>
            <a:off x="3463707" y="2317547"/>
            <a:ext cx="1978231" cy="467436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7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doctor</a:t>
            </a:r>
          </a:p>
        </p:txBody>
      </p:sp>
      <p:sp>
        <p:nvSpPr>
          <p:cNvPr id="7" name="Bùi Liễu  0968142780">
            <a:extLst>
              <a:ext uri="{FF2B5EF4-FFF2-40B4-BE49-F238E27FC236}">
                <a16:creationId xmlns="" xmlns:a16="http://schemas.microsoft.com/office/drawing/2014/main" id="{CDD8B399-E65D-4665-B9E7-459D2D34DA6E}"/>
              </a:ext>
            </a:extLst>
          </p:cNvPr>
          <p:cNvSpPr/>
          <p:nvPr/>
        </p:nvSpPr>
        <p:spPr>
          <a:xfrm>
            <a:off x="5507293" y="2318759"/>
            <a:ext cx="1252487" cy="467436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acebook: Bùi Liễu">
            <a:extLst>
              <a:ext uri="{FF2B5EF4-FFF2-40B4-BE49-F238E27FC236}">
                <a16:creationId xmlns="" xmlns:a16="http://schemas.microsoft.com/office/drawing/2014/main" id="{2A9D4ACD-398E-4C2B-B73F-CD61BAC0A475}"/>
              </a:ext>
            </a:extLst>
          </p:cNvPr>
          <p:cNvSpPr/>
          <p:nvPr/>
        </p:nvSpPr>
        <p:spPr>
          <a:xfrm>
            <a:off x="3463707" y="2872946"/>
            <a:ext cx="1978231" cy="467436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7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driver</a:t>
            </a:r>
          </a:p>
        </p:txBody>
      </p:sp>
      <p:sp>
        <p:nvSpPr>
          <p:cNvPr id="10" name="Bùi Liễu  0968142780">
            <a:extLst>
              <a:ext uri="{FF2B5EF4-FFF2-40B4-BE49-F238E27FC236}">
                <a16:creationId xmlns="" xmlns:a16="http://schemas.microsoft.com/office/drawing/2014/main" id="{CDD8B399-E65D-4665-B9E7-459D2D34DA6E}"/>
              </a:ext>
            </a:extLst>
          </p:cNvPr>
          <p:cNvSpPr/>
          <p:nvPr/>
        </p:nvSpPr>
        <p:spPr>
          <a:xfrm>
            <a:off x="5507293" y="2874158"/>
            <a:ext cx="2258311" cy="467437"/>
          </a:xfrm>
          <a:prstGeom prst="rect">
            <a:avLst/>
          </a:prstGeom>
          <a:ln>
            <a:noFill/>
          </a:ln>
        </p:spPr>
        <p:txBody>
          <a:bodyPr wrap="none" lIns="51435" tIns="25718" rIns="51435" bIns="25718">
            <a:spAutoFit/>
          </a:bodyPr>
          <a:lstStyle/>
          <a:p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xế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lái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acebook: Bùi Liễu">
            <a:extLst>
              <a:ext uri="{FF2B5EF4-FFF2-40B4-BE49-F238E27FC236}">
                <a16:creationId xmlns="" xmlns:a16="http://schemas.microsoft.com/office/drawing/2014/main" id="{2A9D4ACD-398E-4C2B-B73F-CD61BAC0A475}"/>
              </a:ext>
            </a:extLst>
          </p:cNvPr>
          <p:cNvSpPr/>
          <p:nvPr/>
        </p:nvSpPr>
        <p:spPr>
          <a:xfrm>
            <a:off x="3463707" y="3428345"/>
            <a:ext cx="1978231" cy="467436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7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 teacher</a:t>
            </a:r>
          </a:p>
        </p:txBody>
      </p:sp>
      <p:sp>
        <p:nvSpPr>
          <p:cNvPr id="12" name="Bùi Liễu  0968142780">
            <a:extLst>
              <a:ext uri="{FF2B5EF4-FFF2-40B4-BE49-F238E27FC236}">
                <a16:creationId xmlns="" xmlns:a16="http://schemas.microsoft.com/office/drawing/2014/main" id="{CDD8B399-E65D-4665-B9E7-459D2D34DA6E}"/>
              </a:ext>
            </a:extLst>
          </p:cNvPr>
          <p:cNvSpPr/>
          <p:nvPr/>
        </p:nvSpPr>
        <p:spPr>
          <a:xfrm>
            <a:off x="5507293" y="3429557"/>
            <a:ext cx="2474657" cy="467436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acebook: Bùi Liễu">
            <a:extLst>
              <a:ext uri="{FF2B5EF4-FFF2-40B4-BE49-F238E27FC236}">
                <a16:creationId xmlns="" xmlns:a16="http://schemas.microsoft.com/office/drawing/2014/main" id="{2A9D4ACD-398E-4C2B-B73F-CD61BAC0A475}"/>
              </a:ext>
            </a:extLst>
          </p:cNvPr>
          <p:cNvSpPr/>
          <p:nvPr/>
        </p:nvSpPr>
        <p:spPr>
          <a:xfrm>
            <a:off x="3463707" y="3983744"/>
            <a:ext cx="2228355" cy="467436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7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5. worker</a:t>
            </a:r>
          </a:p>
        </p:txBody>
      </p:sp>
      <p:sp>
        <p:nvSpPr>
          <p:cNvPr id="14" name="Bùi Liễu  0968142780">
            <a:extLst>
              <a:ext uri="{FF2B5EF4-FFF2-40B4-BE49-F238E27FC236}">
                <a16:creationId xmlns="" xmlns:a16="http://schemas.microsoft.com/office/drawing/2014/main" id="{CDD8B399-E65D-4665-B9E7-459D2D34DA6E}"/>
              </a:ext>
            </a:extLst>
          </p:cNvPr>
          <p:cNvSpPr/>
          <p:nvPr/>
        </p:nvSpPr>
        <p:spPr>
          <a:xfrm>
            <a:off x="5507293" y="3984956"/>
            <a:ext cx="2281187" cy="467436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Bùi Liễu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1" t="26668" b="20789"/>
          <a:stretch/>
        </p:blipFill>
        <p:spPr>
          <a:xfrm flipH="1">
            <a:off x="1743815" y="1374816"/>
            <a:ext cx="1380385" cy="904311"/>
          </a:xfrm>
          <a:prstGeom prst="rect">
            <a:avLst/>
          </a:prstGeom>
        </p:spPr>
      </p:pic>
      <p:pic>
        <p:nvPicPr>
          <p:cNvPr id="20" name="Bùi Liễu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97363" y="2105048"/>
            <a:ext cx="653621" cy="610169"/>
          </a:xfrm>
          <a:prstGeom prst="rect">
            <a:avLst/>
          </a:prstGeom>
        </p:spPr>
      </p:pic>
      <p:pic>
        <p:nvPicPr>
          <p:cNvPr id="21" name="Bùi Liễu">
            <a:extLst>
              <a:ext uri="{FF2B5EF4-FFF2-40B4-BE49-F238E27FC236}">
                <a16:creationId xmlns="" xmlns:a16="http://schemas.microsoft.com/office/drawing/2014/main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363" y="3547396"/>
            <a:ext cx="679711" cy="538852"/>
          </a:xfrm>
          <a:prstGeom prst="rect">
            <a:avLst/>
          </a:prstGeom>
        </p:spPr>
      </p:pic>
      <p:pic>
        <p:nvPicPr>
          <p:cNvPr id="22" name="Bùi Liễu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364" y="2790848"/>
            <a:ext cx="679711" cy="646435"/>
          </a:xfrm>
          <a:prstGeom prst="rect">
            <a:avLst/>
          </a:prstGeom>
        </p:spPr>
      </p:pic>
      <p:pic>
        <p:nvPicPr>
          <p:cNvPr id="23" name="Bùi Liễu">
            <a:extLst>
              <a:ext uri="{FF2B5EF4-FFF2-40B4-BE49-F238E27FC236}">
                <a16:creationId xmlns="" xmlns:a16="http://schemas.microsoft.com/office/drawing/2014/main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889" y="4162447"/>
            <a:ext cx="679927" cy="54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0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ob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cto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iv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each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ok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2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62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ob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6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cto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2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62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iv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2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62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each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25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625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ok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6" grpId="0"/>
      <p:bldP spid="6" grpId="1"/>
      <p:bldP spid="7" grpId="0"/>
      <p:bldP spid="8" grpId="0"/>
      <p:bldP spid="8" grpId="1"/>
      <p:bldP spid="10" grpId="0"/>
      <p:bldP spid="11" grpId="0"/>
      <p:bldP spid="11" grpId="1"/>
      <p:bldP spid="12" grpId="0"/>
      <p:bldP spid="13" grpId="0"/>
      <p:bldP spid="13" grpId="1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307683" y="3312812"/>
            <a:ext cx="1180058" cy="1087738"/>
            <a:chOff x="1098174" y="1612922"/>
            <a:chExt cx="4529894" cy="4159875"/>
          </a:xfrm>
        </p:grpSpPr>
        <p:sp>
          <p:nvSpPr>
            <p:cNvPr id="11" name="Rectangle 10"/>
            <p:cNvSpPr/>
            <p:nvPr/>
          </p:nvSpPr>
          <p:spPr>
            <a:xfrm>
              <a:off x="1098174" y="1612922"/>
              <a:ext cx="4529894" cy="4159875"/>
            </a:xfrm>
            <a:prstGeom prst="rect">
              <a:avLst/>
            </a:prstGeom>
            <a:solidFill>
              <a:srgbClr val="FFFFFF"/>
            </a:solidFill>
            <a:ln w="88900" cap="sq" cmpd="thickThin">
              <a:solidFill>
                <a:schemeClr val="accent6">
                  <a:lumMod val="75000"/>
                </a:schemeClr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1795" y="1946649"/>
              <a:ext cx="3725033" cy="3441171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8" name="Flowchart: Alternate Process 27"/>
          <p:cNvSpPr/>
          <p:nvPr/>
        </p:nvSpPr>
        <p:spPr>
          <a:xfrm>
            <a:off x="3827488" y="1773526"/>
            <a:ext cx="1463855" cy="422462"/>
          </a:xfrm>
          <a:prstGeom prst="flowChartAlternateProcess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80" tIns="34290" rIns="68580" bIns="34290" rtlCol="0" anchor="b"/>
          <a:lstStyle/>
          <a:p>
            <a:r>
              <a:rPr lang="en-US" sz="21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1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doctor</a:t>
            </a:r>
            <a:endParaRPr lang="en-US" sz="21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Flowchart: Alternate Process 28"/>
          <p:cNvSpPr/>
          <p:nvPr/>
        </p:nvSpPr>
        <p:spPr>
          <a:xfrm>
            <a:off x="3806162" y="3103732"/>
            <a:ext cx="1474528" cy="422462"/>
          </a:xfrm>
          <a:prstGeom prst="flowChartAlternateProcess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80" tIns="34290" rIns="68580" bIns="34290" rtlCol="0" anchor="b"/>
          <a:lstStyle/>
          <a:p>
            <a:r>
              <a:rPr lang="en-US" sz="21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21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worker</a:t>
            </a:r>
            <a:endParaRPr lang="en-US" sz="21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Flowchart: Alternate Process 30"/>
          <p:cNvSpPr/>
          <p:nvPr/>
        </p:nvSpPr>
        <p:spPr>
          <a:xfrm>
            <a:off x="3809627" y="3827781"/>
            <a:ext cx="1474528" cy="422462"/>
          </a:xfrm>
          <a:prstGeom prst="flowChartAlternateProcess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80" tIns="34290" rIns="68580" bIns="34290" rtlCol="0" anchor="b"/>
          <a:lstStyle/>
          <a:p>
            <a:r>
              <a:rPr lang="en-US" sz="21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d. </a:t>
            </a:r>
            <a:r>
              <a:rPr lang="en-US" sz="21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driver</a:t>
            </a:r>
            <a:endParaRPr lang="en-US" sz="21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Flowchart: Alternate Process 31"/>
          <p:cNvSpPr/>
          <p:nvPr/>
        </p:nvSpPr>
        <p:spPr>
          <a:xfrm>
            <a:off x="3827488" y="2469085"/>
            <a:ext cx="1474528" cy="422462"/>
          </a:xfrm>
          <a:prstGeom prst="flowChartAlternateProcess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80" tIns="34290" rIns="68580" bIns="34290" rtlCol="0" anchor="b"/>
          <a:lstStyle/>
          <a:p>
            <a:r>
              <a:rPr lang="en-US" sz="21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1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teacher</a:t>
            </a:r>
            <a:endParaRPr lang="en-US" sz="21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8" name="Bùi Liễu"/>
          <p:cNvCxnSpPr>
            <a:endCxn id="32" idx="1"/>
          </p:cNvCxnSpPr>
          <p:nvPr/>
        </p:nvCxnSpPr>
        <p:spPr>
          <a:xfrm>
            <a:off x="2577689" y="2284011"/>
            <a:ext cx="1249799" cy="39630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6668202" y="3299412"/>
            <a:ext cx="1251829" cy="1101138"/>
            <a:chOff x="1098174" y="1612922"/>
            <a:chExt cx="4529894" cy="4159875"/>
          </a:xfrm>
        </p:grpSpPr>
        <p:sp>
          <p:nvSpPr>
            <p:cNvPr id="14" name="Rectangle 13"/>
            <p:cNvSpPr/>
            <p:nvPr/>
          </p:nvSpPr>
          <p:spPr>
            <a:xfrm>
              <a:off x="1098174" y="1612922"/>
              <a:ext cx="4529894" cy="4159875"/>
            </a:xfrm>
            <a:prstGeom prst="rect">
              <a:avLst/>
            </a:prstGeom>
            <a:solidFill>
              <a:srgbClr val="FFFFFF"/>
            </a:solidFill>
            <a:ln w="88900" cap="sq" cmpd="thickThin">
              <a:solidFill>
                <a:schemeClr val="accent6">
                  <a:lumMod val="75000"/>
                </a:schemeClr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323" y="1941517"/>
              <a:ext cx="3839594" cy="3450989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7" name="7-Point Star 16"/>
          <p:cNvSpPr/>
          <p:nvPr/>
        </p:nvSpPr>
        <p:spPr>
          <a:xfrm>
            <a:off x="6456642" y="3071946"/>
            <a:ext cx="398089" cy="398089"/>
          </a:xfrm>
          <a:prstGeom prst="star7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68580" tIns="34290" rIns="68580" bIns="34290" rtlCol="0" anchor="t"/>
          <a:lstStyle/>
          <a:p>
            <a:pPr algn="ctr">
              <a:lnSpc>
                <a:spcPts val="2025"/>
              </a:lnSpc>
            </a:pPr>
            <a:r>
              <a:rPr lang="en-US" sz="18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6655687" y="1732437"/>
            <a:ext cx="1255037" cy="1152521"/>
            <a:chOff x="1098174" y="1349063"/>
            <a:chExt cx="4529894" cy="4159875"/>
          </a:xfrm>
        </p:grpSpPr>
        <p:sp>
          <p:nvSpPr>
            <p:cNvPr id="22" name="Rectangle 21"/>
            <p:cNvSpPr/>
            <p:nvPr/>
          </p:nvSpPr>
          <p:spPr>
            <a:xfrm>
              <a:off x="1098174" y="1349063"/>
              <a:ext cx="4529894" cy="4159875"/>
            </a:xfrm>
            <a:prstGeom prst="rect">
              <a:avLst/>
            </a:prstGeom>
            <a:solidFill>
              <a:srgbClr val="FFFFFF"/>
            </a:solidFill>
            <a:ln w="88900" cap="sq" cmpd="thickThin">
              <a:solidFill>
                <a:schemeClr val="accent6">
                  <a:lumMod val="75000"/>
                </a:schemeClr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1487614" y="1589359"/>
              <a:ext cx="3829779" cy="3599999"/>
              <a:chOff x="2112111" y="2124211"/>
              <a:chExt cx="2652249" cy="2493119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12111" y="2124211"/>
                <a:ext cx="2652249" cy="2493119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25" name="Oval 24"/>
              <p:cNvSpPr/>
              <p:nvPr/>
            </p:nvSpPr>
            <p:spPr>
              <a:xfrm>
                <a:off x="3951936" y="3179108"/>
                <a:ext cx="296214" cy="7239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9" name="7-Point Star 8"/>
          <p:cNvSpPr/>
          <p:nvPr/>
        </p:nvSpPr>
        <p:spPr>
          <a:xfrm>
            <a:off x="1120953" y="3100367"/>
            <a:ext cx="398089" cy="398089"/>
          </a:xfrm>
          <a:prstGeom prst="star7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68580" tIns="34290" rIns="68580" bIns="34290" rtlCol="0" anchor="t"/>
          <a:lstStyle/>
          <a:p>
            <a:pPr algn="ctr">
              <a:lnSpc>
                <a:spcPts val="2025"/>
              </a:lnSpc>
            </a:pPr>
            <a:r>
              <a:rPr lang="en-US" sz="18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6" name="7-Point Star 15"/>
          <p:cNvSpPr/>
          <p:nvPr/>
        </p:nvSpPr>
        <p:spPr>
          <a:xfrm>
            <a:off x="6419820" y="1533391"/>
            <a:ext cx="398089" cy="398089"/>
          </a:xfrm>
          <a:prstGeom prst="star7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68580" tIns="34290" rIns="68580" bIns="34290" rtlCol="0" anchor="t"/>
          <a:lstStyle/>
          <a:p>
            <a:pPr algn="ctr">
              <a:lnSpc>
                <a:spcPts val="2025"/>
              </a:lnSpc>
            </a:pPr>
            <a:r>
              <a:rPr lang="en-US" sz="18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296822" y="1732437"/>
            <a:ext cx="1226054" cy="1148120"/>
            <a:chOff x="1098174" y="1349063"/>
            <a:chExt cx="4529894" cy="4159875"/>
          </a:xfrm>
        </p:grpSpPr>
        <p:sp>
          <p:nvSpPr>
            <p:cNvPr id="19" name="Rectangle 18"/>
            <p:cNvSpPr/>
            <p:nvPr/>
          </p:nvSpPr>
          <p:spPr>
            <a:xfrm>
              <a:off x="1098174" y="1349063"/>
              <a:ext cx="4529894" cy="4159875"/>
            </a:xfrm>
            <a:prstGeom prst="rect">
              <a:avLst/>
            </a:prstGeom>
            <a:solidFill>
              <a:srgbClr val="FFFFFF"/>
            </a:solidFill>
            <a:ln w="88900" cap="sq" cmpd="thickThin">
              <a:solidFill>
                <a:schemeClr val="accent6">
                  <a:lumMod val="75000"/>
                </a:schemeClr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12700"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7516" y="1722473"/>
              <a:ext cx="3685104" cy="3613801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8" name="7-Point Star 7"/>
          <p:cNvSpPr/>
          <p:nvPr/>
        </p:nvSpPr>
        <p:spPr>
          <a:xfrm>
            <a:off x="1053545" y="1579805"/>
            <a:ext cx="398089" cy="398089"/>
          </a:xfrm>
          <a:prstGeom prst="star7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68580" tIns="34290" rIns="68580" bIns="34290" rtlCol="0" anchor="t"/>
          <a:lstStyle/>
          <a:p>
            <a:pPr algn="ctr">
              <a:lnSpc>
                <a:spcPts val="2025"/>
              </a:lnSpc>
            </a:pPr>
            <a:r>
              <a:rPr lang="en-US" sz="18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55" name="Bùi Liễu"/>
          <p:cNvSpPr txBox="1">
            <a:spLocks noChangeArrowheads="1"/>
          </p:cNvSpPr>
          <p:nvPr/>
        </p:nvSpPr>
        <p:spPr bwMode="auto">
          <a:xfrm>
            <a:off x="3943350" y="457201"/>
            <a:ext cx="1200150" cy="484748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700" b="1" dirty="0">
                <a:solidFill>
                  <a:schemeClr val="bg1"/>
                </a:solidFill>
              </a:rPr>
              <a:t>Match</a:t>
            </a:r>
          </a:p>
        </p:txBody>
      </p:sp>
      <p:cxnSp>
        <p:nvCxnSpPr>
          <p:cNvPr id="49" name="Bùi Liễu"/>
          <p:cNvCxnSpPr>
            <a:endCxn id="29" idx="1"/>
          </p:cNvCxnSpPr>
          <p:nvPr/>
        </p:nvCxnSpPr>
        <p:spPr>
          <a:xfrm flipV="1">
            <a:off x="2535252" y="3314964"/>
            <a:ext cx="1270910" cy="7240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Bùi Liễu"/>
          <p:cNvCxnSpPr>
            <a:stCxn id="22" idx="1"/>
            <a:endCxn id="31" idx="3"/>
          </p:cNvCxnSpPr>
          <p:nvPr/>
        </p:nvCxnSpPr>
        <p:spPr>
          <a:xfrm flipH="1">
            <a:off x="5284155" y="2308698"/>
            <a:ext cx="1371532" cy="173031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Bùi Liễu"/>
          <p:cNvCxnSpPr>
            <a:stCxn id="14" idx="1"/>
            <a:endCxn id="28" idx="3"/>
          </p:cNvCxnSpPr>
          <p:nvPr/>
        </p:nvCxnSpPr>
        <p:spPr>
          <a:xfrm flipH="1" flipV="1">
            <a:off x="5291343" y="1984757"/>
            <a:ext cx="1376860" cy="186522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796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ach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k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iv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octo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ùi Liễu"/>
          <p:cNvSpPr/>
          <p:nvPr/>
        </p:nvSpPr>
        <p:spPr>
          <a:xfrm>
            <a:off x="1371600" y="1885950"/>
            <a:ext cx="7391400" cy="1160382"/>
          </a:xfrm>
          <a:prstGeom prst="rect">
            <a:avLst/>
          </a:prstGeom>
        </p:spPr>
        <p:txBody>
          <a:bodyPr wrap="square" lIns="68580" tIns="34290" rIns="68580" bIns="3429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7200" b="1" cap="all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Structures	</a:t>
            </a:r>
          </a:p>
        </p:txBody>
      </p:sp>
    </p:spTree>
    <p:extLst>
      <p:ext uri="{BB962C8B-B14F-4D97-AF65-F5344CB8AC3E}">
        <p14:creationId xmlns:p14="http://schemas.microsoft.com/office/powerpoint/2010/main" val="402942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490244" y="1468180"/>
            <a:ext cx="4558256" cy="114552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- What’s his / her job?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He’s / She’s a _______.</a:t>
            </a:r>
          </a:p>
        </p:txBody>
      </p:sp>
      <p:sp>
        <p:nvSpPr>
          <p:cNvPr id="13" name="Bùi liễu 0968142780"/>
          <p:cNvSpPr/>
          <p:nvPr/>
        </p:nvSpPr>
        <p:spPr>
          <a:xfrm>
            <a:off x="533400" y="971550"/>
            <a:ext cx="5139869" cy="41501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1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2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2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2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2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2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ai</a:t>
            </a:r>
            <a:r>
              <a:rPr lang="en-US" sz="2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2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5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0968142780"/>
          <p:cNvSpPr/>
          <p:nvPr/>
        </p:nvSpPr>
        <p:spPr>
          <a:xfrm>
            <a:off x="2484433" y="2690985"/>
            <a:ext cx="4441361" cy="41501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1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(Công việc của anh ấy/ cô ấy là gì?)</a:t>
            </a:r>
            <a:endParaRPr lang="en-US" sz="2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 0968142780"/>
          <p:cNvSpPr/>
          <p:nvPr/>
        </p:nvSpPr>
        <p:spPr>
          <a:xfrm>
            <a:off x="2512524" y="3109174"/>
            <a:ext cx="3277179" cy="415050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1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(Anh ấy/  cô ấy là ______)</a:t>
            </a:r>
            <a:endParaRPr lang="en-US" sz="21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  0968142780"/>
          <p:cNvSpPr txBox="1"/>
          <p:nvPr/>
        </p:nvSpPr>
        <p:spPr>
          <a:xfrm>
            <a:off x="3513900" y="234937"/>
            <a:ext cx="2510944" cy="6232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3600" b="1" spc="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3600" b="1" spc="5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0968142780"/>
          <p:cNvSpPr/>
          <p:nvPr/>
        </p:nvSpPr>
        <p:spPr>
          <a:xfrm>
            <a:off x="7048500" y="2934423"/>
            <a:ext cx="1774717" cy="83772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2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he’s = he is</a:t>
            </a: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2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she’s = she is</a:t>
            </a:r>
          </a:p>
        </p:txBody>
      </p:sp>
      <p:sp>
        <p:nvSpPr>
          <p:cNvPr id="8" name="Bùi liễu 0968142780"/>
          <p:cNvSpPr/>
          <p:nvPr/>
        </p:nvSpPr>
        <p:spPr>
          <a:xfrm>
            <a:off x="3248939" y="3790199"/>
            <a:ext cx="1183657" cy="415050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1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Example</a:t>
            </a:r>
          </a:p>
        </p:txBody>
      </p:sp>
      <p:sp>
        <p:nvSpPr>
          <p:cNvPr id="9" name="Bùi liễu 0968142780"/>
          <p:cNvSpPr/>
          <p:nvPr/>
        </p:nvSpPr>
        <p:spPr>
          <a:xfrm>
            <a:off x="3272519" y="4151871"/>
            <a:ext cx="2787013" cy="41501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1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</a:t>
            </a:r>
            <a:r>
              <a:rPr lang="en-US" sz="21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What’s her job?</a:t>
            </a:r>
          </a:p>
        </p:txBody>
      </p:sp>
      <p:sp>
        <p:nvSpPr>
          <p:cNvPr id="12" name="Bùi liễu 0968142780"/>
          <p:cNvSpPr/>
          <p:nvPr/>
        </p:nvSpPr>
        <p:spPr>
          <a:xfrm>
            <a:off x="3272519" y="4595132"/>
            <a:ext cx="2709637" cy="41501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1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Linh</a:t>
            </a:r>
            <a:r>
              <a:rPr lang="en-US" sz="21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She’s a doctor.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3542093"/>
            <a:ext cx="1468056" cy="146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20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  <p:bldP spid="15" grpId="0"/>
      <p:bldP spid="11" grpId="0"/>
      <p:bldP spid="8" grpId="0"/>
      <p:bldP spid="9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0968142780">
            <a:extLst>
              <a:ext uri="{FF2B5EF4-FFF2-40B4-BE49-F238E27FC236}">
                <a16:creationId xmlns="" xmlns:a16="http://schemas.microsoft.com/office/drawing/2014/main" id="{7AF77855-99DA-69DC-80C7-DE4BAC7D3AC8}"/>
              </a:ext>
            </a:extLst>
          </p:cNvPr>
          <p:cNvCxnSpPr>
            <a:cxnSpLocks/>
          </p:cNvCxnSpPr>
          <p:nvPr/>
        </p:nvCxnSpPr>
        <p:spPr>
          <a:xfrm flipH="1">
            <a:off x="2182831" y="2193855"/>
            <a:ext cx="2389169" cy="72923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0968142780">
            <a:extLst>
              <a:ext uri="{FF2B5EF4-FFF2-40B4-BE49-F238E27FC236}">
                <a16:creationId xmlns="" xmlns:a16="http://schemas.microsoft.com/office/drawing/2014/main" id="{0063D836-04AC-9CEF-A611-F5C4BB14604A}"/>
              </a:ext>
            </a:extLst>
          </p:cNvPr>
          <p:cNvCxnSpPr>
            <a:cxnSpLocks/>
          </p:cNvCxnSpPr>
          <p:nvPr/>
        </p:nvCxnSpPr>
        <p:spPr>
          <a:xfrm flipH="1">
            <a:off x="3916333" y="2193855"/>
            <a:ext cx="655667" cy="8656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Bùi Liễu 0968142780">
            <a:extLst>
              <a:ext uri="{FF2B5EF4-FFF2-40B4-BE49-F238E27FC236}">
                <a16:creationId xmlns="" xmlns:a16="http://schemas.microsoft.com/office/drawing/2014/main" id="{B5410517-F1C9-351F-5026-09619C527D12}"/>
              </a:ext>
            </a:extLst>
          </p:cNvPr>
          <p:cNvCxnSpPr>
            <a:cxnSpLocks/>
          </p:cNvCxnSpPr>
          <p:nvPr/>
        </p:nvCxnSpPr>
        <p:spPr>
          <a:xfrm>
            <a:off x="4572000" y="2193855"/>
            <a:ext cx="999633" cy="8354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Bùi Liễu 0968142780">
            <a:extLst>
              <a:ext uri="{FF2B5EF4-FFF2-40B4-BE49-F238E27FC236}">
                <a16:creationId xmlns="" xmlns:a16="http://schemas.microsoft.com/office/drawing/2014/main" id="{36372F84-E79B-F224-88A9-F9A4270CCDE7}"/>
              </a:ext>
            </a:extLst>
          </p:cNvPr>
          <p:cNvCxnSpPr>
            <a:cxnSpLocks/>
          </p:cNvCxnSpPr>
          <p:nvPr/>
        </p:nvCxnSpPr>
        <p:spPr>
          <a:xfrm>
            <a:off x="4572000" y="2193855"/>
            <a:ext cx="2451425" cy="72923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0968142780">
            <a:extLst>
              <a:ext uri="{FF2B5EF4-FFF2-40B4-BE49-F238E27FC236}">
                <a16:creationId xmlns=""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850518" y="209550"/>
            <a:ext cx="3549871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1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Unit 12 lesson </a:t>
            </a:r>
            <a:r>
              <a:rPr lang="en-US" sz="21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 (1+2+3)</a:t>
            </a:r>
            <a:endParaRPr lang="en-US" sz="21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Bùi Liễu 0968142780">
            <a:extLst>
              <a:ext uri="{FF2B5EF4-FFF2-40B4-BE49-F238E27FC236}">
                <a16:creationId xmlns:a16="http://schemas.microsoft.com/office/drawing/2014/main" xmlns="" id="{643EA97C-C39E-4472-89FA-06A40FF9304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406" y="1213930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8" name="Bùi Liễu 0968142780"/>
          <p:cNvSpPr txBox="1"/>
          <p:nvPr/>
        </p:nvSpPr>
        <p:spPr>
          <a:xfrm>
            <a:off x="571209" y="3925854"/>
            <a:ext cx="1656543" cy="6357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smtClean="0">
                <a:solidFill>
                  <a:schemeClr val="tx1"/>
                </a:solidFill>
              </a:rPr>
              <a:t>a doctor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9" name="Bùi Liễu 0968142780"/>
          <p:cNvSpPr txBox="1"/>
          <p:nvPr/>
        </p:nvSpPr>
        <p:spPr>
          <a:xfrm>
            <a:off x="4774983" y="4298199"/>
            <a:ext cx="1719060" cy="6357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</a:rPr>
              <a:t>a</a:t>
            </a:r>
            <a:r>
              <a:rPr lang="en-US" sz="2800" dirty="0" smtClean="0">
                <a:solidFill>
                  <a:schemeClr val="tx1"/>
                </a:solidFill>
              </a:rPr>
              <a:t> teacher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0" name="Bùi liễu 0968142780"/>
          <p:cNvSpPr txBox="1"/>
          <p:nvPr/>
        </p:nvSpPr>
        <p:spPr>
          <a:xfrm>
            <a:off x="2764027" y="4297626"/>
            <a:ext cx="1436932" cy="6357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</a:rPr>
              <a:t>a</a:t>
            </a:r>
            <a:r>
              <a:rPr lang="en-US" sz="2800" dirty="0" smtClean="0">
                <a:solidFill>
                  <a:schemeClr val="tx1"/>
                </a:solidFill>
              </a:rPr>
              <a:t> driver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1" name="Bùi Liễu 0968142780"/>
          <p:cNvSpPr txBox="1"/>
          <p:nvPr/>
        </p:nvSpPr>
        <p:spPr>
          <a:xfrm>
            <a:off x="6933621" y="3877653"/>
            <a:ext cx="1616468" cy="6357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</a:rPr>
              <a:t>a</a:t>
            </a:r>
            <a:r>
              <a:rPr lang="en-US" sz="2800" dirty="0" smtClean="0">
                <a:solidFill>
                  <a:schemeClr val="tx1"/>
                </a:solidFill>
              </a:rPr>
              <a:t> worker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2438400" y="1123527"/>
            <a:ext cx="3923978" cy="522343"/>
          </a:xfrm>
          <a:prstGeom prst="wedgeRoundRectCallout">
            <a:avLst>
              <a:gd name="adj1" fmla="val -58730"/>
              <a:gd name="adj2" fmla="val -12994"/>
              <a:gd name="adj3" fmla="val 16667"/>
            </a:avLst>
          </a:prstGeom>
          <a:solidFill>
            <a:srgbClr val="F9B67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lnSpc>
                <a:spcPct val="100000"/>
              </a:lnSpc>
            </a:pPr>
            <a:r>
              <a:rPr lang="en-US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What’s his / her job?</a:t>
            </a:r>
          </a:p>
        </p:txBody>
      </p:sp>
      <p:sp>
        <p:nvSpPr>
          <p:cNvPr id="13" name="Facebook: Bùi Liễu">
            <a:extLst>
              <a:ext uri="{FF2B5EF4-FFF2-40B4-BE49-F238E27FC236}">
                <a16:creationId xmlns:a16="http://schemas.microsoft.com/office/drawing/2014/main" xmlns="" id="{8893A595-5B53-75E2-696F-FA7249FAC9B5}"/>
              </a:ext>
            </a:extLst>
          </p:cNvPr>
          <p:cNvSpPr txBox="1"/>
          <p:nvPr/>
        </p:nvSpPr>
        <p:spPr>
          <a:xfrm>
            <a:off x="2533489" y="1717129"/>
            <a:ext cx="3733800" cy="476726"/>
          </a:xfrm>
          <a:prstGeom prst="wedgeRoundRectCallout">
            <a:avLst>
              <a:gd name="adj1" fmla="val 57045"/>
              <a:gd name="adj2" fmla="val 23873"/>
              <a:gd name="adj3" fmla="val 16667"/>
            </a:avLst>
          </a:prstGeom>
          <a:solidFill>
            <a:srgbClr val="F9B67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8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He’s / She’s______.</a:t>
            </a:r>
          </a:p>
        </p:txBody>
      </p:sp>
      <p:pic>
        <p:nvPicPr>
          <p:cNvPr id="14" name="Bùi Liễu 0968142780">
            <a:extLst>
              <a:ext uri="{FF2B5EF4-FFF2-40B4-BE49-F238E27FC236}">
                <a16:creationId xmlns="" xmlns:a16="http://schemas.microsoft.com/office/drawing/2014/main" id="{F3E35415-D77A-4DE0-BF0F-9C70D43CE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78274" y="1856285"/>
            <a:ext cx="445151" cy="429072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ùi Liễu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2691" y="2846885"/>
            <a:ext cx="1145050" cy="1100312"/>
          </a:xfrm>
          <a:prstGeom prst="rect">
            <a:avLst/>
          </a:prstGeom>
        </p:spPr>
      </p:pic>
      <p:pic>
        <p:nvPicPr>
          <p:cNvPr id="16" name="Bùi Liễu">
            <a:extLst>
              <a:ext uri="{FF2B5EF4-FFF2-40B4-BE49-F238E27FC236}">
                <a16:creationId xmlns="" xmlns:a16="http://schemas.microsoft.com/office/drawing/2014/main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422" y="3263453"/>
            <a:ext cx="1249076" cy="1083293"/>
          </a:xfrm>
          <a:prstGeom prst="rect">
            <a:avLst/>
          </a:prstGeom>
        </p:spPr>
      </p:pic>
      <p:pic>
        <p:nvPicPr>
          <p:cNvPr id="17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447" y="3242822"/>
            <a:ext cx="1163885" cy="1106905"/>
          </a:xfrm>
          <a:prstGeom prst="rect">
            <a:avLst/>
          </a:prstGeom>
        </p:spPr>
      </p:pic>
      <p:pic>
        <p:nvPicPr>
          <p:cNvPr id="18" name="Bùi Liễu">
            <a:extLst>
              <a:ext uri="{FF2B5EF4-FFF2-40B4-BE49-F238E27FC236}">
                <a16:creationId xmlns="" xmlns:a16="http://schemas.microsoft.com/office/drawing/2014/main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370" y="2923085"/>
            <a:ext cx="1115675" cy="1091437"/>
          </a:xfrm>
          <a:prstGeom prst="rect">
            <a:avLst/>
          </a:prstGeom>
        </p:spPr>
      </p:pic>
      <p:sp>
        <p:nvSpPr>
          <p:cNvPr id="19" name="Bùi liễu 0968142780"/>
          <p:cNvSpPr/>
          <p:nvPr/>
        </p:nvSpPr>
        <p:spPr>
          <a:xfrm>
            <a:off x="6800850" y="808141"/>
            <a:ext cx="1774717" cy="83772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2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he’s = he is</a:t>
            </a: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2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she’s = she is</a:t>
            </a:r>
          </a:p>
        </p:txBody>
      </p:sp>
    </p:spTree>
    <p:extLst>
      <p:ext uri="{BB962C8B-B14F-4D97-AF65-F5344CB8AC3E}">
        <p14:creationId xmlns:p14="http://schemas.microsoft.com/office/powerpoint/2010/main" val="2995299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ùi Liễu"/>
          <p:cNvSpPr txBox="1">
            <a:spLocks/>
          </p:cNvSpPr>
          <p:nvPr/>
        </p:nvSpPr>
        <p:spPr>
          <a:xfrm>
            <a:off x="929365" y="211509"/>
            <a:ext cx="4352292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2" name="Bùi Liễu"/>
          <p:cNvSpPr/>
          <p:nvPr/>
        </p:nvSpPr>
        <p:spPr>
          <a:xfrm>
            <a:off x="3600450" y="914400"/>
            <a:ext cx="5043896" cy="382905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ùi Liễu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692" y="2939185"/>
            <a:ext cx="1939966" cy="1626514"/>
          </a:xfrm>
          <a:prstGeom prst="roundRect">
            <a:avLst/>
          </a:prstGeom>
        </p:spPr>
      </p:pic>
      <p:pic>
        <p:nvPicPr>
          <p:cNvPr id="35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389" y="1117030"/>
            <a:ext cx="1842911" cy="1623020"/>
          </a:xfrm>
          <a:prstGeom prst="roundRect">
            <a:avLst/>
          </a:prstGeom>
        </p:spPr>
      </p:pic>
      <p:pic>
        <p:nvPicPr>
          <p:cNvPr id="36" name="Bùi Liễu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062" y="1113536"/>
            <a:ext cx="1885565" cy="1626514"/>
          </a:xfrm>
          <a:prstGeom prst="roundRect">
            <a:avLst/>
          </a:prstGeom>
        </p:spPr>
      </p:pic>
      <p:pic>
        <p:nvPicPr>
          <p:cNvPr id="37" name="Bùi Liễu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501" y="2884166"/>
            <a:ext cx="1864799" cy="1666795"/>
          </a:xfrm>
          <a:prstGeom prst="roundRect">
            <a:avLst/>
          </a:prstGeom>
        </p:spPr>
      </p:pic>
      <p:sp>
        <p:nvSpPr>
          <p:cNvPr id="38" name="Bùi Liễu"/>
          <p:cNvSpPr/>
          <p:nvPr/>
        </p:nvSpPr>
        <p:spPr>
          <a:xfrm>
            <a:off x="3834946" y="993914"/>
            <a:ext cx="299558" cy="29821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Bùi Liễu"/>
          <p:cNvSpPr/>
          <p:nvPr/>
        </p:nvSpPr>
        <p:spPr>
          <a:xfrm>
            <a:off x="6319691" y="993914"/>
            <a:ext cx="299558" cy="29821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2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Bùi Liễu"/>
          <p:cNvSpPr/>
          <p:nvPr/>
        </p:nvSpPr>
        <p:spPr>
          <a:xfrm>
            <a:off x="3834946" y="2837113"/>
            <a:ext cx="299558" cy="29821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vi-VN" sz="2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Bùi Liễu"/>
          <p:cNvSpPr/>
          <p:nvPr/>
        </p:nvSpPr>
        <p:spPr>
          <a:xfrm>
            <a:off x="6349061" y="2928493"/>
            <a:ext cx="299558" cy="29821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vi-VN" sz="2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Flowchart: Alternate Process 41"/>
          <p:cNvSpPr/>
          <p:nvPr/>
        </p:nvSpPr>
        <p:spPr>
          <a:xfrm>
            <a:off x="4278254" y="2509082"/>
            <a:ext cx="1397873" cy="242729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doctor</a:t>
            </a:r>
            <a:endParaRPr lang="vi-VN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Flowchart: Alternate Process 42"/>
          <p:cNvSpPr/>
          <p:nvPr/>
        </p:nvSpPr>
        <p:spPr>
          <a:xfrm>
            <a:off x="6785476" y="2542309"/>
            <a:ext cx="1216448" cy="242730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driver</a:t>
            </a:r>
            <a:endParaRPr lang="vi-VN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Flowchart: Alternate Process 43"/>
          <p:cNvSpPr/>
          <p:nvPr/>
        </p:nvSpPr>
        <p:spPr>
          <a:xfrm>
            <a:off x="4057651" y="4305706"/>
            <a:ext cx="1604012" cy="292307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teacher</a:t>
            </a:r>
            <a:endParaRPr lang="vi-VN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Flowchart: Alternate Process 44"/>
          <p:cNvSpPr/>
          <p:nvPr/>
        </p:nvSpPr>
        <p:spPr>
          <a:xfrm>
            <a:off x="6785475" y="4323449"/>
            <a:ext cx="1334852" cy="276104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worker</a:t>
            </a:r>
            <a:endParaRPr lang="vi-VN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Bùi Liễu"/>
          <p:cNvSpPr/>
          <p:nvPr/>
        </p:nvSpPr>
        <p:spPr>
          <a:xfrm>
            <a:off x="302630" y="1314450"/>
            <a:ext cx="3269316" cy="571500"/>
          </a:xfrm>
          <a:prstGeom prst="wedgeRoundRectCallout">
            <a:avLst>
              <a:gd name="adj1" fmla="val -38079"/>
              <a:gd name="adj2" fmla="val 92485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>
              <a:lnSpc>
                <a:spcPct val="107000"/>
              </a:lnSpc>
              <a:spcAft>
                <a:spcPts val="600"/>
              </a:spcAft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What’s his / her job?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endParaRPr lang="vi-VN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Bùi Liễu"/>
          <p:cNvSpPr/>
          <p:nvPr/>
        </p:nvSpPr>
        <p:spPr>
          <a:xfrm>
            <a:off x="341295" y="2408909"/>
            <a:ext cx="2946327" cy="571500"/>
          </a:xfrm>
          <a:prstGeom prst="wedgeRoundRectCallout">
            <a:avLst>
              <a:gd name="adj1" fmla="val -38079"/>
              <a:gd name="adj2" fmla="val 92485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He’s / She’s _____.</a:t>
            </a:r>
          </a:p>
          <a:p>
            <a:endParaRPr lang="vi-VN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553" y="428184"/>
            <a:ext cx="276314" cy="22150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356690" y="-2762250"/>
            <a:ext cx="2551154" cy="5001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 :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Bùi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Liễu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Mobile phone: 0968142780</a:t>
            </a:r>
          </a:p>
        </p:txBody>
      </p:sp>
      <p:sp>
        <p:nvSpPr>
          <p:cNvPr id="21" name="Bùi liễu 0968142780"/>
          <p:cNvSpPr/>
          <p:nvPr/>
        </p:nvSpPr>
        <p:spPr>
          <a:xfrm>
            <a:off x="1143000" y="3440472"/>
            <a:ext cx="1774717" cy="83772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2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he’s = he is</a:t>
            </a: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2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she’s = she is</a:t>
            </a:r>
          </a:p>
        </p:txBody>
      </p:sp>
    </p:spTree>
    <p:extLst>
      <p:ext uri="{BB962C8B-B14F-4D97-AF65-F5344CB8AC3E}">
        <p14:creationId xmlns:p14="http://schemas.microsoft.com/office/powerpoint/2010/main" val="207095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/>
          <p:cNvSpPr txBox="1"/>
          <p:nvPr/>
        </p:nvSpPr>
        <p:spPr>
          <a:xfrm>
            <a:off x="1302001" y="1544982"/>
            <a:ext cx="1197665" cy="5770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300" b="1" dirty="0">
                <a:latin typeface="Berlin Sans FB Demi" panose="020E0802020502020306" pitchFamily="34" charset="0"/>
              </a:rPr>
              <a:t>Unit</a:t>
            </a:r>
          </a:p>
        </p:txBody>
      </p:sp>
      <p:sp>
        <p:nvSpPr>
          <p:cNvPr id="17" name="Bùi Liễu 0968142780"/>
          <p:cNvSpPr txBox="1"/>
          <p:nvPr/>
        </p:nvSpPr>
        <p:spPr>
          <a:xfrm>
            <a:off x="1314450" y="760120"/>
            <a:ext cx="6686550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700" dirty="0">
                <a:latin typeface="Berlin Sans FB Demi" panose="020E0802020502020306" pitchFamily="34" charset="0"/>
              </a:rPr>
              <a:t>Monday, December </a:t>
            </a:r>
            <a:r>
              <a:rPr lang="en-US" sz="2700" dirty="0" smtClean="0">
                <a:latin typeface="Berlin Sans FB Demi" panose="020E0802020502020306" pitchFamily="34" charset="0"/>
              </a:rPr>
              <a:t>22</a:t>
            </a:r>
            <a:r>
              <a:rPr lang="en-US" sz="2800" baseline="30000" dirty="0">
                <a:latin typeface="Berlin Sans FB Demi" panose="020E0802020502020306" pitchFamily="34" charset="0"/>
              </a:rPr>
              <a:t>th</a:t>
            </a:r>
            <a:r>
              <a:rPr lang="en-US" sz="2700" dirty="0" smtClean="0">
                <a:latin typeface="Berlin Sans FB Demi" panose="020E0802020502020306" pitchFamily="34" charset="0"/>
              </a:rPr>
              <a:t> </a:t>
            </a:r>
            <a:r>
              <a:rPr lang="en-US" sz="2700" dirty="0">
                <a:latin typeface="Berlin Sans FB Demi" panose="020E0802020502020306" pitchFamily="34" charset="0"/>
              </a:rPr>
              <a:t>2023</a:t>
            </a:r>
          </a:p>
        </p:txBody>
      </p:sp>
      <p:sp>
        <p:nvSpPr>
          <p:cNvPr id="2" name="Bùi Liễu 0968142780"/>
          <p:cNvSpPr/>
          <p:nvPr/>
        </p:nvSpPr>
        <p:spPr>
          <a:xfrm>
            <a:off x="2499666" y="1568881"/>
            <a:ext cx="643584" cy="602819"/>
          </a:xfrm>
          <a:prstGeom prst="decagon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300" b="1">
                <a:solidFill>
                  <a:schemeClr val="tx1"/>
                </a:solidFill>
                <a:latin typeface="Berlin Sans FB Demi" panose="020E0802020502020306" pitchFamily="34" charset="0"/>
              </a:rPr>
              <a:t>12</a:t>
            </a:r>
            <a:endParaRPr lang="en-US" sz="3300" b="1" dirty="0">
              <a:solidFill>
                <a:schemeClr val="tx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14" name="Bùi Liễu 0968142780"/>
          <p:cNvSpPr txBox="1"/>
          <p:nvPr/>
        </p:nvSpPr>
        <p:spPr>
          <a:xfrm>
            <a:off x="2971800" y="1251201"/>
            <a:ext cx="3942417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38" dirty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 Demi" panose="020E0802020502020306" pitchFamily="34" charset="0"/>
              </a:rPr>
              <a:t>Jobs</a:t>
            </a:r>
          </a:p>
        </p:txBody>
      </p:sp>
      <p:sp>
        <p:nvSpPr>
          <p:cNvPr id="8" name="Rectangle 7"/>
          <p:cNvSpPr/>
          <p:nvPr/>
        </p:nvSpPr>
        <p:spPr>
          <a:xfrm>
            <a:off x="2971800" y="-3067050"/>
            <a:ext cx="2937865" cy="5001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dirty="0"/>
              <a:t>Facebook : </a:t>
            </a:r>
            <a:r>
              <a:rPr lang="en-US" dirty="0" err="1"/>
              <a:t>Bùi</a:t>
            </a:r>
            <a:r>
              <a:rPr lang="en-US" dirty="0"/>
              <a:t> </a:t>
            </a:r>
            <a:r>
              <a:rPr lang="en-US" dirty="0" err="1"/>
              <a:t>Liễu</a:t>
            </a:r>
            <a:r>
              <a:rPr lang="en-US" dirty="0"/>
              <a:t>  </a:t>
            </a:r>
          </a:p>
          <a:p>
            <a:r>
              <a:rPr lang="en-US" dirty="0"/>
              <a:t>0968142780</a:t>
            </a:r>
          </a:p>
        </p:txBody>
      </p:sp>
      <p:sp>
        <p:nvSpPr>
          <p:cNvPr id="13" name="Bùi Liễu 0968142780"/>
          <p:cNvSpPr txBox="1"/>
          <p:nvPr/>
        </p:nvSpPr>
        <p:spPr>
          <a:xfrm>
            <a:off x="3229640" y="2127781"/>
            <a:ext cx="3318584" cy="5770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300" b="1" dirty="0">
                <a:latin typeface="Berlin Sans FB Demi" panose="020E0802020502020306" pitchFamily="34" charset="0"/>
              </a:rPr>
              <a:t>Lesson </a:t>
            </a:r>
            <a:r>
              <a:rPr lang="en-US" sz="3300" b="1" dirty="0" smtClean="0">
                <a:latin typeface="Berlin Sans FB Demi" panose="020E0802020502020306" pitchFamily="34" charset="0"/>
              </a:rPr>
              <a:t>1 (1+2+3)</a:t>
            </a:r>
            <a:endParaRPr lang="en-US" sz="3300" b="1" dirty="0">
              <a:latin typeface="Berlin Sans FB Demi" panose="020E0802020502020306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" t="31916" r="7137" b="16320"/>
          <a:stretch/>
        </p:blipFill>
        <p:spPr>
          <a:xfrm>
            <a:off x="3249253" y="2798110"/>
            <a:ext cx="3470421" cy="1932893"/>
          </a:xfrm>
          <a:prstGeom prst="cloud">
            <a:avLst/>
          </a:prstGeom>
          <a:ln w="28575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59723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  <p:bldP spid="2" grpId="0" animBg="1"/>
      <p:bldP spid="14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>
            <a:extLst>
              <a:ext uri="{FF2B5EF4-FFF2-40B4-BE49-F238E27FC236}">
                <a16:creationId xmlns="" xmlns:a16="http://schemas.microsoft.com/office/drawing/2014/main" id="{85E20C6C-49D0-4651-9C3D-D0961B563808}"/>
              </a:ext>
            </a:extLst>
          </p:cNvPr>
          <p:cNvSpPr txBox="1">
            <a:spLocks/>
          </p:cNvSpPr>
          <p:nvPr/>
        </p:nvSpPr>
        <p:spPr>
          <a:xfrm>
            <a:off x="3124033" y="3543301"/>
            <a:ext cx="2831615" cy="536552"/>
          </a:xfrm>
          <a:prstGeom prst="wedgeRoundRectCallout">
            <a:avLst>
              <a:gd name="adj1" fmla="val -58507"/>
              <a:gd name="adj2" fmla="val -13781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700" dirty="0">
                <a:latin typeface="Arial" pitchFamily="34" charset="0"/>
                <a:cs typeface="Arial" pitchFamily="34" charset="0"/>
              </a:rPr>
              <a:t>what’s her job?</a:t>
            </a:r>
          </a:p>
        </p:txBody>
      </p:sp>
      <p:sp>
        <p:nvSpPr>
          <p:cNvPr id="5" name="Google Shape;719;p38">
            <a:extLst>
              <a:ext uri="{FF2B5EF4-FFF2-40B4-BE49-F238E27FC236}">
                <a16:creationId xmlns="" xmlns:a16="http://schemas.microsoft.com/office/drawing/2014/main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646005" y="4742025"/>
            <a:ext cx="4343400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Click on the sentences to listen again.</a:t>
            </a:r>
          </a:p>
        </p:txBody>
      </p:sp>
      <p:sp>
        <p:nvSpPr>
          <p:cNvPr id="7" name="Rounded Rectangular Callout 15">
            <a:extLst>
              <a:ext uri="{FF2B5EF4-FFF2-40B4-BE49-F238E27FC236}">
                <a16:creationId xmlns="" xmlns:a16="http://schemas.microsoft.com/office/drawing/2014/main" id="{B42A0E6B-48C7-4821-B226-107D9ACAEE3C}"/>
              </a:ext>
            </a:extLst>
          </p:cNvPr>
          <p:cNvSpPr/>
          <p:nvPr/>
        </p:nvSpPr>
        <p:spPr>
          <a:xfrm>
            <a:off x="1085850" y="1314450"/>
            <a:ext cx="3600450" cy="502719"/>
          </a:xfrm>
          <a:prstGeom prst="wedgeRoundRectCallout">
            <a:avLst>
              <a:gd name="adj1" fmla="val -39437"/>
              <a:gd name="adj2" fmla="val 97049"/>
              <a:gd name="adj3" fmla="val 16667"/>
            </a:avLst>
          </a:prstGeom>
          <a:solidFill>
            <a:srgbClr val="FFE38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What’s his / her job?</a:t>
            </a:r>
          </a:p>
        </p:txBody>
      </p:sp>
      <p:sp>
        <p:nvSpPr>
          <p:cNvPr id="8" name="Rounded Rectangular Callout 16">
            <a:extLst>
              <a:ext uri="{FF2B5EF4-FFF2-40B4-BE49-F238E27FC236}">
                <a16:creationId xmlns="" xmlns:a16="http://schemas.microsoft.com/office/drawing/2014/main" id="{A70375F2-066D-45B2-B2A5-1F04F3569494}"/>
              </a:ext>
            </a:extLst>
          </p:cNvPr>
          <p:cNvSpPr/>
          <p:nvPr/>
        </p:nvSpPr>
        <p:spPr>
          <a:xfrm>
            <a:off x="1143001" y="2094620"/>
            <a:ext cx="3349409" cy="514350"/>
          </a:xfrm>
          <a:prstGeom prst="wedgeRoundRectCallout">
            <a:avLst>
              <a:gd name="adj1" fmla="val -2131"/>
              <a:gd name="adj2" fmla="val 86461"/>
              <a:gd name="adj3" fmla="val 16667"/>
            </a:avLst>
          </a:prstGeom>
          <a:solidFill>
            <a:srgbClr val="FFE38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He’s / She’s _____.</a:t>
            </a:r>
          </a:p>
        </p:txBody>
      </p:sp>
      <p:sp>
        <p:nvSpPr>
          <p:cNvPr id="9" name="Bùi Liễu 0968142780">
            <a:extLst>
              <a:ext uri="{FF2B5EF4-FFF2-40B4-BE49-F238E27FC236}">
                <a16:creationId xmlns="" xmlns:a16="http://schemas.microsoft.com/office/drawing/2014/main" id="{85E20C6C-49D0-4651-9C3D-D0961B563808}"/>
              </a:ext>
            </a:extLst>
          </p:cNvPr>
          <p:cNvSpPr txBox="1">
            <a:spLocks/>
          </p:cNvSpPr>
          <p:nvPr/>
        </p:nvSpPr>
        <p:spPr>
          <a:xfrm>
            <a:off x="3190007" y="4171950"/>
            <a:ext cx="2867906" cy="514351"/>
          </a:xfrm>
          <a:prstGeom prst="wedgeRoundRectCallout">
            <a:avLst>
              <a:gd name="adj1" fmla="val 60421"/>
              <a:gd name="adj2" fmla="val 15159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700" dirty="0">
                <a:latin typeface="Arial" pitchFamily="34" charset="0"/>
                <a:cs typeface="Arial" pitchFamily="34" charset="0"/>
              </a:rPr>
              <a:t>She’s </a:t>
            </a:r>
            <a:r>
              <a:rPr lang="en-US" sz="27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 doctor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0" name="Bùi Liễu 0968142780">
            <a:extLst>
              <a:ext uri="{FF2B5EF4-FFF2-40B4-BE49-F238E27FC236}">
                <a16:creationId xmlns:a16="http://schemas.microsoft.com/office/drawing/2014/main" xmlns="" id="{F3E35415-D77A-4DE0-BF0F-9C70D43CE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79888" y="4182006"/>
            <a:ext cx="445151" cy="429072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Bùi Liễu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841" y="819150"/>
            <a:ext cx="2321888" cy="2050689"/>
          </a:xfrm>
          <a:prstGeom prst="roundRect">
            <a:avLst/>
          </a:prstGeom>
        </p:spPr>
      </p:pic>
      <p:sp>
        <p:nvSpPr>
          <p:cNvPr id="12" name="Rectangle: Rounded Corners 13">
            <a:extLst>
              <a:ext uri="{FF2B5EF4-FFF2-40B4-BE49-F238E27FC236}">
                <a16:creationId xmlns="" xmlns:a16="http://schemas.microsoft.com/office/drawing/2014/main" id="{5F32D848-E495-4EBA-810D-8F8A32AABE13}"/>
              </a:ext>
            </a:extLst>
          </p:cNvPr>
          <p:cNvSpPr/>
          <p:nvPr/>
        </p:nvSpPr>
        <p:spPr>
          <a:xfrm>
            <a:off x="5861129" y="2754257"/>
            <a:ext cx="1682671" cy="51922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doctor</a:t>
            </a:r>
            <a:endParaRPr lang="en-US" sz="2700" dirty="0">
              <a:ln w="9525">
                <a:solidFill>
                  <a:schemeClr val="tx1"/>
                </a:solidFill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5391405" y="938676"/>
            <a:ext cx="412574" cy="423681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4" name="Bùi Liễu"/>
          <p:cNvSpPr txBox="1">
            <a:spLocks/>
          </p:cNvSpPr>
          <p:nvPr/>
        </p:nvSpPr>
        <p:spPr>
          <a:xfrm>
            <a:off x="1071154" y="252450"/>
            <a:ext cx="475814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2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917" y="3543301"/>
            <a:ext cx="457200" cy="429651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079426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3a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3a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3a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3a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9" grpId="0" animBg="1"/>
      <p:bldP spid="9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>
            <a:extLst>
              <a:ext uri="{FF2B5EF4-FFF2-40B4-BE49-F238E27FC236}">
                <a16:creationId xmlns="" xmlns:a16="http://schemas.microsoft.com/office/drawing/2014/main" id="{85E20C6C-49D0-4651-9C3D-D0961B563808}"/>
              </a:ext>
            </a:extLst>
          </p:cNvPr>
          <p:cNvSpPr txBox="1">
            <a:spLocks/>
          </p:cNvSpPr>
          <p:nvPr/>
        </p:nvSpPr>
        <p:spPr>
          <a:xfrm>
            <a:off x="2956194" y="3515701"/>
            <a:ext cx="2831615" cy="536552"/>
          </a:xfrm>
          <a:prstGeom prst="wedgeRoundRectCallout">
            <a:avLst>
              <a:gd name="adj1" fmla="val -68795"/>
              <a:gd name="adj2" fmla="val -473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700" dirty="0">
                <a:latin typeface="Arial" pitchFamily="34" charset="0"/>
                <a:cs typeface="Arial" pitchFamily="34" charset="0"/>
              </a:rPr>
              <a:t>What’s his job?</a:t>
            </a:r>
          </a:p>
        </p:txBody>
      </p:sp>
      <p:pic>
        <p:nvPicPr>
          <p:cNvPr id="5" name="Bùi Liễu 0968142780">
            <a:extLst>
              <a:ext uri="{FF2B5EF4-FFF2-40B4-BE49-F238E27FC236}">
                <a16:creationId xmlns="" xmlns:a16="http://schemas.microsoft.com/office/drawing/2014/main" id="{F8423E0F-4766-4995-B3F6-484EB0DCEC7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3515701"/>
            <a:ext cx="453809" cy="406635"/>
          </a:xfrm>
          <a:prstGeom prst="ellipse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Rounded Rectangular Callout 15">
            <a:extLst>
              <a:ext uri="{FF2B5EF4-FFF2-40B4-BE49-F238E27FC236}">
                <a16:creationId xmlns="" xmlns:a16="http://schemas.microsoft.com/office/drawing/2014/main" id="{B42A0E6B-48C7-4821-B226-107D9ACAEE3C}"/>
              </a:ext>
            </a:extLst>
          </p:cNvPr>
          <p:cNvSpPr/>
          <p:nvPr/>
        </p:nvSpPr>
        <p:spPr>
          <a:xfrm>
            <a:off x="1028700" y="1334381"/>
            <a:ext cx="3600450" cy="502719"/>
          </a:xfrm>
          <a:prstGeom prst="wedgeRoundRectCallout">
            <a:avLst>
              <a:gd name="adj1" fmla="val -39437"/>
              <a:gd name="adj2" fmla="val 97049"/>
              <a:gd name="adj3" fmla="val 16667"/>
            </a:avLst>
          </a:prstGeom>
          <a:solidFill>
            <a:srgbClr val="FFE38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What’s his / her job?</a:t>
            </a:r>
          </a:p>
        </p:txBody>
      </p:sp>
      <p:sp>
        <p:nvSpPr>
          <p:cNvPr id="7" name="Rounded Rectangular Callout 16">
            <a:extLst>
              <a:ext uri="{FF2B5EF4-FFF2-40B4-BE49-F238E27FC236}">
                <a16:creationId xmlns="" xmlns:a16="http://schemas.microsoft.com/office/drawing/2014/main" id="{A70375F2-066D-45B2-B2A5-1F04F3569494}"/>
              </a:ext>
            </a:extLst>
          </p:cNvPr>
          <p:cNvSpPr/>
          <p:nvPr/>
        </p:nvSpPr>
        <p:spPr>
          <a:xfrm>
            <a:off x="1085851" y="2114550"/>
            <a:ext cx="3349409" cy="514350"/>
          </a:xfrm>
          <a:prstGeom prst="wedgeRoundRectCallout">
            <a:avLst>
              <a:gd name="adj1" fmla="val -2131"/>
              <a:gd name="adj2" fmla="val 86461"/>
              <a:gd name="adj3" fmla="val 16667"/>
            </a:avLst>
          </a:prstGeom>
          <a:solidFill>
            <a:srgbClr val="FFE38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He’s / She’s _____.</a:t>
            </a:r>
          </a:p>
        </p:txBody>
      </p:sp>
      <p:sp>
        <p:nvSpPr>
          <p:cNvPr id="8" name="Bùi Liễu 0968142780">
            <a:extLst>
              <a:ext uri="{FF2B5EF4-FFF2-40B4-BE49-F238E27FC236}">
                <a16:creationId xmlns="" xmlns:a16="http://schemas.microsoft.com/office/drawing/2014/main" id="{85E20C6C-49D0-4651-9C3D-D0961B563808}"/>
              </a:ext>
            </a:extLst>
          </p:cNvPr>
          <p:cNvSpPr txBox="1">
            <a:spLocks/>
          </p:cNvSpPr>
          <p:nvPr/>
        </p:nvSpPr>
        <p:spPr>
          <a:xfrm>
            <a:off x="2987459" y="4158399"/>
            <a:ext cx="2867906" cy="514351"/>
          </a:xfrm>
          <a:prstGeom prst="wedgeRoundRectCallout">
            <a:avLst>
              <a:gd name="adj1" fmla="val 68321"/>
              <a:gd name="adj2" fmla="val 8866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700" dirty="0">
                <a:latin typeface="Arial" pitchFamily="34" charset="0"/>
                <a:cs typeface="Arial" pitchFamily="34" charset="0"/>
              </a:rPr>
              <a:t>He’s </a:t>
            </a:r>
            <a:r>
              <a:rPr lang="en-US" sz="27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 driver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9" name="Bùi Liễu 0968142780">
            <a:extLst>
              <a:ext uri="{FF2B5EF4-FFF2-40B4-BE49-F238E27FC236}">
                <a16:creationId xmlns:a16="http://schemas.microsoft.com/office/drawing/2014/main" xmlns="" id="{F3E35415-D77A-4DE0-BF0F-9C70D43CE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36649" y="4089577"/>
            <a:ext cx="445151" cy="429072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067" y="1004804"/>
            <a:ext cx="2417633" cy="2085483"/>
          </a:xfrm>
          <a:prstGeom prst="roundRect">
            <a:avLst/>
          </a:prstGeom>
        </p:spPr>
      </p:pic>
      <p:sp>
        <p:nvSpPr>
          <p:cNvPr id="11" name="Rectangle: Rounded Corners 13">
            <a:extLst>
              <a:ext uri="{FF2B5EF4-FFF2-40B4-BE49-F238E27FC236}">
                <a16:creationId xmlns="" xmlns:a16="http://schemas.microsoft.com/office/drawing/2014/main" id="{5F32D848-E495-4EBA-810D-8F8A32AABE13}"/>
              </a:ext>
            </a:extLst>
          </p:cNvPr>
          <p:cNvSpPr/>
          <p:nvPr/>
        </p:nvSpPr>
        <p:spPr>
          <a:xfrm>
            <a:off x="5886450" y="2795472"/>
            <a:ext cx="1589633" cy="51922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driver</a:t>
            </a:r>
            <a:endParaRPr lang="vi-VN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"/>
          <p:cNvSpPr txBox="1">
            <a:spLocks/>
          </p:cNvSpPr>
          <p:nvPr/>
        </p:nvSpPr>
        <p:spPr>
          <a:xfrm>
            <a:off x="1071154" y="252450"/>
            <a:ext cx="475814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14" name="Oval 13"/>
          <p:cNvSpPr/>
          <p:nvPr/>
        </p:nvSpPr>
        <p:spPr>
          <a:xfrm>
            <a:off x="5391405" y="938676"/>
            <a:ext cx="412574" cy="423681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004340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3b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3b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3b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3b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8" grpId="0" animBg="1"/>
      <p:bldP spid="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>
            <a:extLst>
              <a:ext uri="{FF2B5EF4-FFF2-40B4-BE49-F238E27FC236}">
                <a16:creationId xmlns="" xmlns:a16="http://schemas.microsoft.com/office/drawing/2014/main" id="{85E20C6C-49D0-4651-9C3D-D0961B563808}"/>
              </a:ext>
            </a:extLst>
          </p:cNvPr>
          <p:cNvSpPr txBox="1">
            <a:spLocks/>
          </p:cNvSpPr>
          <p:nvPr/>
        </p:nvSpPr>
        <p:spPr>
          <a:xfrm>
            <a:off x="2929079" y="3486151"/>
            <a:ext cx="2831615" cy="536552"/>
          </a:xfrm>
          <a:prstGeom prst="wedgeRoundRectCallout">
            <a:avLst>
              <a:gd name="adj1" fmla="val -68795"/>
              <a:gd name="adj2" fmla="val -473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700" dirty="0">
                <a:latin typeface="Arial" pitchFamily="34" charset="0"/>
                <a:cs typeface="Arial" pitchFamily="34" charset="0"/>
              </a:rPr>
              <a:t>what’s her job?</a:t>
            </a:r>
          </a:p>
        </p:txBody>
      </p:sp>
      <p:pic>
        <p:nvPicPr>
          <p:cNvPr id="5" name="Bùi Liễu 0968142780">
            <a:extLst>
              <a:ext uri="{FF2B5EF4-FFF2-40B4-BE49-F238E27FC236}">
                <a16:creationId xmlns="" xmlns:a16="http://schemas.microsoft.com/office/drawing/2014/main" id="{F8423E0F-4766-4995-B3F6-484EB0DCEC7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069" y="3486151"/>
            <a:ext cx="382931" cy="391775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6" name="Rounded Rectangular Callout 15">
            <a:extLst>
              <a:ext uri="{FF2B5EF4-FFF2-40B4-BE49-F238E27FC236}">
                <a16:creationId xmlns="" xmlns:a16="http://schemas.microsoft.com/office/drawing/2014/main" id="{B42A0E6B-48C7-4821-B226-107D9ACAEE3C}"/>
              </a:ext>
            </a:extLst>
          </p:cNvPr>
          <p:cNvSpPr/>
          <p:nvPr/>
        </p:nvSpPr>
        <p:spPr>
          <a:xfrm>
            <a:off x="1085850" y="1423871"/>
            <a:ext cx="3600450" cy="502719"/>
          </a:xfrm>
          <a:prstGeom prst="wedgeRoundRectCallout">
            <a:avLst>
              <a:gd name="adj1" fmla="val -39437"/>
              <a:gd name="adj2" fmla="val 97049"/>
              <a:gd name="adj3" fmla="val 16667"/>
            </a:avLst>
          </a:prstGeom>
          <a:solidFill>
            <a:srgbClr val="FFE38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What’s his / her job?</a:t>
            </a:r>
          </a:p>
        </p:txBody>
      </p:sp>
      <p:sp>
        <p:nvSpPr>
          <p:cNvPr id="7" name="Rounded Rectangular Callout 16">
            <a:extLst>
              <a:ext uri="{FF2B5EF4-FFF2-40B4-BE49-F238E27FC236}">
                <a16:creationId xmlns="" xmlns:a16="http://schemas.microsoft.com/office/drawing/2014/main" id="{A70375F2-066D-45B2-B2A5-1F04F3569494}"/>
              </a:ext>
            </a:extLst>
          </p:cNvPr>
          <p:cNvSpPr/>
          <p:nvPr/>
        </p:nvSpPr>
        <p:spPr>
          <a:xfrm>
            <a:off x="1143001" y="2204041"/>
            <a:ext cx="3349409" cy="514350"/>
          </a:xfrm>
          <a:prstGeom prst="wedgeRoundRectCallout">
            <a:avLst>
              <a:gd name="adj1" fmla="val -2131"/>
              <a:gd name="adj2" fmla="val 86461"/>
              <a:gd name="adj3" fmla="val 16667"/>
            </a:avLst>
          </a:prstGeom>
          <a:solidFill>
            <a:srgbClr val="FFE38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He’s / She’s _____.</a:t>
            </a:r>
          </a:p>
        </p:txBody>
      </p:sp>
      <p:sp>
        <p:nvSpPr>
          <p:cNvPr id="8" name="Bùi Liễu 0968142780">
            <a:extLst>
              <a:ext uri="{FF2B5EF4-FFF2-40B4-BE49-F238E27FC236}">
                <a16:creationId xmlns="" xmlns:a16="http://schemas.microsoft.com/office/drawing/2014/main" id="{85E20C6C-49D0-4651-9C3D-D0961B563808}"/>
              </a:ext>
            </a:extLst>
          </p:cNvPr>
          <p:cNvSpPr txBox="1">
            <a:spLocks/>
          </p:cNvSpPr>
          <p:nvPr/>
        </p:nvSpPr>
        <p:spPr>
          <a:xfrm>
            <a:off x="2960344" y="4128848"/>
            <a:ext cx="2867906" cy="514351"/>
          </a:xfrm>
          <a:prstGeom prst="wedgeRoundRectCallout">
            <a:avLst>
              <a:gd name="adj1" fmla="val 68321"/>
              <a:gd name="adj2" fmla="val 8866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700" dirty="0">
                <a:latin typeface="Arial" pitchFamily="34" charset="0"/>
                <a:cs typeface="Arial" pitchFamily="34" charset="0"/>
              </a:rPr>
              <a:t>She’s </a:t>
            </a:r>
            <a:r>
              <a:rPr lang="en-US" sz="27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 teacher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9" name="Bùi Liễu 0968142780">
            <a:extLst>
              <a:ext uri="{FF2B5EF4-FFF2-40B4-BE49-F238E27FC236}">
                <a16:creationId xmlns:a16="http://schemas.microsoft.com/office/drawing/2014/main" xmlns="" id="{F3E35415-D77A-4DE0-BF0F-9C70D43CE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36649" y="4096186"/>
            <a:ext cx="445151" cy="429072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272" y="1001944"/>
            <a:ext cx="2615957" cy="2117753"/>
          </a:xfrm>
          <a:prstGeom prst="roundRect">
            <a:avLst/>
          </a:prstGeom>
        </p:spPr>
      </p:pic>
      <p:sp>
        <p:nvSpPr>
          <p:cNvPr id="11" name="Rectangle: Rounded Corners 13">
            <a:extLst>
              <a:ext uri="{FF2B5EF4-FFF2-40B4-BE49-F238E27FC236}">
                <a16:creationId xmlns="" xmlns:a16="http://schemas.microsoft.com/office/drawing/2014/main" id="{5F32D848-E495-4EBA-810D-8F8A32AABE13}"/>
              </a:ext>
            </a:extLst>
          </p:cNvPr>
          <p:cNvSpPr/>
          <p:nvPr/>
        </p:nvSpPr>
        <p:spPr>
          <a:xfrm>
            <a:off x="5715000" y="2852622"/>
            <a:ext cx="1714500" cy="51922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teacher</a:t>
            </a:r>
            <a:endParaRPr lang="en-US" sz="2700" dirty="0">
              <a:ln w="9525">
                <a:solidFill>
                  <a:schemeClr val="tx1"/>
                </a:solidFill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"/>
          <p:cNvSpPr txBox="1">
            <a:spLocks/>
          </p:cNvSpPr>
          <p:nvPr/>
        </p:nvSpPr>
        <p:spPr>
          <a:xfrm>
            <a:off x="1071154" y="252450"/>
            <a:ext cx="475814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14" name="Oval 13"/>
          <p:cNvSpPr/>
          <p:nvPr/>
        </p:nvSpPr>
        <p:spPr>
          <a:xfrm>
            <a:off x="5105400" y="938676"/>
            <a:ext cx="412574" cy="423681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092663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3c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3c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3c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3c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8" grpId="0" animBg="1"/>
      <p:bldP spid="8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>
            <a:extLst>
              <a:ext uri="{FF2B5EF4-FFF2-40B4-BE49-F238E27FC236}">
                <a16:creationId xmlns="" xmlns:a16="http://schemas.microsoft.com/office/drawing/2014/main" id="{85E20C6C-49D0-4651-9C3D-D0961B563808}"/>
              </a:ext>
            </a:extLst>
          </p:cNvPr>
          <p:cNvSpPr txBox="1">
            <a:spLocks/>
          </p:cNvSpPr>
          <p:nvPr/>
        </p:nvSpPr>
        <p:spPr>
          <a:xfrm>
            <a:off x="3120643" y="3521439"/>
            <a:ext cx="2831615" cy="536552"/>
          </a:xfrm>
          <a:prstGeom prst="wedgeRoundRectCallout">
            <a:avLst>
              <a:gd name="adj1" fmla="val -68795"/>
              <a:gd name="adj2" fmla="val -473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700" dirty="0">
                <a:latin typeface="Arial" pitchFamily="34" charset="0"/>
                <a:cs typeface="Arial" pitchFamily="34" charset="0"/>
              </a:rPr>
              <a:t>what’s his job?</a:t>
            </a:r>
          </a:p>
        </p:txBody>
      </p:sp>
      <p:pic>
        <p:nvPicPr>
          <p:cNvPr id="5" name="Bùi Liễu 0968142780">
            <a:extLst>
              <a:ext uri="{FF2B5EF4-FFF2-40B4-BE49-F238E27FC236}">
                <a16:creationId xmlns="" xmlns:a16="http://schemas.microsoft.com/office/drawing/2014/main" id="{F8423E0F-4766-4995-B3F6-484EB0DCEC7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067" y="3526686"/>
            <a:ext cx="413533" cy="382291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6" name="Rounded Rectangular Callout 15">
            <a:extLst>
              <a:ext uri="{FF2B5EF4-FFF2-40B4-BE49-F238E27FC236}">
                <a16:creationId xmlns="" xmlns:a16="http://schemas.microsoft.com/office/drawing/2014/main" id="{B42A0E6B-48C7-4821-B226-107D9ACAEE3C}"/>
              </a:ext>
            </a:extLst>
          </p:cNvPr>
          <p:cNvSpPr/>
          <p:nvPr/>
        </p:nvSpPr>
        <p:spPr>
          <a:xfrm>
            <a:off x="1153469" y="1549635"/>
            <a:ext cx="3600450" cy="502719"/>
          </a:xfrm>
          <a:prstGeom prst="wedgeRoundRectCallout">
            <a:avLst>
              <a:gd name="adj1" fmla="val -39437"/>
              <a:gd name="adj2" fmla="val 97049"/>
              <a:gd name="adj3" fmla="val 16667"/>
            </a:avLst>
          </a:prstGeom>
          <a:solidFill>
            <a:srgbClr val="FFE38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What’s his / her job?</a:t>
            </a:r>
          </a:p>
        </p:txBody>
      </p:sp>
      <p:sp>
        <p:nvSpPr>
          <p:cNvPr id="7" name="Rounded Rectangular Callout 16">
            <a:extLst>
              <a:ext uri="{FF2B5EF4-FFF2-40B4-BE49-F238E27FC236}">
                <a16:creationId xmlns="" xmlns:a16="http://schemas.microsoft.com/office/drawing/2014/main" id="{A70375F2-066D-45B2-B2A5-1F04F3569494}"/>
              </a:ext>
            </a:extLst>
          </p:cNvPr>
          <p:cNvSpPr/>
          <p:nvPr/>
        </p:nvSpPr>
        <p:spPr>
          <a:xfrm>
            <a:off x="1210619" y="2329805"/>
            <a:ext cx="3349409" cy="514350"/>
          </a:xfrm>
          <a:prstGeom prst="wedgeRoundRectCallout">
            <a:avLst>
              <a:gd name="adj1" fmla="val -2131"/>
              <a:gd name="adj2" fmla="val 86461"/>
              <a:gd name="adj3" fmla="val 16667"/>
            </a:avLst>
          </a:prstGeom>
          <a:solidFill>
            <a:srgbClr val="FFE38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He’s / She’s _____.</a:t>
            </a:r>
          </a:p>
        </p:txBody>
      </p:sp>
      <p:sp>
        <p:nvSpPr>
          <p:cNvPr id="8" name="Bùi Liễu 0968142780">
            <a:extLst>
              <a:ext uri="{FF2B5EF4-FFF2-40B4-BE49-F238E27FC236}">
                <a16:creationId xmlns="" xmlns:a16="http://schemas.microsoft.com/office/drawing/2014/main" id="{85E20C6C-49D0-4651-9C3D-D0961B563808}"/>
              </a:ext>
            </a:extLst>
          </p:cNvPr>
          <p:cNvSpPr txBox="1">
            <a:spLocks/>
          </p:cNvSpPr>
          <p:nvPr/>
        </p:nvSpPr>
        <p:spPr>
          <a:xfrm>
            <a:off x="3094758" y="4164136"/>
            <a:ext cx="2867906" cy="514351"/>
          </a:xfrm>
          <a:prstGeom prst="wedgeRoundRectCallout">
            <a:avLst>
              <a:gd name="adj1" fmla="val 68321"/>
              <a:gd name="adj2" fmla="val 8866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700" dirty="0">
                <a:latin typeface="Arial" pitchFamily="34" charset="0"/>
                <a:cs typeface="Arial" pitchFamily="34" charset="0"/>
              </a:rPr>
              <a:t>He’s </a:t>
            </a:r>
            <a:r>
              <a:rPr lang="en-US" sz="27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 worker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9" name="Bùi Liễu 0968142780">
            <a:extLst>
              <a:ext uri="{FF2B5EF4-FFF2-40B4-BE49-F238E27FC236}">
                <a16:creationId xmlns:a16="http://schemas.microsoft.com/office/drawing/2014/main" xmlns="" id="{F3E35415-D77A-4DE0-BF0F-9C70D43CE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89049" y="4156962"/>
            <a:ext cx="445151" cy="429072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146" y="1072662"/>
            <a:ext cx="2422404" cy="2031002"/>
          </a:xfrm>
          <a:prstGeom prst="roundRect">
            <a:avLst/>
          </a:prstGeom>
        </p:spPr>
      </p:pic>
      <p:sp>
        <p:nvSpPr>
          <p:cNvPr id="11" name="Rectangle: Rounded Corners 13">
            <a:extLst>
              <a:ext uri="{FF2B5EF4-FFF2-40B4-BE49-F238E27FC236}">
                <a16:creationId xmlns="" xmlns:a16="http://schemas.microsoft.com/office/drawing/2014/main" id="{5F32D848-E495-4EBA-810D-8F8A32AABE13}"/>
              </a:ext>
            </a:extLst>
          </p:cNvPr>
          <p:cNvSpPr/>
          <p:nvPr/>
        </p:nvSpPr>
        <p:spPr>
          <a:xfrm>
            <a:off x="5839769" y="2795472"/>
            <a:ext cx="1624536" cy="51922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worker</a:t>
            </a:r>
            <a:endParaRPr lang="en-US" sz="2700" dirty="0">
              <a:ln w="9525">
                <a:solidFill>
                  <a:schemeClr val="tx1"/>
                </a:solidFill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"/>
          <p:cNvSpPr txBox="1">
            <a:spLocks/>
          </p:cNvSpPr>
          <p:nvPr/>
        </p:nvSpPr>
        <p:spPr>
          <a:xfrm>
            <a:off x="1071154" y="252450"/>
            <a:ext cx="475814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14" name="Oval 13"/>
          <p:cNvSpPr/>
          <p:nvPr/>
        </p:nvSpPr>
        <p:spPr>
          <a:xfrm>
            <a:off x="5391405" y="938676"/>
            <a:ext cx="412574" cy="423681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197811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3d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3d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3d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3d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8" grpId="0" animBg="1"/>
      <p:bldP spid="8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"/>
          <p:cNvSpPr txBox="1">
            <a:spLocks/>
          </p:cNvSpPr>
          <p:nvPr/>
        </p:nvSpPr>
        <p:spPr>
          <a:xfrm>
            <a:off x="685800" y="273124"/>
            <a:ext cx="4186015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28600" y="1329727"/>
            <a:ext cx="8537917" cy="3528023"/>
            <a:chOff x="127061" y="1281193"/>
            <a:chExt cx="11383889" cy="470403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2620" y="1779562"/>
              <a:ext cx="5676172" cy="4205661"/>
            </a:xfrm>
            <a:prstGeom prst="rect">
              <a:avLst/>
            </a:prstGeom>
          </p:spPr>
        </p:pic>
        <p:sp>
          <p:nvSpPr>
            <p:cNvPr id="8" name="Bùi Liễu"/>
            <p:cNvSpPr/>
            <p:nvPr/>
          </p:nvSpPr>
          <p:spPr>
            <a:xfrm>
              <a:off x="127061" y="1371601"/>
              <a:ext cx="4470400" cy="762000"/>
            </a:xfrm>
            <a:prstGeom prst="wedgeRoundRectCallout">
              <a:avLst>
                <a:gd name="adj1" fmla="val 31028"/>
                <a:gd name="adj2" fmla="val 141298"/>
                <a:gd name="adj3" fmla="val 16667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07000"/>
                </a:lnSpc>
                <a:spcAft>
                  <a:spcPts val="600"/>
                </a:spcAft>
              </a:pP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07000"/>
                </a:lnSpc>
                <a:spcAft>
                  <a:spcPts val="600"/>
                </a:spcAft>
              </a:pP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What’s his / her job?</a:t>
              </a:r>
            </a:p>
            <a:p>
              <a:pPr>
                <a:lnSpc>
                  <a:spcPct val="107000"/>
                </a:lnSpc>
                <a:spcAft>
                  <a:spcPts val="600"/>
                </a:spcAft>
              </a:pP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</a:t>
              </a:r>
              <a:endParaRPr lang="vi-VN" sz="2400" dirty="0">
                <a:solidFill>
                  <a:schemeClr val="tx1"/>
                </a:solidFill>
              </a:endParaRPr>
            </a:p>
          </p:txBody>
        </p:sp>
        <p:sp>
          <p:nvSpPr>
            <p:cNvPr id="9" name="Bùi Liễu"/>
            <p:cNvSpPr/>
            <p:nvPr/>
          </p:nvSpPr>
          <p:spPr>
            <a:xfrm>
              <a:off x="8056519" y="1281193"/>
              <a:ext cx="3454431" cy="762000"/>
            </a:xfrm>
            <a:prstGeom prst="wedgeRoundRectCallout">
              <a:avLst>
                <a:gd name="adj1" fmla="val -19690"/>
                <a:gd name="adj2" fmla="val 182955"/>
                <a:gd name="adj3" fmla="val 16667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1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r>
                <a:rPr lang="en-US" sz="210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He’s / She’s _____.</a:t>
              </a:r>
            </a:p>
            <a:p>
              <a:endParaRPr lang="vi-VN" sz="21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177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97" y="-7082"/>
            <a:ext cx="9144793" cy="51576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4793" y="2330571"/>
            <a:ext cx="1611906" cy="227908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625614" y="2244802"/>
            <a:ext cx="1722629" cy="2364184"/>
            <a:chOff x="1797983" y="2928034"/>
            <a:chExt cx="2450167" cy="3362678"/>
          </a:xfrm>
        </p:grpSpPr>
        <p:cxnSp>
          <p:nvCxnSpPr>
            <p:cNvPr id="11" name="Straight Connector 10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89946" y="2894248"/>
            <a:ext cx="1382054" cy="2075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2626070" y="2255798"/>
            <a:ext cx="1716351" cy="23456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/>
          <a:srcRect t="-4677" b="50993"/>
          <a:stretch/>
        </p:blipFill>
        <p:spPr>
          <a:xfrm>
            <a:off x="1488391" y="398781"/>
            <a:ext cx="6167219" cy="2599258"/>
          </a:xfrm>
          <a:prstGeom prst="rect">
            <a:avLst/>
          </a:prstGeom>
        </p:spPr>
      </p:pic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75288" y="4077653"/>
            <a:ext cx="1298561" cy="566978"/>
          </a:xfrm>
          <a:prstGeom prst="rect">
            <a:avLst/>
          </a:prstGeom>
        </p:spPr>
      </p:pic>
      <p:pic>
        <p:nvPicPr>
          <p:cNvPr id="17" name="Picture 16" hidden="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620" y="-546344"/>
            <a:ext cx="4955751" cy="449904"/>
          </a:xfrm>
          <a:prstGeom prst="rect">
            <a:avLst/>
          </a:prstGeom>
        </p:spPr>
      </p:pic>
      <p:sp>
        <p:nvSpPr>
          <p:cNvPr id="18" name="TextBox 17" hidden="1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2457677" y="2682677"/>
            <a:ext cx="2059699" cy="715580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8012" y="450057"/>
            <a:ext cx="2080034" cy="2121694"/>
          </a:xfrm>
          <a:prstGeom prst="rect">
            <a:avLst/>
          </a:prstGeom>
        </p:spPr>
      </p:pic>
      <p:pic>
        <p:nvPicPr>
          <p:cNvPr id="20" name="Cartoon Music (23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860518" y="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93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3636" numSld="11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97" y="-7082"/>
            <a:ext cx="9144793" cy="5157663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120510" y="348308"/>
            <a:ext cx="4133363" cy="175154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>
              <a:lnSpc>
                <a:spcPct val="150000"/>
              </a:lnSpc>
            </a:pPr>
            <a:endParaRPr lang="en-US" sz="27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1513" y="2572224"/>
            <a:ext cx="1611906" cy="227908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120510" y="2661449"/>
            <a:ext cx="1722629" cy="2364184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84841" y="3310895"/>
            <a:ext cx="1382054" cy="2075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120965" y="2672445"/>
            <a:ext cx="1716351" cy="23456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1684708" y="3384983"/>
            <a:ext cx="1382054" cy="207581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5755209" y="375954"/>
            <a:ext cx="2468880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7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teacher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5755209" y="1345474"/>
            <a:ext cx="2468880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7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worker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22720" y="4212705"/>
            <a:ext cx="1298561" cy="562405"/>
          </a:xfrm>
          <a:prstGeom prst="rect">
            <a:avLst/>
          </a:prstGeom>
        </p:spPr>
      </p:pic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620" y="-546344"/>
            <a:ext cx="4955751" cy="449904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2457677" y="2682677"/>
            <a:ext cx="2059699" cy="715580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8012" y="450057"/>
            <a:ext cx="2080034" cy="2121694"/>
          </a:xfrm>
          <a:prstGeom prst="rect">
            <a:avLst/>
          </a:prstGeom>
        </p:spPr>
      </p:pic>
      <p:pic>
        <p:nvPicPr>
          <p:cNvPr id="29" name="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340" y="404207"/>
            <a:ext cx="1787160" cy="163974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88075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7082"/>
            <a:ext cx="9144396" cy="5157663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144438" y="348308"/>
            <a:ext cx="4133363" cy="175154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>
              <a:lnSpc>
                <a:spcPct val="150000"/>
              </a:lnSpc>
            </a:pP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1513" y="2572224"/>
            <a:ext cx="1611906" cy="227908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120510" y="2661449"/>
            <a:ext cx="1722629" cy="2364184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84841" y="3310895"/>
            <a:ext cx="1382054" cy="2075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120965" y="2672445"/>
            <a:ext cx="1716351" cy="23456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1684708" y="3384983"/>
            <a:ext cx="1382054" cy="207581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5755209" y="375954"/>
            <a:ext cx="2468880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7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worker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5755209" y="1345474"/>
            <a:ext cx="2468880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7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doctor 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22720" y="4212705"/>
            <a:ext cx="1298561" cy="562405"/>
          </a:xfrm>
          <a:prstGeom prst="rect">
            <a:avLst/>
          </a:prstGeom>
        </p:spPr>
      </p:pic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620" y="-546344"/>
            <a:ext cx="4955751" cy="449904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2457677" y="2682677"/>
            <a:ext cx="2059699" cy="715580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8012" y="450057"/>
            <a:ext cx="2080034" cy="2121694"/>
          </a:xfrm>
          <a:prstGeom prst="rect">
            <a:avLst/>
          </a:prstGeom>
        </p:spPr>
      </p:pic>
      <p:pic>
        <p:nvPicPr>
          <p:cNvPr id="26" name="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410823"/>
            <a:ext cx="1939966" cy="162651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04054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97" y="-7082"/>
            <a:ext cx="9144793" cy="5157663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120510" y="348308"/>
            <a:ext cx="4133363" cy="175154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1513" y="2572224"/>
            <a:ext cx="1611906" cy="227908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120510" y="2661449"/>
            <a:ext cx="1722629" cy="2364184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84841" y="3310895"/>
            <a:ext cx="1382054" cy="2075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120965" y="2672445"/>
            <a:ext cx="1716351" cy="23456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1684708" y="3384983"/>
            <a:ext cx="1382054" cy="207581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5755209" y="1345474"/>
            <a:ext cx="2468880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7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driver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5755209" y="362075"/>
            <a:ext cx="2468880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7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teacher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22720" y="4212705"/>
            <a:ext cx="1298561" cy="562405"/>
          </a:xfrm>
          <a:prstGeom prst="rect">
            <a:avLst/>
          </a:prstGeom>
        </p:spPr>
      </p:pic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620" y="-546344"/>
            <a:ext cx="4955751" cy="449904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2457677" y="2682677"/>
            <a:ext cx="2059699" cy="715580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8012" y="450057"/>
            <a:ext cx="2080034" cy="2121694"/>
          </a:xfrm>
          <a:prstGeom prst="rect">
            <a:avLst/>
          </a:prstGeom>
        </p:spPr>
      </p:pic>
      <p:pic>
        <p:nvPicPr>
          <p:cNvPr id="26" name="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735" y="367184"/>
            <a:ext cx="1885565" cy="173267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55467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97" y="-7082"/>
            <a:ext cx="9144793" cy="5157663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120510" y="348308"/>
            <a:ext cx="4133363" cy="175154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>
              <a:lnSpc>
                <a:spcPct val="150000"/>
              </a:lnSpc>
            </a:pP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1513" y="2572224"/>
            <a:ext cx="1611906" cy="227908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120510" y="2661449"/>
            <a:ext cx="1722629" cy="2364184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84841" y="3310895"/>
            <a:ext cx="1382054" cy="2075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120965" y="2672445"/>
            <a:ext cx="1716351" cy="23456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1684708" y="3384983"/>
            <a:ext cx="1382054" cy="207581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5755209" y="1345474"/>
            <a:ext cx="2468880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7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doctor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5755209" y="362075"/>
            <a:ext cx="2468880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7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worker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22720" y="4212705"/>
            <a:ext cx="1298561" cy="562405"/>
          </a:xfrm>
          <a:prstGeom prst="rect">
            <a:avLst/>
          </a:prstGeom>
        </p:spPr>
      </p:pic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620" y="-546344"/>
            <a:ext cx="4955751" cy="449904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2457677" y="2682677"/>
            <a:ext cx="2059699" cy="715580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8012" y="450057"/>
            <a:ext cx="2080034" cy="2121694"/>
          </a:xfrm>
          <a:prstGeom prst="rect">
            <a:avLst/>
          </a:prstGeom>
        </p:spPr>
      </p:pic>
      <p:pic>
        <p:nvPicPr>
          <p:cNvPr id="26" name="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736" y="410168"/>
            <a:ext cx="1842911" cy="162782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39571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114550" y="857250"/>
            <a:ext cx="5143500" cy="2743200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2714625" y="2215946"/>
            <a:ext cx="3943350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spc="38" dirty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 Demi" panose="020E0802020502020306" pitchFamily="34" charset="0"/>
              </a:rPr>
              <a:t>Warm-up</a:t>
            </a:r>
            <a:r>
              <a:rPr lang="en-US" sz="7200" b="1" spc="38" dirty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 Demi" panose="020E08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5268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7150" y="-7082"/>
            <a:ext cx="9201546" cy="5157663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120510" y="362075"/>
            <a:ext cx="4100771" cy="2210149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his ______?</a:t>
            </a:r>
          </a:p>
          <a:p>
            <a:pPr algn="ctr"/>
            <a:r>
              <a:rPr lang="en-US" sz="27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a worker.</a:t>
            </a:r>
          </a:p>
          <a:p>
            <a:pPr algn="ctr"/>
            <a:endParaRPr lang="en-US" sz="27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7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1513" y="2572224"/>
            <a:ext cx="1611906" cy="227908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120510" y="2661449"/>
            <a:ext cx="1722629" cy="2364184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84841" y="3310895"/>
            <a:ext cx="1382054" cy="2075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120965" y="2672445"/>
            <a:ext cx="1716351" cy="23456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1684708" y="3384983"/>
            <a:ext cx="1382054" cy="207581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5586671" y="1520771"/>
            <a:ext cx="2057400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7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job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5586671" y="537373"/>
            <a:ext cx="2057400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7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22720" y="4212705"/>
            <a:ext cx="1298561" cy="562405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9302436" y="1414054"/>
            <a:ext cx="685800" cy="6858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620" y="-546344"/>
            <a:ext cx="4955751" cy="449904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2457677" y="2682677"/>
            <a:ext cx="2059699" cy="715580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8012" y="450057"/>
            <a:ext cx="2080034" cy="2121694"/>
          </a:xfrm>
          <a:prstGeom prst="rect">
            <a:avLst/>
          </a:prstGeom>
        </p:spPr>
      </p:pic>
      <p:pic>
        <p:nvPicPr>
          <p:cNvPr id="26" name="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277292"/>
            <a:ext cx="1549246" cy="126724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59861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97" y="-7082"/>
            <a:ext cx="9144793" cy="5157663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120510" y="348308"/>
            <a:ext cx="4022990" cy="175154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______ job?</a:t>
            </a:r>
          </a:p>
          <a:p>
            <a:pPr algn="ctr"/>
            <a:r>
              <a:rPr lang="en-US" sz="27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a doctor.</a:t>
            </a:r>
          </a:p>
          <a:p>
            <a:pPr algn="ctr"/>
            <a:endParaRPr lang="en-US" sz="27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1513" y="2572224"/>
            <a:ext cx="1611906" cy="227908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120510" y="2661449"/>
            <a:ext cx="1722629" cy="2364184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84841" y="3310895"/>
            <a:ext cx="1382054" cy="2075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120965" y="2672445"/>
            <a:ext cx="1716351" cy="23456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1684708" y="3384983"/>
            <a:ext cx="1382054" cy="207581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5657850" y="1331706"/>
            <a:ext cx="1657350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7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5657850" y="348308"/>
            <a:ext cx="1657350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7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22720" y="4212705"/>
            <a:ext cx="1298561" cy="562405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9302436" y="1414054"/>
            <a:ext cx="685800" cy="6858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620" y="-546344"/>
            <a:ext cx="4955751" cy="449904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2457677" y="2682677"/>
            <a:ext cx="2059699" cy="715580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8012" y="450057"/>
            <a:ext cx="2080034" cy="212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92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97" y="-7082"/>
            <a:ext cx="9144793" cy="5157663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120510" y="348308"/>
            <a:ext cx="3394340" cy="175154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7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7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_____ job?</a:t>
            </a:r>
          </a:p>
          <a:p>
            <a:pPr algn="ctr"/>
            <a:r>
              <a:rPr lang="en-US" sz="27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is doctor.</a:t>
            </a:r>
          </a:p>
          <a:p>
            <a:pPr algn="ctr"/>
            <a:endParaRPr lang="en-US" sz="27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7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7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1513" y="2572224"/>
            <a:ext cx="1611906" cy="227908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120510" y="2661449"/>
            <a:ext cx="1722629" cy="2364184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84841" y="3310895"/>
            <a:ext cx="1382054" cy="2075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120965" y="2672445"/>
            <a:ext cx="1716351" cy="23456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1684708" y="3384983"/>
            <a:ext cx="1382054" cy="207581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4954133" y="377966"/>
            <a:ext cx="1828800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7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954133" y="1347486"/>
            <a:ext cx="1828800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7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22720" y="4212705"/>
            <a:ext cx="1298561" cy="562405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9583679" y="375954"/>
            <a:ext cx="685800" cy="6858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620" y="-546344"/>
            <a:ext cx="4955751" cy="449904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2457677" y="2682677"/>
            <a:ext cx="2059699" cy="715580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8012" y="450057"/>
            <a:ext cx="2080034" cy="212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03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97" y="-7082"/>
            <a:ext cx="9144793" cy="5157663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120510" y="348308"/>
            <a:ext cx="2879990" cy="175154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his job?</a:t>
            </a:r>
          </a:p>
          <a:p>
            <a:pPr algn="ctr"/>
            <a:r>
              <a:rPr lang="en-US" sz="27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 a driver.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1513" y="2572224"/>
            <a:ext cx="1611906" cy="227908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120510" y="2661449"/>
            <a:ext cx="1722629" cy="2364184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84841" y="3310895"/>
            <a:ext cx="1382054" cy="2075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120965" y="2672445"/>
            <a:ext cx="1716351" cy="23456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1684708" y="3384983"/>
            <a:ext cx="1382054" cy="207581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4286250" y="1345474"/>
            <a:ext cx="3937839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7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4286250" y="362075"/>
            <a:ext cx="3937839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7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22720" y="4212705"/>
            <a:ext cx="1298561" cy="562405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9302436" y="1414054"/>
            <a:ext cx="685800" cy="6858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620" y="-546344"/>
            <a:ext cx="4955751" cy="449904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2457677" y="2682677"/>
            <a:ext cx="2059699" cy="715580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8012" y="450057"/>
            <a:ext cx="2080034" cy="212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04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97" y="-7082"/>
            <a:ext cx="9144793" cy="5157663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120510" y="348308"/>
            <a:ext cx="3394340" cy="175154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her job?</a:t>
            </a:r>
          </a:p>
          <a:p>
            <a:pPr algn="ctr"/>
            <a:r>
              <a:rPr lang="en-US" sz="27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 a teacher.</a:t>
            </a:r>
          </a:p>
          <a:p>
            <a:pPr algn="ctr"/>
            <a:endParaRPr lang="en-US" sz="27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1513" y="2572224"/>
            <a:ext cx="1611906" cy="227908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120510" y="2661449"/>
            <a:ext cx="1722629" cy="2364184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84841" y="3310895"/>
            <a:ext cx="1382054" cy="2075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120965" y="2672445"/>
            <a:ext cx="1716351" cy="23456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1684708" y="3384983"/>
            <a:ext cx="1382054" cy="207581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4686300" y="375954"/>
            <a:ext cx="3829050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7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686300" y="1345474"/>
            <a:ext cx="3829050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7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22720" y="4212705"/>
            <a:ext cx="1298561" cy="562405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9583679" y="375954"/>
            <a:ext cx="685800" cy="6858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620" y="-546344"/>
            <a:ext cx="4955751" cy="449904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2457677" y="2682677"/>
            <a:ext cx="2059699" cy="715580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8012" y="450057"/>
            <a:ext cx="2080034" cy="212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99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7149" y="-7082"/>
            <a:ext cx="9201546" cy="5157663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120510" y="348308"/>
            <a:ext cx="3394340" cy="175154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 her job?</a:t>
            </a:r>
          </a:p>
          <a:p>
            <a:pPr algn="ctr"/>
            <a:endParaRPr lang="en-US" sz="27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1513" y="2572224"/>
            <a:ext cx="1611906" cy="227908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120510" y="2661449"/>
            <a:ext cx="1722629" cy="2364184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84841" y="3310895"/>
            <a:ext cx="1382054" cy="2075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120965" y="2672445"/>
            <a:ext cx="1716351" cy="23456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1684708" y="3384983"/>
            <a:ext cx="1382054" cy="207581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4686300" y="375954"/>
            <a:ext cx="3829050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7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686300" y="1345474"/>
            <a:ext cx="3829050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7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22720" y="4212705"/>
            <a:ext cx="1298561" cy="562405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9583679" y="375954"/>
            <a:ext cx="685800" cy="6858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620" y="-546344"/>
            <a:ext cx="4955751" cy="449904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2457677" y="2682677"/>
            <a:ext cx="2059699" cy="715580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8012" y="450057"/>
            <a:ext cx="2080034" cy="212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06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7" y="-7082"/>
            <a:ext cx="9144793" cy="51576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2895" t="3263" r="16733" b="12892"/>
          <a:stretch/>
        </p:blipFill>
        <p:spPr>
          <a:xfrm>
            <a:off x="3225577" y="1269164"/>
            <a:ext cx="2687877" cy="3457587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9400" y="4445548"/>
            <a:ext cx="1298561" cy="562405"/>
          </a:xfrm>
          <a:prstGeom prst="rect">
            <a:avLst/>
          </a:prstGeom>
        </p:spPr>
      </p:pic>
      <p:pic>
        <p:nvPicPr>
          <p:cNvPr id="7" name="Picture 6" hidden="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620" y="-546344"/>
            <a:ext cx="4955751" cy="449904"/>
          </a:xfrm>
          <a:prstGeom prst="rect">
            <a:avLst/>
          </a:prstGeom>
        </p:spPr>
      </p:pic>
      <p:sp>
        <p:nvSpPr>
          <p:cNvPr id="8" name="TextBox 7" hidden="1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2457677" y="2682677"/>
            <a:ext cx="2059699" cy="715580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9" name="Picture 8" hidden="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8012" y="450057"/>
            <a:ext cx="2080034" cy="212169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19296" y="1390177"/>
            <a:ext cx="4118769" cy="3215561"/>
          </a:xfrm>
          <a:prstGeom prst="rect">
            <a:avLst/>
          </a:prstGeom>
          <a:noFill/>
        </p:spPr>
        <p:txBody>
          <a:bodyPr wrap="none" lIns="68580" tIns="34290" rIns="68580" bIns="34290" rtlCol="0">
            <a:prstTxWarp prst="textArchUp">
              <a:avLst>
                <a:gd name="adj" fmla="val 12679585"/>
              </a:avLst>
            </a:prstTxWarp>
            <a:spAutoFit/>
          </a:bodyPr>
          <a:lstStyle/>
          <a:p>
            <a:pPr algn="ctr"/>
            <a:r>
              <a:rPr lang="en-US" sz="6600" b="1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glow rad="76200">
                    <a:srgbClr val="FF0000"/>
                  </a:glow>
                </a:effectLst>
                <a:latin typeface="Bauhaus 93" panose="04030905020B02020C02" pitchFamily="82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422192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"/>
          <p:cNvSpPr/>
          <p:nvPr/>
        </p:nvSpPr>
        <p:spPr>
          <a:xfrm>
            <a:off x="2500713" y="768450"/>
            <a:ext cx="5486400" cy="1160382"/>
          </a:xfrm>
          <a:prstGeom prst="rect">
            <a:avLst/>
          </a:prstGeom>
        </p:spPr>
        <p:txBody>
          <a:bodyPr wrap="square" lIns="68580" tIns="34290" rIns="68580" bIns="3429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7200" b="1" cap="all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	</a:t>
            </a:r>
          </a:p>
        </p:txBody>
      </p:sp>
      <p:pic>
        <p:nvPicPr>
          <p:cNvPr id="2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335" y="1993456"/>
            <a:ext cx="4021782" cy="277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43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0968142780">
            <a:extLst>
              <a:ext uri="{FF2B5EF4-FFF2-40B4-BE49-F238E27FC236}">
                <a16:creationId xmlns="" xmlns:a16="http://schemas.microsoft.com/office/drawing/2014/main" id="{7AF77855-99DA-69DC-80C7-DE4BAC7D3AC8}"/>
              </a:ext>
            </a:extLst>
          </p:cNvPr>
          <p:cNvCxnSpPr>
            <a:cxnSpLocks/>
          </p:cNvCxnSpPr>
          <p:nvPr/>
        </p:nvCxnSpPr>
        <p:spPr>
          <a:xfrm flipH="1">
            <a:off x="2182831" y="2270055"/>
            <a:ext cx="2389169" cy="72923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0968142780">
            <a:extLst>
              <a:ext uri="{FF2B5EF4-FFF2-40B4-BE49-F238E27FC236}">
                <a16:creationId xmlns="" xmlns:a16="http://schemas.microsoft.com/office/drawing/2014/main" id="{0063D836-04AC-9CEF-A611-F5C4BB14604A}"/>
              </a:ext>
            </a:extLst>
          </p:cNvPr>
          <p:cNvCxnSpPr>
            <a:cxnSpLocks/>
          </p:cNvCxnSpPr>
          <p:nvPr/>
        </p:nvCxnSpPr>
        <p:spPr>
          <a:xfrm flipH="1">
            <a:off x="3916333" y="2270055"/>
            <a:ext cx="655667" cy="8656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Bùi Liễu 0968142780">
            <a:extLst>
              <a:ext uri="{FF2B5EF4-FFF2-40B4-BE49-F238E27FC236}">
                <a16:creationId xmlns="" xmlns:a16="http://schemas.microsoft.com/office/drawing/2014/main" id="{B5410517-F1C9-351F-5026-09619C527D12}"/>
              </a:ext>
            </a:extLst>
          </p:cNvPr>
          <p:cNvCxnSpPr>
            <a:cxnSpLocks/>
          </p:cNvCxnSpPr>
          <p:nvPr/>
        </p:nvCxnSpPr>
        <p:spPr>
          <a:xfrm>
            <a:off x="4572000" y="2270055"/>
            <a:ext cx="999633" cy="8354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Bùi Liễu 0968142780">
            <a:extLst>
              <a:ext uri="{FF2B5EF4-FFF2-40B4-BE49-F238E27FC236}">
                <a16:creationId xmlns="" xmlns:a16="http://schemas.microsoft.com/office/drawing/2014/main" id="{36372F84-E79B-F224-88A9-F9A4270CCDE7}"/>
              </a:ext>
            </a:extLst>
          </p:cNvPr>
          <p:cNvCxnSpPr>
            <a:cxnSpLocks/>
          </p:cNvCxnSpPr>
          <p:nvPr/>
        </p:nvCxnSpPr>
        <p:spPr>
          <a:xfrm>
            <a:off x="4572000" y="2270055"/>
            <a:ext cx="2451425" cy="72923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0968142780">
            <a:extLst>
              <a:ext uri="{FF2B5EF4-FFF2-40B4-BE49-F238E27FC236}">
                <a16:creationId xmlns=""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3535922" y="133350"/>
            <a:ext cx="2181509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Review</a:t>
            </a:r>
            <a:endParaRPr lang="en-US" sz="40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Bùi Liễu 0968142780">
            <a:extLst>
              <a:ext uri="{FF2B5EF4-FFF2-40B4-BE49-F238E27FC236}">
                <a16:creationId xmlns:a16="http://schemas.microsoft.com/office/drawing/2014/main" xmlns="" id="{643EA97C-C39E-4472-89FA-06A40FF9304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406" y="1290130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8" name="Bùi Liễu 0968142780"/>
          <p:cNvSpPr txBox="1"/>
          <p:nvPr/>
        </p:nvSpPr>
        <p:spPr>
          <a:xfrm>
            <a:off x="571209" y="4002054"/>
            <a:ext cx="1656543" cy="6357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smtClean="0">
                <a:solidFill>
                  <a:schemeClr val="tx1"/>
                </a:solidFill>
              </a:rPr>
              <a:t>a doctor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9" name="Bùi Liễu 0968142780"/>
          <p:cNvSpPr txBox="1"/>
          <p:nvPr/>
        </p:nvSpPr>
        <p:spPr>
          <a:xfrm>
            <a:off x="4774983" y="4374399"/>
            <a:ext cx="1719060" cy="6357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</a:rPr>
              <a:t>a</a:t>
            </a:r>
            <a:r>
              <a:rPr lang="en-US" sz="2800" dirty="0" smtClean="0">
                <a:solidFill>
                  <a:schemeClr val="tx1"/>
                </a:solidFill>
              </a:rPr>
              <a:t> teacher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0" name="Bùi liễu 0968142780"/>
          <p:cNvSpPr txBox="1"/>
          <p:nvPr/>
        </p:nvSpPr>
        <p:spPr>
          <a:xfrm>
            <a:off x="2764027" y="4373826"/>
            <a:ext cx="1436932" cy="6357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</a:rPr>
              <a:t>a</a:t>
            </a:r>
            <a:r>
              <a:rPr lang="en-US" sz="2800" dirty="0" smtClean="0">
                <a:solidFill>
                  <a:schemeClr val="tx1"/>
                </a:solidFill>
              </a:rPr>
              <a:t> driver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1" name="Bùi Liễu 0968142780"/>
          <p:cNvSpPr txBox="1"/>
          <p:nvPr/>
        </p:nvSpPr>
        <p:spPr>
          <a:xfrm>
            <a:off x="6933621" y="3953853"/>
            <a:ext cx="1616468" cy="6357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</a:rPr>
              <a:t>a</a:t>
            </a:r>
            <a:r>
              <a:rPr lang="en-US" sz="2800" dirty="0" smtClean="0">
                <a:solidFill>
                  <a:schemeClr val="tx1"/>
                </a:solidFill>
              </a:rPr>
              <a:t> worker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2438400" y="1199727"/>
            <a:ext cx="3923978" cy="522343"/>
          </a:xfrm>
          <a:prstGeom prst="wedgeRoundRectCallout">
            <a:avLst>
              <a:gd name="adj1" fmla="val -58730"/>
              <a:gd name="adj2" fmla="val -12994"/>
              <a:gd name="adj3" fmla="val 16667"/>
            </a:avLst>
          </a:prstGeom>
          <a:solidFill>
            <a:srgbClr val="F9B67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lnSpc>
                <a:spcPct val="100000"/>
              </a:lnSpc>
            </a:pPr>
            <a:r>
              <a:rPr lang="en-US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What’s his / her job?</a:t>
            </a:r>
          </a:p>
        </p:txBody>
      </p:sp>
      <p:sp>
        <p:nvSpPr>
          <p:cNvPr id="13" name="Facebook: Bùi Liễu">
            <a:extLst>
              <a:ext uri="{FF2B5EF4-FFF2-40B4-BE49-F238E27FC236}">
                <a16:creationId xmlns:a16="http://schemas.microsoft.com/office/drawing/2014/main" xmlns="" id="{8893A595-5B53-75E2-696F-FA7249FAC9B5}"/>
              </a:ext>
            </a:extLst>
          </p:cNvPr>
          <p:cNvSpPr txBox="1"/>
          <p:nvPr/>
        </p:nvSpPr>
        <p:spPr>
          <a:xfrm>
            <a:off x="2533489" y="1793329"/>
            <a:ext cx="3733800" cy="476726"/>
          </a:xfrm>
          <a:prstGeom prst="wedgeRoundRectCallout">
            <a:avLst>
              <a:gd name="adj1" fmla="val 57045"/>
              <a:gd name="adj2" fmla="val 23873"/>
              <a:gd name="adj3" fmla="val 16667"/>
            </a:avLst>
          </a:prstGeom>
          <a:solidFill>
            <a:srgbClr val="F9B67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8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He’s / She’s______.</a:t>
            </a:r>
          </a:p>
        </p:txBody>
      </p:sp>
      <p:pic>
        <p:nvPicPr>
          <p:cNvPr id="14" name="Bùi Liễu 0968142780">
            <a:extLst>
              <a:ext uri="{FF2B5EF4-FFF2-40B4-BE49-F238E27FC236}">
                <a16:creationId xmlns="" xmlns:a16="http://schemas.microsoft.com/office/drawing/2014/main" id="{F3E35415-D77A-4DE0-BF0F-9C70D43CE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78274" y="1932485"/>
            <a:ext cx="445151" cy="429072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ùi Liễu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2691" y="2923085"/>
            <a:ext cx="1145050" cy="1100312"/>
          </a:xfrm>
          <a:prstGeom prst="rect">
            <a:avLst/>
          </a:prstGeom>
        </p:spPr>
      </p:pic>
      <p:pic>
        <p:nvPicPr>
          <p:cNvPr id="16" name="Bùi Liễu">
            <a:extLst>
              <a:ext uri="{FF2B5EF4-FFF2-40B4-BE49-F238E27FC236}">
                <a16:creationId xmlns="" xmlns:a16="http://schemas.microsoft.com/office/drawing/2014/main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422" y="3339653"/>
            <a:ext cx="1249076" cy="1083293"/>
          </a:xfrm>
          <a:prstGeom prst="rect">
            <a:avLst/>
          </a:prstGeom>
        </p:spPr>
      </p:pic>
      <p:pic>
        <p:nvPicPr>
          <p:cNvPr id="17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447" y="3319022"/>
            <a:ext cx="1163885" cy="1106905"/>
          </a:xfrm>
          <a:prstGeom prst="rect">
            <a:avLst/>
          </a:prstGeom>
        </p:spPr>
      </p:pic>
      <p:pic>
        <p:nvPicPr>
          <p:cNvPr id="18" name="Bùi Liễu">
            <a:extLst>
              <a:ext uri="{FF2B5EF4-FFF2-40B4-BE49-F238E27FC236}">
                <a16:creationId xmlns="" xmlns:a16="http://schemas.microsoft.com/office/drawing/2014/main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370" y="2999285"/>
            <a:ext cx="1115675" cy="1091437"/>
          </a:xfrm>
          <a:prstGeom prst="rect">
            <a:avLst/>
          </a:prstGeom>
        </p:spPr>
      </p:pic>
      <p:sp>
        <p:nvSpPr>
          <p:cNvPr id="19" name="Bùi liễu 0968142780"/>
          <p:cNvSpPr/>
          <p:nvPr/>
        </p:nvSpPr>
        <p:spPr>
          <a:xfrm>
            <a:off x="6800850" y="884341"/>
            <a:ext cx="1774717" cy="83772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2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he’s = he is</a:t>
            </a: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2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she’s = she is</a:t>
            </a:r>
          </a:p>
        </p:txBody>
      </p:sp>
    </p:spTree>
    <p:extLst>
      <p:ext uri="{BB962C8B-B14F-4D97-AF65-F5344CB8AC3E}">
        <p14:creationId xmlns:p14="http://schemas.microsoft.com/office/powerpoint/2010/main" val="428936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ùi Liễu 0968142780"/>
          <p:cNvSpPr/>
          <p:nvPr/>
        </p:nvSpPr>
        <p:spPr>
          <a:xfrm>
            <a:off x="3387206" y="971550"/>
            <a:ext cx="2420243" cy="610041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lnSpc>
                <a:spcPct val="150000"/>
              </a:lnSpc>
            </a:pPr>
            <a:r>
              <a:rPr lang="en-US" sz="3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33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1822720" y="2248046"/>
            <a:ext cx="291830" cy="248055"/>
          </a:xfrm>
          <a:prstGeom prst="rightArrow">
            <a:avLst/>
          </a:prstGeom>
          <a:solidFill>
            <a:schemeClr val="accent6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1822720" y="2808419"/>
            <a:ext cx="291830" cy="248055"/>
          </a:xfrm>
          <a:prstGeom prst="rightArrow">
            <a:avLst/>
          </a:prstGeom>
          <a:solidFill>
            <a:schemeClr val="accent6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286000" y="2000251"/>
            <a:ext cx="7042898" cy="131574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00">
                <a:latin typeface="Arial" panose="020B0604020202020204" pitchFamily="34" charset="0"/>
                <a:cs typeface="Arial" panose="020B0604020202020204" pitchFamily="34" charset="0"/>
              </a:rPr>
              <a:t>Learn by heart all the new words.</a:t>
            </a:r>
          </a:p>
          <a:p>
            <a:pPr>
              <a:lnSpc>
                <a:spcPct val="150000"/>
              </a:lnSpc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Read again the dialogue in part 1.</a:t>
            </a:r>
          </a:p>
        </p:txBody>
      </p:sp>
    </p:spTree>
    <p:extLst>
      <p:ext uri="{BB962C8B-B14F-4D97-AF65-F5344CB8AC3E}">
        <p14:creationId xmlns:p14="http://schemas.microsoft.com/office/powerpoint/2010/main" val="242599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"/>
          <p:cNvSpPr txBox="1">
            <a:spLocks/>
          </p:cNvSpPr>
          <p:nvPr/>
        </p:nvSpPr>
        <p:spPr>
          <a:xfrm>
            <a:off x="967922" y="360515"/>
            <a:ext cx="2571750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chant. </a:t>
            </a:r>
          </a:p>
        </p:txBody>
      </p:sp>
      <p:sp>
        <p:nvSpPr>
          <p:cNvPr id="7" name="Bùi LIỄU 0968142780"/>
          <p:cNvSpPr/>
          <p:nvPr/>
        </p:nvSpPr>
        <p:spPr>
          <a:xfrm>
            <a:off x="7106854" y="4345596"/>
            <a:ext cx="414047" cy="251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mtClean="0"/>
              <a:t>Ư</a:t>
            </a:r>
            <a:endParaRPr lang="vi-VN"/>
          </a:p>
        </p:txBody>
      </p:sp>
      <p:pic>
        <p:nvPicPr>
          <p:cNvPr id="13" name="Bùi LIỄU 096814278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851" y="1047233"/>
            <a:ext cx="3360410" cy="3310348"/>
          </a:xfrm>
          <a:prstGeom prst="rect">
            <a:avLst/>
          </a:prstGeom>
        </p:spPr>
      </p:pic>
      <p:sp>
        <p:nvSpPr>
          <p:cNvPr id="8" name="Bùi Liễu 0968142780"/>
          <p:cNvSpPr/>
          <p:nvPr/>
        </p:nvSpPr>
        <p:spPr>
          <a:xfrm>
            <a:off x="1257300" y="897080"/>
            <a:ext cx="4572000" cy="469359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old is your brother?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 0968142780"/>
          <p:cNvSpPr/>
          <p:nvPr/>
        </p:nvSpPr>
        <p:spPr>
          <a:xfrm>
            <a:off x="1283677" y="1361090"/>
            <a:ext cx="2040810" cy="46935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sixteen</a:t>
            </a:r>
            <a:r>
              <a:rPr lang="en-US" sz="2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 0968142780"/>
          <p:cNvSpPr/>
          <p:nvPr/>
        </p:nvSpPr>
        <p:spPr>
          <a:xfrm>
            <a:off x="1279280" y="2240742"/>
            <a:ext cx="4572000" cy="469359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you sure? </a:t>
            </a:r>
          </a:p>
        </p:txBody>
      </p:sp>
      <p:sp>
        <p:nvSpPr>
          <p:cNvPr id="11" name="Bùi Liễu 0968142780"/>
          <p:cNvSpPr/>
          <p:nvPr/>
        </p:nvSpPr>
        <p:spPr>
          <a:xfrm>
            <a:off x="1210591" y="4208424"/>
            <a:ext cx="4572000" cy="469359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 you sure?</a:t>
            </a:r>
          </a:p>
        </p:txBody>
      </p:sp>
      <p:sp>
        <p:nvSpPr>
          <p:cNvPr id="12" name="Bùi Liễu 0968142780"/>
          <p:cNvSpPr/>
          <p:nvPr/>
        </p:nvSpPr>
        <p:spPr>
          <a:xfrm>
            <a:off x="1144649" y="2838245"/>
            <a:ext cx="4572000" cy="469359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How old is your sister?</a:t>
            </a:r>
          </a:p>
        </p:txBody>
      </p:sp>
      <p:sp>
        <p:nvSpPr>
          <p:cNvPr id="14" name="Bùi Liễu 0968142780"/>
          <p:cNvSpPr/>
          <p:nvPr/>
        </p:nvSpPr>
        <p:spPr>
          <a:xfrm>
            <a:off x="1257300" y="3748464"/>
            <a:ext cx="4572000" cy="469359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you sure? </a:t>
            </a:r>
          </a:p>
        </p:txBody>
      </p:sp>
      <p:sp>
        <p:nvSpPr>
          <p:cNvPr id="15" name="Bùi Liễu 0968142780"/>
          <p:cNvSpPr/>
          <p:nvPr/>
        </p:nvSpPr>
        <p:spPr>
          <a:xfrm>
            <a:off x="1210591" y="3288503"/>
            <a:ext cx="2157065" cy="46935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 fifteen</a:t>
            </a:r>
            <a:r>
              <a:rPr lang="en-US" sz="2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0968142780"/>
          <p:cNvSpPr/>
          <p:nvPr/>
        </p:nvSpPr>
        <p:spPr>
          <a:xfrm>
            <a:off x="1292468" y="1799651"/>
            <a:ext cx="4572000" cy="469359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you sure? </a:t>
            </a:r>
          </a:p>
        </p:txBody>
      </p:sp>
      <p:pic>
        <p:nvPicPr>
          <p:cNvPr id="2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4198.0417"/>
                    <p14:bmk name="Bookmark 2" time="8419.625"/>
                    <p14:bmk name="Bookmark 3" time="10662.3333"/>
                    <p14:bmk name="Bookmark 4" time="12939.625"/>
                    <p14:bmk name="Bookmark 5" time="14719.625"/>
                    <p14:bmk name="Bookmark 6" time="19532.7929"/>
                    <p14:bmk name="Bookmark 7" time="23557.2096"/>
                    <p14:bmk name="Bookmark 8" time="25823.2304"/>
                    <p14:bmk name="Bookmark 9" time="28211.3554"/>
                    <p14:bmk name="Bookmark 10" time="30111.3554"/>
                  </p14:bmkLst>
                </p14:media>
              </p:ext>
            </p:ext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1" t="14076" r="4356" b="12189"/>
          <a:stretch/>
        </p:blipFill>
        <p:spPr>
          <a:xfrm>
            <a:off x="3834340" y="308524"/>
            <a:ext cx="745112" cy="620927"/>
          </a:xfrm>
          <a:prstGeom prst="rect">
            <a:avLst/>
          </a:prstGeom>
        </p:spPr>
      </p:pic>
      <p:sp>
        <p:nvSpPr>
          <p:cNvPr id="4" name="Bùi LIỄU 0968142780"/>
          <p:cNvSpPr/>
          <p:nvPr/>
        </p:nvSpPr>
        <p:spPr>
          <a:xfrm>
            <a:off x="3190316" y="1338006"/>
            <a:ext cx="2113559" cy="4847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27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sixteen.</a:t>
            </a:r>
            <a:endParaRPr lang="en-US" sz="2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3140499" y="3263716"/>
            <a:ext cx="2132795" cy="4847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27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 fifteen.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12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par>
                  <p:cTn id="2"/>
                </p:par>
                <p:seq concurrent="1" nextAc="seek">
                  <p:cTn id="3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" fill="hold">
                          <p:stCondLst>
                            <p:cond delay="0"/>
                          </p:stCondLst>
                          <p:childTnLst>
                            <p:par>
                              <p:cTn id="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" dur="38838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100000">
                    <p:cTn id="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seq concurrent="1" nextAc="seek">
                  <p:cTn id="9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" fill="hold">
                          <p:stCondLst>
                            <p:cond delay="0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3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1"/>
                      </p:tgtEl>
                    </p:cond>
                  </p:nextCondLst>
                </p:seq>
                <p:seq concurrent="1" nextAc="seek">
                  <p:cTn id="16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" fill="hold">
                          <p:stCondLst>
                            <p:cond delay="0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0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2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2"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7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8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9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3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4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5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6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4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1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3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5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8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9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0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6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5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6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7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7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2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3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4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8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9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0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9"/>
                      </p:tgtEl>
                    </p:cond>
                  </p:nextCondLst>
                </p:seq>
                <p:seq concurrent="1" nextAc="seek">
                  <p:cTn id="72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3" fill="hold">
                          <p:stCondLst>
                            <p:cond delay="0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7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10"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/>
          <p:bldP spid="10" grpId="0"/>
          <p:bldP spid="11" grpId="0"/>
          <p:bldP spid="12" grpId="0"/>
          <p:bldP spid="14" grpId="0"/>
          <p:bldP spid="15" grpId="0"/>
          <p:bldP spid="16" grpId="0"/>
          <p:bldP spid="4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par>
                  <p:cTn id="2"/>
                </p:par>
                <p:seq concurrent="1" nextAc="seek">
                  <p:cTn id="3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" fill="hold">
                          <p:stCondLst>
                            <p:cond delay="0"/>
                          </p:stCondLst>
                          <p:childTnLst>
                            <p:par>
                              <p:cTn id="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" dur="38838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100000">
                    <p:cTn id="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126" y="742950"/>
            <a:ext cx="4770155" cy="307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ùi Liễu 0968142780"/>
          <p:cNvSpPr txBox="1"/>
          <p:nvPr/>
        </p:nvSpPr>
        <p:spPr>
          <a:xfrm>
            <a:off x="2514600" y="2390312"/>
            <a:ext cx="4229101" cy="83099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000" b="1" spc="50" dirty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 Demi" panose="020E0802020502020306" pitchFamily="34" charset="0"/>
              </a:rPr>
              <a:t>Thank you!</a:t>
            </a:r>
          </a:p>
        </p:txBody>
      </p:sp>
      <p:sp>
        <p:nvSpPr>
          <p:cNvPr id="2" name="Rectangle 1"/>
          <p:cNvSpPr/>
          <p:nvPr/>
        </p:nvSpPr>
        <p:spPr>
          <a:xfrm>
            <a:off x="2073714" y="-3829050"/>
            <a:ext cx="3295649" cy="5001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dirty="0" smtClean="0"/>
              <a:t>Facebook: </a:t>
            </a:r>
            <a:r>
              <a:rPr lang="en-US" dirty="0" err="1"/>
              <a:t>Bùi</a:t>
            </a:r>
            <a:r>
              <a:rPr lang="en-US" dirty="0"/>
              <a:t> </a:t>
            </a:r>
            <a:r>
              <a:rPr lang="en-US" dirty="0" err="1"/>
              <a:t>Liễu</a:t>
            </a:r>
            <a:r>
              <a:rPr lang="en-US" dirty="0"/>
              <a:t>  </a:t>
            </a:r>
          </a:p>
          <a:p>
            <a:r>
              <a:rPr lang="en-US" dirty="0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395237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ùi Liễu 0968142780"/>
          <p:cNvSpPr txBox="1"/>
          <p:nvPr/>
        </p:nvSpPr>
        <p:spPr>
          <a:xfrm>
            <a:off x="3481966" y="514603"/>
            <a:ext cx="2734531" cy="7617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500" b="1" spc="38" dirty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 Demi" panose="020E0802020502020306" pitchFamily="34" charset="0"/>
              </a:rPr>
              <a:t>Contents</a:t>
            </a:r>
          </a:p>
        </p:txBody>
      </p:sp>
      <p:sp>
        <p:nvSpPr>
          <p:cNvPr id="15" name="Bùi Liễu"/>
          <p:cNvSpPr txBox="1">
            <a:spLocks/>
          </p:cNvSpPr>
          <p:nvPr/>
        </p:nvSpPr>
        <p:spPr>
          <a:xfrm>
            <a:off x="3173479" y="2290799"/>
            <a:ext cx="4675121" cy="433350"/>
          </a:xfrm>
          <a:prstGeom prst="rect">
            <a:avLst/>
          </a:prstGeom>
        </p:spPr>
        <p:txBody>
          <a:bodyPr spcFirstLastPara="1" vert="horz" wrap="square" lIns="68569" tIns="68569" rIns="68569" bIns="68569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16" name="Bùi Liễu"/>
          <p:cNvSpPr txBox="1">
            <a:spLocks/>
          </p:cNvSpPr>
          <p:nvPr/>
        </p:nvSpPr>
        <p:spPr>
          <a:xfrm>
            <a:off x="3173479" y="1662149"/>
            <a:ext cx="426885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Look, listen and repeat.</a:t>
            </a:r>
          </a:p>
        </p:txBody>
      </p:sp>
      <p:sp>
        <p:nvSpPr>
          <p:cNvPr id="17" name="Bùi Liễu"/>
          <p:cNvSpPr txBox="1">
            <a:spLocks/>
          </p:cNvSpPr>
          <p:nvPr/>
        </p:nvSpPr>
        <p:spPr>
          <a:xfrm>
            <a:off x="3171542" y="2829392"/>
            <a:ext cx="3030887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>
                <a:latin typeface="Arial" panose="020B0604020202020204" pitchFamily="34" charset="0"/>
                <a:cs typeface="Arial" panose="020B0604020202020204" pitchFamily="34" charset="0"/>
              </a:rPr>
              <a:t>Let’s talk. </a:t>
            </a:r>
            <a:endParaRPr lang="en-US" sz="2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Bùi Liễu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833" y="2693146"/>
            <a:ext cx="437876" cy="548886"/>
          </a:xfrm>
          <a:prstGeom prst="rect">
            <a:avLst/>
          </a:prstGeom>
        </p:spPr>
      </p:pic>
      <p:pic>
        <p:nvPicPr>
          <p:cNvPr id="10" name="Bùi Liễu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931" y="1581150"/>
            <a:ext cx="463778" cy="562454"/>
          </a:xfrm>
          <a:prstGeom prst="rect">
            <a:avLst/>
          </a:prstGeom>
        </p:spPr>
      </p:pic>
      <p:pic>
        <p:nvPicPr>
          <p:cNvPr id="11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561" y="2151734"/>
            <a:ext cx="492148" cy="56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30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ùi Liễu"/>
          <p:cNvSpPr txBox="1">
            <a:spLocks/>
          </p:cNvSpPr>
          <p:nvPr/>
        </p:nvSpPr>
        <p:spPr>
          <a:xfrm>
            <a:off x="685800" y="274127"/>
            <a:ext cx="481529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</a:p>
        </p:txBody>
      </p:sp>
      <p:sp>
        <p:nvSpPr>
          <p:cNvPr id="9" name="Bùi Liễu 0968142780"/>
          <p:cNvSpPr/>
          <p:nvPr/>
        </p:nvSpPr>
        <p:spPr>
          <a:xfrm>
            <a:off x="3335929" y="4226727"/>
            <a:ext cx="2400299" cy="490315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</a:t>
            </a: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they?</a:t>
            </a:r>
          </a:p>
        </p:txBody>
      </p:sp>
      <p:sp>
        <p:nvSpPr>
          <p:cNvPr id="10" name="Bùi Liễu 0968142780"/>
          <p:cNvSpPr/>
          <p:nvPr/>
        </p:nvSpPr>
        <p:spPr>
          <a:xfrm>
            <a:off x="3191671" y="4243080"/>
            <a:ext cx="2707277" cy="490315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they?</a:t>
            </a:r>
            <a:endParaRPr lang="en-US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0968142780"/>
          <p:cNvSpPr/>
          <p:nvPr/>
        </p:nvSpPr>
        <p:spPr>
          <a:xfrm>
            <a:off x="2821578" y="4247476"/>
            <a:ext cx="3522072" cy="553124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doing?</a:t>
            </a:r>
          </a:p>
        </p:txBody>
      </p:sp>
      <p:pic>
        <p:nvPicPr>
          <p:cNvPr id="22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638" y="372847"/>
            <a:ext cx="294279" cy="235909"/>
          </a:xfrm>
          <a:prstGeom prst="rect">
            <a:avLst/>
          </a:prstGeom>
        </p:spPr>
      </p:pic>
      <p:pic>
        <p:nvPicPr>
          <p:cNvPr id="12" name="Bùi Liễu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68" y="1257207"/>
            <a:ext cx="4376015" cy="2702704"/>
          </a:xfrm>
          <a:prstGeom prst="rect">
            <a:avLst/>
          </a:prstGeom>
        </p:spPr>
      </p:pic>
      <p:pic>
        <p:nvPicPr>
          <p:cNvPr id="18" name="Bùi Liễu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1051417"/>
            <a:ext cx="4298904" cy="3024161"/>
          </a:xfrm>
          <a:prstGeom prst="rect">
            <a:avLst/>
          </a:prstGeom>
        </p:spPr>
      </p:pic>
      <p:sp>
        <p:nvSpPr>
          <p:cNvPr id="17" name="Bùi Liễu"/>
          <p:cNvSpPr txBox="1">
            <a:spLocks/>
          </p:cNvSpPr>
          <p:nvPr/>
        </p:nvSpPr>
        <p:spPr>
          <a:xfrm>
            <a:off x="640212" y="4743510"/>
            <a:ext cx="3970331" cy="23816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Click on the  speaker / sentences to listen.</a:t>
            </a:r>
          </a:p>
        </p:txBody>
      </p:sp>
      <p:sp>
        <p:nvSpPr>
          <p:cNvPr id="2" name="Bùi Liễu"/>
          <p:cNvSpPr/>
          <p:nvPr/>
        </p:nvSpPr>
        <p:spPr>
          <a:xfrm>
            <a:off x="1792879" y="1239186"/>
            <a:ext cx="2905919" cy="467334"/>
          </a:xfrm>
          <a:prstGeom prst="roundRect">
            <a:avLst/>
          </a:prstGeom>
          <a:solidFill>
            <a:srgbClr val="FFFFCC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3" name="Bùi Liễu 0968142780"/>
          <p:cNvSpPr/>
          <p:nvPr/>
        </p:nvSpPr>
        <p:spPr>
          <a:xfrm>
            <a:off x="1792879" y="1239186"/>
            <a:ext cx="2836272" cy="43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my mother.</a:t>
            </a:r>
            <a:endParaRPr lang="vi-VN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911778" y="3664373"/>
            <a:ext cx="2421528" cy="467334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2189015" y="3493226"/>
            <a:ext cx="2421528" cy="467334"/>
          </a:xfrm>
          <a:prstGeom prst="roundRect">
            <a:avLst/>
          </a:prstGeom>
          <a:solidFill>
            <a:srgbClr val="FFFFCC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285750" y="2950373"/>
            <a:ext cx="2421528" cy="467334"/>
          </a:xfrm>
          <a:prstGeom prst="roundRect">
            <a:avLst/>
          </a:prstGeom>
          <a:solidFill>
            <a:srgbClr val="FFFFCC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4402435" y="1590066"/>
            <a:ext cx="2404742" cy="467334"/>
          </a:xfrm>
          <a:prstGeom prst="roundRect">
            <a:avLst/>
          </a:prstGeom>
          <a:solidFill>
            <a:srgbClr val="FFFFCC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5866696" y="1023539"/>
            <a:ext cx="2898482" cy="467334"/>
          </a:xfrm>
          <a:prstGeom prst="roundRect">
            <a:avLst/>
          </a:prstGeom>
          <a:solidFill>
            <a:srgbClr val="FFFFCC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20" name="Bùi Liễu 0968142780"/>
          <p:cNvSpPr/>
          <p:nvPr/>
        </p:nvSpPr>
        <p:spPr>
          <a:xfrm>
            <a:off x="6127548" y="1035921"/>
            <a:ext cx="2800507" cy="4369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my father.</a:t>
            </a:r>
            <a:endParaRPr lang="vi-VN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ùi Liễu 0968142780"/>
          <p:cNvSpPr/>
          <p:nvPr/>
        </p:nvSpPr>
        <p:spPr>
          <a:xfrm>
            <a:off x="4310293" y="1623701"/>
            <a:ext cx="2720108" cy="400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his job?</a:t>
            </a:r>
            <a:endParaRPr lang="vi-VN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0968142780"/>
          <p:cNvSpPr/>
          <p:nvPr/>
        </p:nvSpPr>
        <p:spPr>
          <a:xfrm>
            <a:off x="317247" y="2971801"/>
            <a:ext cx="2425953" cy="3792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her job?</a:t>
            </a:r>
            <a:endParaRPr lang="vi-VN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 0968142780"/>
          <p:cNvSpPr/>
          <p:nvPr/>
        </p:nvSpPr>
        <p:spPr>
          <a:xfrm>
            <a:off x="2189016" y="3564085"/>
            <a:ext cx="2509783" cy="3792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 a doctor.</a:t>
            </a:r>
            <a:endParaRPr lang="vi-VN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Bùi Liễu 0968142780"/>
          <p:cNvSpPr/>
          <p:nvPr/>
        </p:nvSpPr>
        <p:spPr>
          <a:xfrm>
            <a:off x="5866697" y="3664373"/>
            <a:ext cx="2466610" cy="413403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a teacher.</a:t>
            </a:r>
            <a:endParaRPr lang="vi-VN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23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7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12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7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12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7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12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7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rack 12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7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ack 12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7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rack 12-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/>
      <p:bldP spid="20" grpId="0"/>
      <p:bldP spid="23" grpId="0"/>
      <p:bldP spid="14" grpId="0"/>
      <p:bldP spid="15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ùi Liễu"/>
          <p:cNvSpPr/>
          <p:nvPr/>
        </p:nvSpPr>
        <p:spPr>
          <a:xfrm>
            <a:off x="1885950" y="1943101"/>
            <a:ext cx="6400800" cy="1156022"/>
          </a:xfrm>
          <a:prstGeom prst="rect">
            <a:avLst/>
          </a:prstGeom>
        </p:spPr>
        <p:txBody>
          <a:bodyPr wrap="square" lIns="68580" tIns="34290" rIns="68580" bIns="3429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6600" b="1" cap="all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Vocabulary	</a:t>
            </a:r>
          </a:p>
        </p:txBody>
      </p:sp>
    </p:spTree>
    <p:extLst>
      <p:ext uri="{BB962C8B-B14F-4D97-AF65-F5344CB8AC3E}">
        <p14:creationId xmlns:p14="http://schemas.microsoft.com/office/powerpoint/2010/main" val="90244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ùi Liễu  0968142780"/>
          <p:cNvSpPr txBox="1"/>
          <p:nvPr/>
        </p:nvSpPr>
        <p:spPr>
          <a:xfrm>
            <a:off x="1200150" y="285751"/>
            <a:ext cx="1743795" cy="4847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700" b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Vocabulary</a:t>
            </a:r>
            <a:endParaRPr lang="en-US" sz="2700" b="1" dirty="0">
              <a:solidFill>
                <a:schemeClr val="accent6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3" name="Bùi Liễu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" t="33750" r="-218" b="22500"/>
          <a:stretch/>
        </p:blipFill>
        <p:spPr>
          <a:xfrm>
            <a:off x="1028700" y="1192175"/>
            <a:ext cx="4779850" cy="2743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7250" y="4572000"/>
            <a:ext cx="3486150" cy="30008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Click on the words to listen again.</a:t>
            </a:r>
          </a:p>
        </p:txBody>
      </p:sp>
      <p:sp>
        <p:nvSpPr>
          <p:cNvPr id="10" name="Facebook: Bùi Liễu">
            <a:extLst>
              <a:ext uri="{FF2B5EF4-FFF2-40B4-BE49-F238E27FC236}">
                <a16:creationId xmlns:a16="http://schemas.microsoft.com/office/drawing/2014/main" xmlns="" id="{2C5F5125-A5E5-4E99-A169-C34EBF36D498}"/>
              </a:ext>
            </a:extLst>
          </p:cNvPr>
          <p:cNvSpPr/>
          <p:nvPr/>
        </p:nvSpPr>
        <p:spPr>
          <a:xfrm>
            <a:off x="5751337" y="2571750"/>
            <a:ext cx="2298502" cy="467436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ʤɒb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z/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acebook: Bùi Liễu">
            <a:extLst>
              <a:ext uri="{FF2B5EF4-FFF2-40B4-BE49-F238E27FC236}">
                <a16:creationId xmlns:a16="http://schemas.microsoft.com/office/drawing/2014/main" xmlns="" id="{AC1FE594-7DD7-48AD-8E20-8DC049CA97F4}"/>
              </a:ext>
            </a:extLst>
          </p:cNvPr>
          <p:cNvSpPr/>
          <p:nvPr/>
        </p:nvSpPr>
        <p:spPr>
          <a:xfrm>
            <a:off x="5486400" y="1750091"/>
            <a:ext cx="2977429" cy="813684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>
              <a:spcAft>
                <a:spcPts val="450"/>
              </a:spcAft>
            </a:pPr>
            <a:r>
              <a:rPr lang="en-US" sz="50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jobs</a:t>
            </a:r>
            <a:endParaRPr lang="en-US" sz="50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  0968142780">
            <a:extLst>
              <a:ext uri="{FF2B5EF4-FFF2-40B4-BE49-F238E27FC236}">
                <a16:creationId xmlns:a16="http://schemas.microsoft.com/office/drawing/2014/main" xmlns="" id="{A29F4AC8-FAA9-41DA-925B-A0F57A344EE9}"/>
              </a:ext>
            </a:extLst>
          </p:cNvPr>
          <p:cNvSpPr/>
          <p:nvPr/>
        </p:nvSpPr>
        <p:spPr>
          <a:xfrm>
            <a:off x="5751337" y="3094361"/>
            <a:ext cx="2402063" cy="467437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ác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935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ob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ob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2" grpId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ùi Liễu  0968142780"/>
          <p:cNvSpPr txBox="1"/>
          <p:nvPr/>
        </p:nvSpPr>
        <p:spPr>
          <a:xfrm>
            <a:off x="1200150" y="285751"/>
            <a:ext cx="1743795" cy="4847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700" b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Vocabulary</a:t>
            </a:r>
            <a:endParaRPr lang="en-US" sz="2700" b="1" dirty="0">
              <a:solidFill>
                <a:schemeClr val="accent6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3" name="Bùi Liễu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124592"/>
            <a:ext cx="3162300" cy="3162300"/>
          </a:xfrm>
          <a:prstGeom prst="rect">
            <a:avLst/>
          </a:prstGeom>
        </p:spPr>
      </p:pic>
      <p:sp>
        <p:nvSpPr>
          <p:cNvPr id="8" name="Facebook: Bùi Liễu">
            <a:extLst>
              <a:ext uri="{FF2B5EF4-FFF2-40B4-BE49-F238E27FC236}">
                <a16:creationId xmlns:a16="http://schemas.microsoft.com/office/drawing/2014/main" xmlns="" id="{2C5F5125-A5E5-4E99-A169-C34EBF36D498}"/>
              </a:ext>
            </a:extLst>
          </p:cNvPr>
          <p:cNvSpPr/>
          <p:nvPr/>
        </p:nvSpPr>
        <p:spPr>
          <a:xfrm>
            <a:off x="5429250" y="2639136"/>
            <a:ext cx="2298502" cy="467436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2700" dirty="0">
                <a:latin typeface="Arial" panose="020B0604020202020204" pitchFamily="34" charset="0"/>
                <a:cs typeface="Arial" panose="020B0604020202020204" pitchFamily="34" charset="0"/>
              </a:rPr>
              <a:t>ˈdɒktə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10" name="Facebook: Bùi Liễu">
            <a:extLst>
              <a:ext uri="{FF2B5EF4-FFF2-40B4-BE49-F238E27FC236}">
                <a16:creationId xmlns:a16="http://schemas.microsoft.com/office/drawing/2014/main" xmlns="" id="{AC1FE594-7DD7-48AD-8E20-8DC049CA97F4}"/>
              </a:ext>
            </a:extLst>
          </p:cNvPr>
          <p:cNvSpPr/>
          <p:nvPr/>
        </p:nvSpPr>
        <p:spPr>
          <a:xfrm>
            <a:off x="4457700" y="1801578"/>
            <a:ext cx="4400551" cy="813684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>
              <a:spcAft>
                <a:spcPts val="450"/>
              </a:spcAft>
            </a:pP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doctor</a:t>
            </a:r>
          </a:p>
        </p:txBody>
      </p:sp>
      <p:sp>
        <p:nvSpPr>
          <p:cNvPr id="12" name="Bùi Liễu  0968142780">
            <a:extLst>
              <a:ext uri="{FF2B5EF4-FFF2-40B4-BE49-F238E27FC236}">
                <a16:creationId xmlns:a16="http://schemas.microsoft.com/office/drawing/2014/main" xmlns="" id="{A29F4AC8-FAA9-41DA-925B-A0F57A344EE9}"/>
              </a:ext>
            </a:extLst>
          </p:cNvPr>
          <p:cNvSpPr/>
          <p:nvPr/>
        </p:nvSpPr>
        <p:spPr>
          <a:xfrm>
            <a:off x="5772150" y="3161747"/>
            <a:ext cx="1662979" cy="467436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85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cto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cto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0" grpId="1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5100</TotalTime>
  <Words>787</Words>
  <Application>Microsoft Office PowerPoint</Application>
  <PresentationFormat>On-screen Show (16:9)</PresentationFormat>
  <Paragraphs>262</Paragraphs>
  <Slides>40</Slides>
  <Notes>28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Arial</vt:lpstr>
      <vt:lpstr>Berlin Sans FB Demi</vt:lpstr>
      <vt:lpstr>Calibri</vt:lpstr>
      <vt:lpstr>Wingdings</vt:lpstr>
      <vt:lpstr>Kirang Haerang</vt:lpstr>
      <vt:lpstr>Tahoma</vt:lpstr>
      <vt:lpstr>Bauhaus 93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491</cp:revision>
  <dcterms:created xsi:type="dcterms:W3CDTF">2006-08-16T00:00:00Z</dcterms:created>
  <dcterms:modified xsi:type="dcterms:W3CDTF">2023-12-28T23:08:04Z</dcterms:modified>
</cp:coreProperties>
</file>