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media/audio4.wav" ContentType="audio/x-wav"/>
  <Override PartName="/ppt/notesSlides/notesSlide4.xml" ContentType="application/vnd.openxmlformats-officedocument.presentationml.notesSlide+xml"/>
  <Override PartName="/ppt/media/audio5.wav" ContentType="audio/x-wav"/>
  <Override PartName="/ppt/notesSlides/notesSlide5.xml" ContentType="application/vnd.openxmlformats-officedocument.presentationml.notesSlide+xml"/>
  <Override PartName="/ppt/media/audio6.wav" ContentType="audio/x-wav"/>
  <Override PartName="/ppt/notesSlides/notesSlide6.xml" ContentType="application/vnd.openxmlformats-officedocument.presentationml.notesSlide+xml"/>
  <Override PartName="/ppt/media/audio7.wav" ContentType="audio/x-wav"/>
  <Override PartName="/ppt/notesSlides/notesSlide7.xml" ContentType="application/vnd.openxmlformats-officedocument.presentationml.notesSlide+xml"/>
  <Override PartName="/ppt/media/audio8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9.wav" ContentType="audio/x-wav"/>
  <Override PartName="/ppt/notesSlides/notesSlide11.xml" ContentType="application/vnd.openxmlformats-officedocument.presentationml.notesSlide+xml"/>
  <Override PartName="/ppt/media/audio10.wav" ContentType="audio/x-wav"/>
  <Override PartName="/ppt/media/audio11.wav" ContentType="audio/x-wav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12.wav" ContentType="audio/x-wav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14.wav" ContentType="audio/x-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438" r:id="rId2"/>
    <p:sldId id="534" r:id="rId3"/>
    <p:sldId id="526" r:id="rId4"/>
    <p:sldId id="527" r:id="rId5"/>
    <p:sldId id="531" r:id="rId6"/>
    <p:sldId id="533" r:id="rId7"/>
    <p:sldId id="535" r:id="rId8"/>
    <p:sldId id="536" r:id="rId9"/>
    <p:sldId id="537" r:id="rId10"/>
    <p:sldId id="538" r:id="rId11"/>
    <p:sldId id="540" r:id="rId12"/>
    <p:sldId id="541" r:id="rId13"/>
    <p:sldId id="543" r:id="rId14"/>
    <p:sldId id="474" r:id="rId15"/>
    <p:sldId id="339" r:id="rId16"/>
    <p:sldId id="415" r:id="rId17"/>
    <p:sldId id="416" r:id="rId18"/>
    <p:sldId id="489" r:id="rId19"/>
    <p:sldId id="492" r:id="rId20"/>
    <p:sldId id="512" r:id="rId21"/>
    <p:sldId id="513" r:id="rId22"/>
    <p:sldId id="514" r:id="rId23"/>
    <p:sldId id="515" r:id="rId24"/>
    <p:sldId id="516" r:id="rId25"/>
    <p:sldId id="522" r:id="rId26"/>
    <p:sldId id="523" r:id="rId27"/>
    <p:sldId id="524" r:id="rId28"/>
    <p:sldId id="525" r:id="rId29"/>
    <p:sldId id="521" r:id="rId30"/>
    <p:sldId id="511" r:id="rId31"/>
    <p:sldId id="494" r:id="rId32"/>
    <p:sldId id="490" r:id="rId33"/>
    <p:sldId id="386" r:id="rId34"/>
    <p:sldId id="491" r:id="rId35"/>
    <p:sldId id="387" r:id="rId36"/>
    <p:sldId id="399" r:id="rId37"/>
    <p:sldId id="28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5BA6"/>
    <a:srgbClr val="3333CC"/>
    <a:srgbClr val="E34B6C"/>
    <a:srgbClr val="40D8BF"/>
    <a:srgbClr val="FF0000"/>
    <a:srgbClr val="FF0066"/>
    <a:srgbClr val="D60093"/>
    <a:srgbClr val="CC3399"/>
    <a:srgbClr val="5CBC7A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92" autoAdjust="0"/>
    <p:restoredTop sz="92980" autoAdjust="0"/>
  </p:normalViewPr>
  <p:slideViewPr>
    <p:cSldViewPr>
      <p:cViewPr varScale="1">
        <p:scale>
          <a:sx n="68" d="100"/>
          <a:sy n="68" d="100"/>
        </p:scale>
        <p:origin x="-76" y="-1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13/05/2024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4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38D81AF-5B39-4FC0-85BD-1918F62E7921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s-ES">
              <a:latin typeface="Arial" panose="020B0604020202020204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780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894FD1D-580E-4757-AECB-D35CBC200BFC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s-ES">
              <a:latin typeface="Arial" panose="020B0604020202020204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1867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219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72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5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57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433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67C1265-F99E-401B-89DE-B151781B174F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s-ES">
              <a:latin typeface="Arial" panose="020B0604020202020204" pitchFamily="34" charset="0"/>
            </a:endParaRPr>
          </a:p>
        </p:txBody>
      </p:sp>
      <p:sp>
        <p:nvSpPr>
          <p:cNvPr id="8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415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7CCCA12-8E50-4BFB-A6D7-76B9EA709A9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s-ES">
              <a:latin typeface="Arial" panose="020B0604020202020204" pitchFamily="34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316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2E6D6D3-2F40-4B9A-8A58-463CE74F9156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s-ES">
              <a:latin typeface="Arial" panose="020B0604020202020204" pitchFamily="34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539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6C39095-BE4F-443C-8ACF-127EA383E624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s-ES">
              <a:latin typeface="Arial" panose="020B0604020202020204" pitchFamily="34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66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F0DA291-0871-48B2-A04A-937048195BBD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s-ES">
              <a:latin typeface="Arial" panose="020B0604020202020204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971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0F7F511-3BB8-4E65-B0D0-7758DE4A9CA2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s-ES">
              <a:latin typeface="Arial" panose="020B0604020202020204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897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F6B948C-2CFB-4CA5-ABEF-74457948BDEB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s-ES">
              <a:latin typeface="Arial" panose="020B0604020202020204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3666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17DC8E5-C10F-4533-84DE-51E04F321C85}" type="slidenum">
              <a:rPr lang="en-US" altLang="es-ES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s-ES">
              <a:latin typeface="Arial" panose="020B0604020202020204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ts val="45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630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40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975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128588"/>
            <a:ext cx="10970684" cy="14335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71B94-275E-403A-9B2E-CDC8A0AADC5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802495319"/>
      </p:ext>
    </p:extLst>
  </p:cSld>
  <p:clrMapOvr>
    <a:masterClrMapping/>
  </p:clrMapOvr>
  <p:transition advClick="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  <p:sldLayoutId id="2147483666" r:id="rId13"/>
    <p:sldLayoutId id="2147483667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4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9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3.wav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0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7.wav"/><Relationship Id="rId7" Type="http://schemas.openxmlformats.org/officeDocument/2006/relationships/image" Target="../media/image24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wav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NULL" TargetMode="External"/><Relationship Id="rId7" Type="http://schemas.openxmlformats.org/officeDocument/2006/relationships/image" Target="../media/image26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audio12.wav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audio" Target="../media/audio1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3.png"/><Relationship Id="rId5" Type="http://schemas.openxmlformats.org/officeDocument/2006/relationships/audio" Target="../media/audio2.wav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wav"/><Relationship Id="rId13" Type="http://schemas.openxmlformats.org/officeDocument/2006/relationships/image" Target="../media/image49.jpeg"/><Relationship Id="rId18" Type="http://schemas.openxmlformats.org/officeDocument/2006/relationships/image" Target="../media/image25.png"/><Relationship Id="rId3" Type="http://schemas.microsoft.com/office/2007/relationships/media" Target="../media/media13.wav"/><Relationship Id="rId7" Type="http://schemas.microsoft.com/office/2007/relationships/media" Target="../media/media3.wav"/><Relationship Id="rId12" Type="http://schemas.openxmlformats.org/officeDocument/2006/relationships/notesSlide" Target="../notesSlides/notesSlide17.xml"/><Relationship Id="rId17" Type="http://schemas.openxmlformats.org/officeDocument/2006/relationships/image" Target="../media/image53.jpeg"/><Relationship Id="rId2" Type="http://schemas.openxmlformats.org/officeDocument/2006/relationships/audio" Target="../media/media12.wav"/><Relationship Id="rId16" Type="http://schemas.openxmlformats.org/officeDocument/2006/relationships/image" Target="../media/image52.jpeg"/><Relationship Id="rId1" Type="http://schemas.microsoft.com/office/2007/relationships/media" Target="../media/media12.wav"/><Relationship Id="rId6" Type="http://schemas.openxmlformats.org/officeDocument/2006/relationships/audio" Target="../media/media4.wav"/><Relationship Id="rId11" Type="http://schemas.openxmlformats.org/officeDocument/2006/relationships/slideLayout" Target="../slideLayouts/slideLayout12.xml"/><Relationship Id="rId5" Type="http://schemas.microsoft.com/office/2007/relationships/media" Target="../media/media4.wav"/><Relationship Id="rId15" Type="http://schemas.openxmlformats.org/officeDocument/2006/relationships/image" Target="../media/image51.jpeg"/><Relationship Id="rId10" Type="http://schemas.openxmlformats.org/officeDocument/2006/relationships/audio" Target="../media/media14.wav"/><Relationship Id="rId4" Type="http://schemas.openxmlformats.org/officeDocument/2006/relationships/audio" Target="../media/media13.wav"/><Relationship Id="rId9" Type="http://schemas.microsoft.com/office/2007/relationships/media" Target="../media/media14.wav"/><Relationship Id="rId1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wav"/><Relationship Id="rId13" Type="http://schemas.openxmlformats.org/officeDocument/2006/relationships/image" Target="../media/image54.jpeg"/><Relationship Id="rId18" Type="http://schemas.openxmlformats.org/officeDocument/2006/relationships/image" Target="../media/image25.png"/><Relationship Id="rId3" Type="http://schemas.microsoft.com/office/2007/relationships/media" Target="../media/media16.wav"/><Relationship Id="rId7" Type="http://schemas.microsoft.com/office/2007/relationships/media" Target="../media/media17.wav"/><Relationship Id="rId12" Type="http://schemas.openxmlformats.org/officeDocument/2006/relationships/notesSlide" Target="../notesSlides/notesSlide18.xml"/><Relationship Id="rId17" Type="http://schemas.openxmlformats.org/officeDocument/2006/relationships/image" Target="../media/image58.png"/><Relationship Id="rId2" Type="http://schemas.openxmlformats.org/officeDocument/2006/relationships/audio" Target="../media/media15.wav"/><Relationship Id="rId16" Type="http://schemas.openxmlformats.org/officeDocument/2006/relationships/image" Target="../media/image57.jpeg"/><Relationship Id="rId1" Type="http://schemas.microsoft.com/office/2007/relationships/media" Target="../media/media15.wav"/><Relationship Id="rId6" Type="http://schemas.openxmlformats.org/officeDocument/2006/relationships/audio" Target="../media/media5.wav"/><Relationship Id="rId11" Type="http://schemas.openxmlformats.org/officeDocument/2006/relationships/slideLayout" Target="../slideLayouts/slideLayout12.xml"/><Relationship Id="rId5" Type="http://schemas.microsoft.com/office/2007/relationships/media" Target="../media/media5.wav"/><Relationship Id="rId15" Type="http://schemas.openxmlformats.org/officeDocument/2006/relationships/image" Target="../media/image56.jpeg"/><Relationship Id="rId10" Type="http://schemas.openxmlformats.org/officeDocument/2006/relationships/audio" Target="../media/media2.wav"/><Relationship Id="rId4" Type="http://schemas.openxmlformats.org/officeDocument/2006/relationships/audio" Target="../media/media16.wav"/><Relationship Id="rId9" Type="http://schemas.microsoft.com/office/2007/relationships/media" Target="../media/media2.wav"/><Relationship Id="rId1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audio" Target="../media/audio3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png"/><Relationship Id="rId5" Type="http://schemas.openxmlformats.org/officeDocument/2006/relationships/audio" Target="../media/audio4.wav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audio" Target="../media/audio5.wav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audio" Target="../media/audio6.wav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5.xml"/><Relationship Id="rId9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7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8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wmf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5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1808455" y="2009518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17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Berlin Sans FB Demi" panose="020E0802020502020306" pitchFamily="34" charset="0"/>
              </a:rPr>
              <a:t>Friday, December 15</a:t>
            </a:r>
            <a:r>
              <a:rPr lang="en-US" sz="4400" baseline="30000" dirty="0" smtClean="0">
                <a:latin typeface="Berlin Sans FB Demi" panose="020E0802020502020306" pitchFamily="34" charset="0"/>
              </a:rPr>
              <a:t>th</a:t>
            </a:r>
            <a:r>
              <a:rPr lang="en-US" sz="4400" dirty="0" smtClean="0">
                <a:latin typeface="Berlin Sans FB Demi" panose="020E0802020502020306" pitchFamily="34" charset="0"/>
              </a:rPr>
              <a:t> 2023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2" name="Bùi Liễu 0968142780"/>
          <p:cNvSpPr/>
          <p:nvPr/>
        </p:nvSpPr>
        <p:spPr>
          <a:xfrm>
            <a:off x="3352800" y="2121194"/>
            <a:ext cx="609600" cy="546090"/>
          </a:xfrm>
          <a:prstGeom prst="dec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Berlin Sans FB Demi" panose="020E0802020502020306" pitchFamily="34" charset="0"/>
              </a:rPr>
              <a:t>9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3675434" y="1779954"/>
            <a:ext cx="55182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Colours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895600" y="37308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3" name="Bùi Liễu 0968142780"/>
          <p:cNvSpPr txBox="1"/>
          <p:nvPr/>
        </p:nvSpPr>
        <p:spPr>
          <a:xfrm>
            <a:off x="4114800" y="3055957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dirty="0">
                <a:latin typeface="Berlin Sans FB Demi" panose="020E0802020502020306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9723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5033963"/>
            <a:ext cx="4662487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82" y="2446256"/>
            <a:ext cx="2359162" cy="23591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A04B04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0915" name="Rectangle 19"/>
          <p:cNvSpPr>
            <a:spLocks noChangeArrowheads="1"/>
          </p:cNvSpPr>
          <p:nvPr/>
        </p:nvSpPr>
        <p:spPr bwMode="auto">
          <a:xfrm>
            <a:off x="8991599" y="0"/>
            <a:ext cx="3200401" cy="68580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folHlink"/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s-ES">
              <a:latin typeface="Arial" charset="0"/>
            </a:endParaRPr>
          </a:p>
        </p:txBody>
      </p:sp>
      <p:sp>
        <p:nvSpPr>
          <p:cNvPr id="31750" name="AutoShape 20">
            <a:hlinkClick r:id="" action="ppaction://noaction">
              <a:snd r:embed="rId7" name="NOO.WAV"/>
            </a:hlinkClick>
          </p:cNvPr>
          <p:cNvSpPr>
            <a:spLocks noChangeArrowheads="1"/>
          </p:cNvSpPr>
          <p:nvPr/>
        </p:nvSpPr>
        <p:spPr bwMode="auto">
          <a:xfrm>
            <a:off x="8991598" y="1559955"/>
            <a:ext cx="3124201" cy="57899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sz="3200" b="1" smtClean="0">
                <a:latin typeface="Aria "/>
              </a:rPr>
              <a:t>A. white</a:t>
            </a:r>
            <a:endParaRPr lang="es-ES" altLang="es-ES" sz="3200" b="1">
              <a:latin typeface="Aria "/>
            </a:endParaRPr>
          </a:p>
        </p:txBody>
      </p:sp>
      <p:sp>
        <p:nvSpPr>
          <p:cNvPr id="31751" name="AutoShape 22">
            <a:hlinkClick r:id="" action="ppaction://noaction">
              <a:snd r:embed="rId7" name="NOO.WAV"/>
            </a:hlinkClick>
          </p:cNvPr>
          <p:cNvSpPr>
            <a:spLocks noChangeArrowheads="1"/>
          </p:cNvSpPr>
          <p:nvPr/>
        </p:nvSpPr>
        <p:spPr bwMode="auto">
          <a:xfrm>
            <a:off x="8991598" y="2826654"/>
            <a:ext cx="3124201" cy="57899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sz="3200" b="1" smtClean="0">
                <a:latin typeface="Aria "/>
              </a:rPr>
              <a:t>C. orange</a:t>
            </a:r>
            <a:endParaRPr lang="es-ES" altLang="es-ES" sz="3200" b="1">
              <a:latin typeface="Aria "/>
            </a:endParaRPr>
          </a:p>
        </p:txBody>
      </p:sp>
      <p:sp>
        <p:nvSpPr>
          <p:cNvPr id="31752" name="AutoShape 23">
            <a:hlinkClick r:id="" action="ppaction://noaction">
              <a:snd r:embed="rId7" name="NOO.WAV"/>
            </a:hlinkClick>
          </p:cNvPr>
          <p:cNvSpPr>
            <a:spLocks noChangeArrowheads="1"/>
          </p:cNvSpPr>
          <p:nvPr/>
        </p:nvSpPr>
        <p:spPr bwMode="auto">
          <a:xfrm>
            <a:off x="8991598" y="3478121"/>
            <a:ext cx="3124201" cy="57899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sz="3200" b="1" smtClean="0">
                <a:latin typeface="Aria "/>
              </a:rPr>
              <a:t>D. red</a:t>
            </a:r>
            <a:endParaRPr lang="es-ES" altLang="es-ES" sz="3200" b="1">
              <a:latin typeface="Aria "/>
            </a:endParaRPr>
          </a:p>
        </p:txBody>
      </p:sp>
      <p:pic>
        <p:nvPicPr>
          <p:cNvPr id="31760" name="Picture 31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5870576"/>
            <a:ext cx="788987" cy="7921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2" name="AutoShape 6"/>
          <p:cNvSpPr>
            <a:spLocks noChangeArrowheads="1"/>
          </p:cNvSpPr>
          <p:nvPr/>
        </p:nvSpPr>
        <p:spPr bwMode="auto">
          <a:xfrm>
            <a:off x="8991598" y="2211422"/>
            <a:ext cx="3124201" cy="57899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sz="3200" b="1" smtClean="0">
                <a:latin typeface="Aria "/>
              </a:rPr>
              <a:t>B. yellow</a:t>
            </a:r>
            <a:endParaRPr lang="es-ES" altLang="es-ES" sz="3200" b="1">
              <a:latin typeface="Aria 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640013" y="5300664"/>
            <a:ext cx="1497012" cy="719137"/>
            <a:chOff x="4432" y="848"/>
            <a:chExt cx="943" cy="453"/>
          </a:xfrm>
        </p:grpSpPr>
        <p:sp>
          <p:nvSpPr>
            <p:cNvPr id="16415" name="Freeform 34"/>
            <p:cNvSpPr>
              <a:spLocks/>
            </p:cNvSpPr>
            <p:nvPr/>
          </p:nvSpPr>
          <p:spPr bwMode="auto">
            <a:xfrm>
              <a:off x="4453" y="848"/>
              <a:ext cx="293" cy="453"/>
            </a:xfrm>
            <a:custGeom>
              <a:avLst/>
              <a:gdLst>
                <a:gd name="T0" fmla="*/ 1 w 528"/>
                <a:gd name="T1" fmla="*/ 0 h 720"/>
                <a:gd name="T2" fmla="*/ 4 w 528"/>
                <a:gd name="T3" fmla="*/ 0 h 720"/>
                <a:gd name="T4" fmla="*/ 4 w 528"/>
                <a:gd name="T5" fmla="*/ 1 h 720"/>
                <a:gd name="T6" fmla="*/ 4 w 528"/>
                <a:gd name="T7" fmla="*/ 1 h 720"/>
                <a:gd name="T8" fmla="*/ 4 w 528"/>
                <a:gd name="T9" fmla="*/ 1 h 720"/>
                <a:gd name="T10" fmla="*/ 4 w 528"/>
                <a:gd name="T11" fmla="*/ 1 h 720"/>
                <a:gd name="T12" fmla="*/ 4 w 528"/>
                <a:gd name="T13" fmla="*/ 2 h 720"/>
                <a:gd name="T14" fmla="*/ 4 w 528"/>
                <a:gd name="T15" fmla="*/ 16 h 720"/>
                <a:gd name="T16" fmla="*/ 4 w 528"/>
                <a:gd name="T17" fmla="*/ 16 h 720"/>
                <a:gd name="T18" fmla="*/ 4 w 528"/>
                <a:gd name="T19" fmla="*/ 17 h 720"/>
                <a:gd name="T20" fmla="*/ 4 w 528"/>
                <a:gd name="T21" fmla="*/ 18 h 720"/>
                <a:gd name="T22" fmla="*/ 4 w 528"/>
                <a:gd name="T23" fmla="*/ 18 h 720"/>
                <a:gd name="T24" fmla="*/ 5 w 528"/>
                <a:gd name="T25" fmla="*/ 18 h 720"/>
                <a:gd name="T26" fmla="*/ 0 w 528"/>
                <a:gd name="T27" fmla="*/ 18 h 720"/>
                <a:gd name="T28" fmla="*/ 1 w 528"/>
                <a:gd name="T29" fmla="*/ 0 h 7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28"/>
                <a:gd name="T46" fmla="*/ 0 h 720"/>
                <a:gd name="T47" fmla="*/ 528 w 528"/>
                <a:gd name="T48" fmla="*/ 720 h 7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28" h="720">
                  <a:moveTo>
                    <a:pt x="13" y="0"/>
                  </a:moveTo>
                  <a:lnTo>
                    <a:pt x="502" y="0"/>
                  </a:lnTo>
                  <a:lnTo>
                    <a:pt x="487" y="3"/>
                  </a:lnTo>
                  <a:lnTo>
                    <a:pt x="474" y="6"/>
                  </a:lnTo>
                  <a:lnTo>
                    <a:pt x="458" y="18"/>
                  </a:lnTo>
                  <a:lnTo>
                    <a:pt x="452" y="37"/>
                  </a:lnTo>
                  <a:lnTo>
                    <a:pt x="452" y="55"/>
                  </a:lnTo>
                  <a:lnTo>
                    <a:pt x="452" y="656"/>
                  </a:lnTo>
                  <a:lnTo>
                    <a:pt x="462" y="674"/>
                  </a:lnTo>
                  <a:lnTo>
                    <a:pt x="474" y="693"/>
                  </a:lnTo>
                  <a:lnTo>
                    <a:pt x="499" y="711"/>
                  </a:lnTo>
                  <a:lnTo>
                    <a:pt x="512" y="717"/>
                  </a:lnTo>
                  <a:lnTo>
                    <a:pt x="528" y="720"/>
                  </a:lnTo>
                  <a:lnTo>
                    <a:pt x="0" y="72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7A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6416" name="Freeform 35"/>
            <p:cNvSpPr>
              <a:spLocks/>
            </p:cNvSpPr>
            <p:nvPr/>
          </p:nvSpPr>
          <p:spPr bwMode="auto">
            <a:xfrm>
              <a:off x="4453" y="848"/>
              <a:ext cx="293" cy="453"/>
            </a:xfrm>
            <a:custGeom>
              <a:avLst/>
              <a:gdLst>
                <a:gd name="T0" fmla="*/ 1 w 528"/>
                <a:gd name="T1" fmla="*/ 0 h 720"/>
                <a:gd name="T2" fmla="*/ 4 w 528"/>
                <a:gd name="T3" fmla="*/ 0 h 720"/>
                <a:gd name="T4" fmla="*/ 4 w 528"/>
                <a:gd name="T5" fmla="*/ 1 h 720"/>
                <a:gd name="T6" fmla="*/ 4 w 528"/>
                <a:gd name="T7" fmla="*/ 1 h 720"/>
                <a:gd name="T8" fmla="*/ 4 w 528"/>
                <a:gd name="T9" fmla="*/ 1 h 720"/>
                <a:gd name="T10" fmla="*/ 4 w 528"/>
                <a:gd name="T11" fmla="*/ 1 h 720"/>
                <a:gd name="T12" fmla="*/ 4 w 528"/>
                <a:gd name="T13" fmla="*/ 2 h 720"/>
                <a:gd name="T14" fmla="*/ 4 w 528"/>
                <a:gd name="T15" fmla="*/ 16 h 720"/>
                <a:gd name="T16" fmla="*/ 4 w 528"/>
                <a:gd name="T17" fmla="*/ 16 h 720"/>
                <a:gd name="T18" fmla="*/ 4 w 528"/>
                <a:gd name="T19" fmla="*/ 17 h 720"/>
                <a:gd name="T20" fmla="*/ 4 w 528"/>
                <a:gd name="T21" fmla="*/ 18 h 720"/>
                <a:gd name="T22" fmla="*/ 4 w 528"/>
                <a:gd name="T23" fmla="*/ 18 h 720"/>
                <a:gd name="T24" fmla="*/ 5 w 528"/>
                <a:gd name="T25" fmla="*/ 18 h 720"/>
                <a:gd name="T26" fmla="*/ 0 w 528"/>
                <a:gd name="T27" fmla="*/ 18 h 7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28"/>
                <a:gd name="T43" fmla="*/ 0 h 720"/>
                <a:gd name="T44" fmla="*/ 528 w 528"/>
                <a:gd name="T45" fmla="*/ 720 h 7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28" h="720">
                  <a:moveTo>
                    <a:pt x="13" y="0"/>
                  </a:moveTo>
                  <a:lnTo>
                    <a:pt x="502" y="0"/>
                  </a:lnTo>
                  <a:lnTo>
                    <a:pt x="487" y="3"/>
                  </a:lnTo>
                  <a:lnTo>
                    <a:pt x="474" y="6"/>
                  </a:lnTo>
                  <a:lnTo>
                    <a:pt x="458" y="18"/>
                  </a:lnTo>
                  <a:lnTo>
                    <a:pt x="452" y="37"/>
                  </a:lnTo>
                  <a:lnTo>
                    <a:pt x="452" y="55"/>
                  </a:lnTo>
                  <a:lnTo>
                    <a:pt x="452" y="656"/>
                  </a:lnTo>
                  <a:lnTo>
                    <a:pt x="462" y="674"/>
                  </a:lnTo>
                  <a:lnTo>
                    <a:pt x="474" y="693"/>
                  </a:lnTo>
                  <a:lnTo>
                    <a:pt x="499" y="711"/>
                  </a:lnTo>
                  <a:lnTo>
                    <a:pt x="512" y="717"/>
                  </a:lnTo>
                  <a:lnTo>
                    <a:pt x="528" y="720"/>
                  </a:lnTo>
                  <a:lnTo>
                    <a:pt x="0" y="720"/>
                  </a:lnTo>
                </a:path>
              </a:pathLst>
            </a:cu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6417" name="Freeform 36"/>
            <p:cNvSpPr>
              <a:spLocks/>
            </p:cNvSpPr>
            <p:nvPr/>
          </p:nvSpPr>
          <p:spPr bwMode="auto">
            <a:xfrm>
              <a:off x="4704" y="848"/>
              <a:ext cx="199" cy="453"/>
            </a:xfrm>
            <a:custGeom>
              <a:avLst/>
              <a:gdLst>
                <a:gd name="T0" fmla="*/ 3 w 358"/>
                <a:gd name="T1" fmla="*/ 18 h 720"/>
                <a:gd name="T2" fmla="*/ 3 w 358"/>
                <a:gd name="T3" fmla="*/ 18 h 720"/>
                <a:gd name="T4" fmla="*/ 3 w 358"/>
                <a:gd name="T5" fmla="*/ 18 h 720"/>
                <a:gd name="T6" fmla="*/ 3 w 358"/>
                <a:gd name="T7" fmla="*/ 17 h 720"/>
                <a:gd name="T8" fmla="*/ 3 w 358"/>
                <a:gd name="T9" fmla="*/ 16 h 720"/>
                <a:gd name="T10" fmla="*/ 2 w 358"/>
                <a:gd name="T11" fmla="*/ 16 h 720"/>
                <a:gd name="T12" fmla="*/ 2 w 358"/>
                <a:gd name="T13" fmla="*/ 2 h 720"/>
                <a:gd name="T14" fmla="*/ 2 w 358"/>
                <a:gd name="T15" fmla="*/ 1 h 720"/>
                <a:gd name="T16" fmla="*/ 3 w 358"/>
                <a:gd name="T17" fmla="*/ 1 h 720"/>
                <a:gd name="T18" fmla="*/ 3 w 358"/>
                <a:gd name="T19" fmla="*/ 1 h 720"/>
                <a:gd name="T20" fmla="*/ 3 w 358"/>
                <a:gd name="T21" fmla="*/ 1 h 720"/>
                <a:gd name="T22" fmla="*/ 3 w 358"/>
                <a:gd name="T23" fmla="*/ 0 h 720"/>
                <a:gd name="T24" fmla="*/ 1 w 358"/>
                <a:gd name="T25" fmla="*/ 0 h 720"/>
                <a:gd name="T26" fmla="*/ 1 w 358"/>
                <a:gd name="T27" fmla="*/ 1 h 720"/>
                <a:gd name="T28" fmla="*/ 1 w 358"/>
                <a:gd name="T29" fmla="*/ 1 h 720"/>
                <a:gd name="T30" fmla="*/ 1 w 358"/>
                <a:gd name="T31" fmla="*/ 1 h 720"/>
                <a:gd name="T32" fmla="*/ 0 w 358"/>
                <a:gd name="T33" fmla="*/ 1 h 720"/>
                <a:gd name="T34" fmla="*/ 0 w 358"/>
                <a:gd name="T35" fmla="*/ 2 h 720"/>
                <a:gd name="T36" fmla="*/ 0 w 358"/>
                <a:gd name="T37" fmla="*/ 16 h 720"/>
                <a:gd name="T38" fmla="*/ 1 w 358"/>
                <a:gd name="T39" fmla="*/ 16 h 720"/>
                <a:gd name="T40" fmla="*/ 1 w 358"/>
                <a:gd name="T41" fmla="*/ 17 h 720"/>
                <a:gd name="T42" fmla="*/ 1 w 358"/>
                <a:gd name="T43" fmla="*/ 18 h 720"/>
                <a:gd name="T44" fmla="*/ 1 w 358"/>
                <a:gd name="T45" fmla="*/ 18 h 720"/>
                <a:gd name="T46" fmla="*/ 1 w 358"/>
                <a:gd name="T47" fmla="*/ 18 h 720"/>
                <a:gd name="T48" fmla="*/ 3 w 358"/>
                <a:gd name="T49" fmla="*/ 18 h 7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58"/>
                <a:gd name="T76" fmla="*/ 0 h 720"/>
                <a:gd name="T77" fmla="*/ 358 w 358"/>
                <a:gd name="T78" fmla="*/ 720 h 72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58" h="720">
                  <a:moveTo>
                    <a:pt x="358" y="720"/>
                  </a:moveTo>
                  <a:lnTo>
                    <a:pt x="346" y="717"/>
                  </a:lnTo>
                  <a:lnTo>
                    <a:pt x="330" y="711"/>
                  </a:lnTo>
                  <a:lnTo>
                    <a:pt x="308" y="693"/>
                  </a:lnTo>
                  <a:lnTo>
                    <a:pt x="292" y="674"/>
                  </a:lnTo>
                  <a:lnTo>
                    <a:pt x="286" y="656"/>
                  </a:lnTo>
                  <a:lnTo>
                    <a:pt x="286" y="55"/>
                  </a:lnTo>
                  <a:lnTo>
                    <a:pt x="286" y="37"/>
                  </a:lnTo>
                  <a:lnTo>
                    <a:pt x="292" y="18"/>
                  </a:lnTo>
                  <a:lnTo>
                    <a:pt x="308" y="6"/>
                  </a:lnTo>
                  <a:lnTo>
                    <a:pt x="320" y="3"/>
                  </a:lnTo>
                  <a:lnTo>
                    <a:pt x="333" y="0"/>
                  </a:lnTo>
                  <a:lnTo>
                    <a:pt x="50" y="0"/>
                  </a:lnTo>
                  <a:lnTo>
                    <a:pt x="35" y="3"/>
                  </a:lnTo>
                  <a:lnTo>
                    <a:pt x="22" y="6"/>
                  </a:lnTo>
                  <a:lnTo>
                    <a:pt x="6" y="18"/>
                  </a:lnTo>
                  <a:lnTo>
                    <a:pt x="0" y="37"/>
                  </a:lnTo>
                  <a:lnTo>
                    <a:pt x="0" y="55"/>
                  </a:lnTo>
                  <a:lnTo>
                    <a:pt x="0" y="656"/>
                  </a:lnTo>
                  <a:lnTo>
                    <a:pt x="10" y="674"/>
                  </a:lnTo>
                  <a:lnTo>
                    <a:pt x="22" y="693"/>
                  </a:lnTo>
                  <a:lnTo>
                    <a:pt x="47" y="711"/>
                  </a:lnTo>
                  <a:lnTo>
                    <a:pt x="60" y="717"/>
                  </a:lnTo>
                  <a:lnTo>
                    <a:pt x="76" y="720"/>
                  </a:lnTo>
                  <a:lnTo>
                    <a:pt x="358" y="720"/>
                  </a:ln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rgbClr val="C0C0C0"/>
                </a:gs>
              </a:gsLst>
              <a:lin ang="5400000" scaled="1"/>
            </a:gradFill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6418" name="Freeform 37"/>
            <p:cNvSpPr>
              <a:spLocks/>
            </p:cNvSpPr>
            <p:nvPr/>
          </p:nvSpPr>
          <p:spPr bwMode="auto">
            <a:xfrm>
              <a:off x="4714" y="848"/>
              <a:ext cx="65" cy="453"/>
            </a:xfrm>
            <a:custGeom>
              <a:avLst/>
              <a:gdLst>
                <a:gd name="T0" fmla="*/ 0 w 116"/>
                <a:gd name="T1" fmla="*/ 0 h 720"/>
                <a:gd name="T2" fmla="*/ 1 w 116"/>
                <a:gd name="T3" fmla="*/ 0 h 720"/>
                <a:gd name="T4" fmla="*/ 1 w 116"/>
                <a:gd name="T5" fmla="*/ 1 h 720"/>
                <a:gd name="T6" fmla="*/ 1 w 116"/>
                <a:gd name="T7" fmla="*/ 1 h 720"/>
                <a:gd name="T8" fmla="*/ 1 w 116"/>
                <a:gd name="T9" fmla="*/ 1 h 720"/>
                <a:gd name="T10" fmla="*/ 1 w 116"/>
                <a:gd name="T11" fmla="*/ 1 h 720"/>
                <a:gd name="T12" fmla="*/ 1 w 116"/>
                <a:gd name="T13" fmla="*/ 2 h 720"/>
                <a:gd name="T14" fmla="*/ 1 w 116"/>
                <a:gd name="T15" fmla="*/ 16 h 720"/>
                <a:gd name="T16" fmla="*/ 1 w 116"/>
                <a:gd name="T17" fmla="*/ 16 h 720"/>
                <a:gd name="T18" fmla="*/ 1 w 116"/>
                <a:gd name="T19" fmla="*/ 17 h 720"/>
                <a:gd name="T20" fmla="*/ 1 w 116"/>
                <a:gd name="T21" fmla="*/ 18 h 720"/>
                <a:gd name="T22" fmla="*/ 1 w 116"/>
                <a:gd name="T23" fmla="*/ 18 h 720"/>
                <a:gd name="T24" fmla="*/ 1 w 116"/>
                <a:gd name="T25" fmla="*/ 18 h 720"/>
                <a:gd name="T26" fmla="*/ 1 w 116"/>
                <a:gd name="T27" fmla="*/ 18 h 7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6"/>
                <a:gd name="T43" fmla="*/ 0 h 720"/>
                <a:gd name="T44" fmla="*/ 116 w 116"/>
                <a:gd name="T45" fmla="*/ 720 h 7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6" h="720">
                  <a:moveTo>
                    <a:pt x="0" y="0"/>
                  </a:moveTo>
                  <a:lnTo>
                    <a:pt x="91" y="0"/>
                  </a:lnTo>
                  <a:lnTo>
                    <a:pt x="75" y="3"/>
                  </a:lnTo>
                  <a:lnTo>
                    <a:pt x="66" y="6"/>
                  </a:lnTo>
                  <a:lnTo>
                    <a:pt x="50" y="18"/>
                  </a:lnTo>
                  <a:lnTo>
                    <a:pt x="44" y="37"/>
                  </a:lnTo>
                  <a:lnTo>
                    <a:pt x="44" y="55"/>
                  </a:lnTo>
                  <a:lnTo>
                    <a:pt x="44" y="656"/>
                  </a:lnTo>
                  <a:lnTo>
                    <a:pt x="50" y="674"/>
                  </a:lnTo>
                  <a:lnTo>
                    <a:pt x="66" y="693"/>
                  </a:lnTo>
                  <a:lnTo>
                    <a:pt x="88" y="711"/>
                  </a:lnTo>
                  <a:lnTo>
                    <a:pt x="100" y="717"/>
                  </a:lnTo>
                  <a:lnTo>
                    <a:pt x="116" y="720"/>
                  </a:lnTo>
                  <a:lnTo>
                    <a:pt x="31" y="720"/>
                  </a:lnTo>
                </a:path>
              </a:pathLst>
            </a:cu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6420" name="Freeform 39"/>
            <p:cNvSpPr>
              <a:spLocks/>
            </p:cNvSpPr>
            <p:nvPr/>
          </p:nvSpPr>
          <p:spPr bwMode="auto">
            <a:xfrm>
              <a:off x="4850" y="848"/>
              <a:ext cx="53" cy="453"/>
            </a:xfrm>
            <a:custGeom>
              <a:avLst/>
              <a:gdLst>
                <a:gd name="T0" fmla="*/ 0 w 94"/>
                <a:gd name="T1" fmla="*/ 0 h 720"/>
                <a:gd name="T2" fmla="*/ 1 w 94"/>
                <a:gd name="T3" fmla="*/ 0 h 720"/>
                <a:gd name="T4" fmla="*/ 1 w 94"/>
                <a:gd name="T5" fmla="*/ 1 h 720"/>
                <a:gd name="T6" fmla="*/ 1 w 94"/>
                <a:gd name="T7" fmla="*/ 1 h 720"/>
                <a:gd name="T8" fmla="*/ 1 w 94"/>
                <a:gd name="T9" fmla="*/ 1 h 720"/>
                <a:gd name="T10" fmla="*/ 1 w 94"/>
                <a:gd name="T11" fmla="*/ 1 h 720"/>
                <a:gd name="T12" fmla="*/ 1 w 94"/>
                <a:gd name="T13" fmla="*/ 2 h 720"/>
                <a:gd name="T14" fmla="*/ 1 w 94"/>
                <a:gd name="T15" fmla="*/ 16 h 720"/>
                <a:gd name="T16" fmla="*/ 1 w 94"/>
                <a:gd name="T17" fmla="*/ 16 h 720"/>
                <a:gd name="T18" fmla="*/ 1 w 94"/>
                <a:gd name="T19" fmla="*/ 17 h 720"/>
                <a:gd name="T20" fmla="*/ 1 w 94"/>
                <a:gd name="T21" fmla="*/ 18 h 720"/>
                <a:gd name="T22" fmla="*/ 1 w 94"/>
                <a:gd name="T23" fmla="*/ 18 h 720"/>
                <a:gd name="T24" fmla="*/ 1 w 94"/>
                <a:gd name="T25" fmla="*/ 18 h 720"/>
                <a:gd name="T26" fmla="*/ 1 w 94"/>
                <a:gd name="T27" fmla="*/ 18 h 7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4"/>
                <a:gd name="T43" fmla="*/ 0 h 720"/>
                <a:gd name="T44" fmla="*/ 94 w 94"/>
                <a:gd name="T45" fmla="*/ 720 h 7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4" h="720">
                  <a:moveTo>
                    <a:pt x="0" y="0"/>
                  </a:moveTo>
                  <a:lnTo>
                    <a:pt x="69" y="0"/>
                  </a:lnTo>
                  <a:lnTo>
                    <a:pt x="56" y="3"/>
                  </a:lnTo>
                  <a:lnTo>
                    <a:pt x="44" y="6"/>
                  </a:lnTo>
                  <a:lnTo>
                    <a:pt x="28" y="18"/>
                  </a:lnTo>
                  <a:lnTo>
                    <a:pt x="22" y="37"/>
                  </a:lnTo>
                  <a:lnTo>
                    <a:pt x="22" y="55"/>
                  </a:lnTo>
                  <a:lnTo>
                    <a:pt x="22" y="656"/>
                  </a:lnTo>
                  <a:lnTo>
                    <a:pt x="28" y="674"/>
                  </a:lnTo>
                  <a:lnTo>
                    <a:pt x="44" y="693"/>
                  </a:lnTo>
                  <a:lnTo>
                    <a:pt x="66" y="711"/>
                  </a:lnTo>
                  <a:lnTo>
                    <a:pt x="82" y="717"/>
                  </a:lnTo>
                  <a:lnTo>
                    <a:pt x="94" y="720"/>
                  </a:lnTo>
                  <a:lnTo>
                    <a:pt x="38" y="720"/>
                  </a:lnTo>
                </a:path>
              </a:pathLst>
            </a:cu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6421" name="Line 40"/>
            <p:cNvSpPr>
              <a:spLocks noChangeShapeType="1"/>
            </p:cNvSpPr>
            <p:nvPr/>
          </p:nvSpPr>
          <p:spPr bwMode="auto">
            <a:xfrm>
              <a:off x="4746" y="857"/>
              <a:ext cx="90" cy="1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6422" name="Line 41"/>
            <p:cNvSpPr>
              <a:spLocks noChangeShapeType="1"/>
            </p:cNvSpPr>
            <p:nvPr/>
          </p:nvSpPr>
          <p:spPr bwMode="auto">
            <a:xfrm>
              <a:off x="4740" y="781"/>
              <a:ext cx="93" cy="0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6423" name="Line 42"/>
            <p:cNvSpPr>
              <a:spLocks noChangeShapeType="1"/>
            </p:cNvSpPr>
            <p:nvPr/>
          </p:nvSpPr>
          <p:spPr bwMode="auto">
            <a:xfrm>
              <a:off x="4739" y="796"/>
              <a:ext cx="90" cy="0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6424" name="Line 43"/>
            <p:cNvSpPr>
              <a:spLocks noChangeShapeType="1"/>
            </p:cNvSpPr>
            <p:nvPr/>
          </p:nvSpPr>
          <p:spPr bwMode="auto">
            <a:xfrm>
              <a:off x="4739" y="1103"/>
              <a:ext cx="90" cy="0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6425" name="Line 44"/>
            <p:cNvSpPr>
              <a:spLocks noChangeShapeType="1"/>
            </p:cNvSpPr>
            <p:nvPr/>
          </p:nvSpPr>
          <p:spPr bwMode="auto">
            <a:xfrm>
              <a:off x="4739" y="1237"/>
              <a:ext cx="90" cy="1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6426" name="Line 45"/>
            <p:cNvSpPr>
              <a:spLocks noChangeShapeType="1"/>
            </p:cNvSpPr>
            <p:nvPr/>
          </p:nvSpPr>
          <p:spPr bwMode="auto">
            <a:xfrm>
              <a:off x="4740" y="1266"/>
              <a:ext cx="93" cy="1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6427" name="Line 46"/>
            <p:cNvSpPr>
              <a:spLocks noChangeShapeType="1"/>
            </p:cNvSpPr>
            <p:nvPr/>
          </p:nvSpPr>
          <p:spPr bwMode="auto">
            <a:xfrm>
              <a:off x="4748" y="1280"/>
              <a:ext cx="90" cy="1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6428" name="Line 47"/>
            <p:cNvSpPr>
              <a:spLocks noChangeShapeType="1"/>
            </p:cNvSpPr>
            <p:nvPr/>
          </p:nvSpPr>
          <p:spPr bwMode="auto">
            <a:xfrm>
              <a:off x="4754" y="1207"/>
              <a:ext cx="93" cy="0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6429" name="Freeform 48"/>
            <p:cNvSpPr>
              <a:spLocks/>
            </p:cNvSpPr>
            <p:nvPr/>
          </p:nvSpPr>
          <p:spPr bwMode="auto">
            <a:xfrm>
              <a:off x="4432" y="848"/>
              <a:ext cx="216" cy="451"/>
            </a:xfrm>
            <a:custGeom>
              <a:avLst/>
              <a:gdLst>
                <a:gd name="T0" fmla="*/ 1 w 390"/>
                <a:gd name="T1" fmla="*/ 18 h 717"/>
                <a:gd name="T2" fmla="*/ 1 w 390"/>
                <a:gd name="T3" fmla="*/ 17 h 717"/>
                <a:gd name="T4" fmla="*/ 1 w 390"/>
                <a:gd name="T5" fmla="*/ 16 h 717"/>
                <a:gd name="T6" fmla="*/ 0 w 390"/>
                <a:gd name="T7" fmla="*/ 16 h 717"/>
                <a:gd name="T8" fmla="*/ 0 w 390"/>
                <a:gd name="T9" fmla="*/ 16 h 717"/>
                <a:gd name="T10" fmla="*/ 2 w 390"/>
                <a:gd name="T11" fmla="*/ 16 h 717"/>
                <a:gd name="T12" fmla="*/ 0 w 390"/>
                <a:gd name="T13" fmla="*/ 15 h 717"/>
                <a:gd name="T14" fmla="*/ 0 w 390"/>
                <a:gd name="T15" fmla="*/ 12 h 717"/>
                <a:gd name="T16" fmla="*/ 2 w 390"/>
                <a:gd name="T17" fmla="*/ 12 h 717"/>
                <a:gd name="T18" fmla="*/ 0 w 390"/>
                <a:gd name="T19" fmla="*/ 12 h 717"/>
                <a:gd name="T20" fmla="*/ 0 w 390"/>
                <a:gd name="T21" fmla="*/ 10 h 717"/>
                <a:gd name="T22" fmla="*/ 2 w 390"/>
                <a:gd name="T23" fmla="*/ 10 h 717"/>
                <a:gd name="T24" fmla="*/ 0 w 390"/>
                <a:gd name="T25" fmla="*/ 9 h 717"/>
                <a:gd name="T26" fmla="*/ 0 w 390"/>
                <a:gd name="T27" fmla="*/ 8 h 717"/>
                <a:gd name="T28" fmla="*/ 2 w 390"/>
                <a:gd name="T29" fmla="*/ 8 h 717"/>
                <a:gd name="T30" fmla="*/ 0 w 390"/>
                <a:gd name="T31" fmla="*/ 8 h 717"/>
                <a:gd name="T32" fmla="*/ 0 w 390"/>
                <a:gd name="T33" fmla="*/ 5 h 717"/>
                <a:gd name="T34" fmla="*/ 1 w 390"/>
                <a:gd name="T35" fmla="*/ 5 h 717"/>
                <a:gd name="T36" fmla="*/ 0 w 390"/>
                <a:gd name="T37" fmla="*/ 5 h 717"/>
                <a:gd name="T38" fmla="*/ 0 w 390"/>
                <a:gd name="T39" fmla="*/ 3 h 717"/>
                <a:gd name="T40" fmla="*/ 3 w 390"/>
                <a:gd name="T41" fmla="*/ 3 h 717"/>
                <a:gd name="T42" fmla="*/ 0 w 390"/>
                <a:gd name="T43" fmla="*/ 3 h 717"/>
                <a:gd name="T44" fmla="*/ 0 w 390"/>
                <a:gd name="T45" fmla="*/ 1 h 717"/>
                <a:gd name="T46" fmla="*/ 1 w 390"/>
                <a:gd name="T47" fmla="*/ 1 h 717"/>
                <a:gd name="T48" fmla="*/ 1 w 390"/>
                <a:gd name="T49" fmla="*/ 1 h 717"/>
                <a:gd name="T50" fmla="*/ 1 w 390"/>
                <a:gd name="T51" fmla="*/ 1 h 717"/>
                <a:gd name="T52" fmla="*/ 1 w 390"/>
                <a:gd name="T53" fmla="*/ 0 h 717"/>
                <a:gd name="T54" fmla="*/ 3 w 390"/>
                <a:gd name="T55" fmla="*/ 0 h 717"/>
                <a:gd name="T56" fmla="*/ 3 w 390"/>
                <a:gd name="T57" fmla="*/ 1 h 717"/>
                <a:gd name="T58" fmla="*/ 3 w 390"/>
                <a:gd name="T59" fmla="*/ 1 h 717"/>
                <a:gd name="T60" fmla="*/ 3 w 390"/>
                <a:gd name="T61" fmla="*/ 1 h 717"/>
                <a:gd name="T62" fmla="*/ 3 w 390"/>
                <a:gd name="T63" fmla="*/ 1 h 717"/>
                <a:gd name="T64" fmla="*/ 3 w 390"/>
                <a:gd name="T65" fmla="*/ 8 h 717"/>
                <a:gd name="T66" fmla="*/ 3 w 390"/>
                <a:gd name="T67" fmla="*/ 8 h 717"/>
                <a:gd name="T68" fmla="*/ 3 w 390"/>
                <a:gd name="T69" fmla="*/ 8 h 717"/>
                <a:gd name="T70" fmla="*/ 3 w 390"/>
                <a:gd name="T71" fmla="*/ 9 h 717"/>
                <a:gd name="T72" fmla="*/ 3 w 390"/>
                <a:gd name="T73" fmla="*/ 9 h 717"/>
                <a:gd name="T74" fmla="*/ 3 w 390"/>
                <a:gd name="T75" fmla="*/ 9 h 717"/>
                <a:gd name="T76" fmla="*/ 3 w 390"/>
                <a:gd name="T77" fmla="*/ 13 h 717"/>
                <a:gd name="T78" fmla="*/ 3 w 390"/>
                <a:gd name="T79" fmla="*/ 14 h 717"/>
                <a:gd name="T80" fmla="*/ 3 w 390"/>
                <a:gd name="T81" fmla="*/ 14 h 717"/>
                <a:gd name="T82" fmla="*/ 3 w 390"/>
                <a:gd name="T83" fmla="*/ 16 h 717"/>
                <a:gd name="T84" fmla="*/ 3 w 390"/>
                <a:gd name="T85" fmla="*/ 16 h 717"/>
                <a:gd name="T86" fmla="*/ 3 w 390"/>
                <a:gd name="T87" fmla="*/ 17 h 717"/>
                <a:gd name="T88" fmla="*/ 3 w 390"/>
                <a:gd name="T89" fmla="*/ 18 h 717"/>
                <a:gd name="T90" fmla="*/ 3 w 390"/>
                <a:gd name="T91" fmla="*/ 18 h 717"/>
                <a:gd name="T92" fmla="*/ 3 w 390"/>
                <a:gd name="T93" fmla="*/ 18 h 717"/>
                <a:gd name="T94" fmla="*/ 1 w 390"/>
                <a:gd name="T95" fmla="*/ 18 h 71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90"/>
                <a:gd name="T145" fmla="*/ 0 h 717"/>
                <a:gd name="T146" fmla="*/ 390 w 390"/>
                <a:gd name="T147" fmla="*/ 717 h 71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90" h="717">
                  <a:moveTo>
                    <a:pt x="32" y="717"/>
                  </a:moveTo>
                  <a:lnTo>
                    <a:pt x="13" y="699"/>
                  </a:lnTo>
                  <a:lnTo>
                    <a:pt x="3" y="674"/>
                  </a:lnTo>
                  <a:lnTo>
                    <a:pt x="0" y="650"/>
                  </a:lnTo>
                  <a:lnTo>
                    <a:pt x="0" y="632"/>
                  </a:lnTo>
                  <a:lnTo>
                    <a:pt x="223" y="632"/>
                  </a:lnTo>
                  <a:lnTo>
                    <a:pt x="0" y="619"/>
                  </a:lnTo>
                  <a:lnTo>
                    <a:pt x="0" y="482"/>
                  </a:lnTo>
                  <a:lnTo>
                    <a:pt x="208" y="485"/>
                  </a:lnTo>
                  <a:lnTo>
                    <a:pt x="0" y="470"/>
                  </a:lnTo>
                  <a:lnTo>
                    <a:pt x="0" y="400"/>
                  </a:lnTo>
                  <a:lnTo>
                    <a:pt x="204" y="394"/>
                  </a:lnTo>
                  <a:lnTo>
                    <a:pt x="0" y="388"/>
                  </a:lnTo>
                  <a:lnTo>
                    <a:pt x="0" y="333"/>
                  </a:lnTo>
                  <a:lnTo>
                    <a:pt x="277" y="330"/>
                  </a:lnTo>
                  <a:lnTo>
                    <a:pt x="0" y="317"/>
                  </a:lnTo>
                  <a:lnTo>
                    <a:pt x="0" y="211"/>
                  </a:lnTo>
                  <a:lnTo>
                    <a:pt x="154" y="211"/>
                  </a:lnTo>
                  <a:lnTo>
                    <a:pt x="0" y="205"/>
                  </a:lnTo>
                  <a:lnTo>
                    <a:pt x="0" y="125"/>
                  </a:lnTo>
                  <a:lnTo>
                    <a:pt x="305" y="116"/>
                  </a:lnTo>
                  <a:lnTo>
                    <a:pt x="0" y="116"/>
                  </a:lnTo>
                  <a:lnTo>
                    <a:pt x="0" y="49"/>
                  </a:lnTo>
                  <a:lnTo>
                    <a:pt x="3" y="31"/>
                  </a:lnTo>
                  <a:lnTo>
                    <a:pt x="16" y="15"/>
                  </a:lnTo>
                  <a:lnTo>
                    <a:pt x="29" y="6"/>
                  </a:lnTo>
                  <a:lnTo>
                    <a:pt x="41" y="0"/>
                  </a:lnTo>
                  <a:lnTo>
                    <a:pt x="368" y="0"/>
                  </a:lnTo>
                  <a:lnTo>
                    <a:pt x="352" y="3"/>
                  </a:lnTo>
                  <a:lnTo>
                    <a:pt x="336" y="15"/>
                  </a:lnTo>
                  <a:lnTo>
                    <a:pt x="324" y="31"/>
                  </a:lnTo>
                  <a:lnTo>
                    <a:pt x="321" y="49"/>
                  </a:lnTo>
                  <a:lnTo>
                    <a:pt x="321" y="333"/>
                  </a:lnTo>
                  <a:lnTo>
                    <a:pt x="330" y="342"/>
                  </a:lnTo>
                  <a:lnTo>
                    <a:pt x="324" y="345"/>
                  </a:lnTo>
                  <a:lnTo>
                    <a:pt x="321" y="351"/>
                  </a:lnTo>
                  <a:lnTo>
                    <a:pt x="324" y="357"/>
                  </a:lnTo>
                  <a:lnTo>
                    <a:pt x="324" y="543"/>
                  </a:lnTo>
                  <a:lnTo>
                    <a:pt x="330" y="555"/>
                  </a:lnTo>
                  <a:lnTo>
                    <a:pt x="324" y="555"/>
                  </a:lnTo>
                  <a:lnTo>
                    <a:pt x="324" y="635"/>
                  </a:lnTo>
                  <a:lnTo>
                    <a:pt x="330" y="662"/>
                  </a:lnTo>
                  <a:lnTo>
                    <a:pt x="343" y="687"/>
                  </a:lnTo>
                  <a:lnTo>
                    <a:pt x="365" y="708"/>
                  </a:lnTo>
                  <a:lnTo>
                    <a:pt x="377" y="714"/>
                  </a:lnTo>
                  <a:lnTo>
                    <a:pt x="390" y="717"/>
                  </a:lnTo>
                  <a:lnTo>
                    <a:pt x="32" y="717"/>
                  </a:lnTo>
                  <a:close/>
                </a:path>
              </a:pathLst>
            </a:custGeom>
            <a:solidFill>
              <a:srgbClr val="FFFF00"/>
            </a:solidFill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6430" name="Freeform 49"/>
            <p:cNvSpPr>
              <a:spLocks/>
            </p:cNvSpPr>
            <p:nvPr/>
          </p:nvSpPr>
          <p:spPr bwMode="auto">
            <a:xfrm>
              <a:off x="4863" y="848"/>
              <a:ext cx="512" cy="453"/>
            </a:xfrm>
            <a:custGeom>
              <a:avLst/>
              <a:gdLst>
                <a:gd name="T0" fmla="*/ 1 w 923"/>
                <a:gd name="T1" fmla="*/ 18 h 720"/>
                <a:gd name="T2" fmla="*/ 1 w 923"/>
                <a:gd name="T3" fmla="*/ 17 h 720"/>
                <a:gd name="T4" fmla="*/ 0 w 923"/>
                <a:gd name="T5" fmla="*/ 16 h 720"/>
                <a:gd name="T6" fmla="*/ 0 w 923"/>
                <a:gd name="T7" fmla="*/ 1 h 720"/>
                <a:gd name="T8" fmla="*/ 1 w 923"/>
                <a:gd name="T9" fmla="*/ 1 h 720"/>
                <a:gd name="T10" fmla="*/ 1 w 923"/>
                <a:gd name="T11" fmla="*/ 0 h 720"/>
                <a:gd name="T12" fmla="*/ 1 w 923"/>
                <a:gd name="T13" fmla="*/ 1 h 720"/>
                <a:gd name="T14" fmla="*/ 1 w 923"/>
                <a:gd name="T15" fmla="*/ 1 h 720"/>
                <a:gd name="T16" fmla="*/ 1 w 923"/>
                <a:gd name="T17" fmla="*/ 2 h 720"/>
                <a:gd name="T18" fmla="*/ 1 w 923"/>
                <a:gd name="T19" fmla="*/ 3 h 720"/>
                <a:gd name="T20" fmla="*/ 1 w 923"/>
                <a:gd name="T21" fmla="*/ 4 h 720"/>
                <a:gd name="T22" fmla="*/ 2 w 923"/>
                <a:gd name="T23" fmla="*/ 6 h 720"/>
                <a:gd name="T24" fmla="*/ 2 w 923"/>
                <a:gd name="T25" fmla="*/ 7 h 720"/>
                <a:gd name="T26" fmla="*/ 2 w 923"/>
                <a:gd name="T27" fmla="*/ 7 h 720"/>
                <a:gd name="T28" fmla="*/ 4 w 923"/>
                <a:gd name="T29" fmla="*/ 6 h 720"/>
                <a:gd name="T30" fmla="*/ 6 w 923"/>
                <a:gd name="T31" fmla="*/ 6 h 720"/>
                <a:gd name="T32" fmla="*/ 7 w 923"/>
                <a:gd name="T33" fmla="*/ 7 h 720"/>
                <a:gd name="T34" fmla="*/ 8 w 923"/>
                <a:gd name="T35" fmla="*/ 7 h 720"/>
                <a:gd name="T36" fmla="*/ 8 w 923"/>
                <a:gd name="T37" fmla="*/ 8 h 720"/>
                <a:gd name="T38" fmla="*/ 8 w 923"/>
                <a:gd name="T39" fmla="*/ 9 h 720"/>
                <a:gd name="T40" fmla="*/ 8 w 923"/>
                <a:gd name="T41" fmla="*/ 10 h 720"/>
                <a:gd name="T42" fmla="*/ 8 w 923"/>
                <a:gd name="T43" fmla="*/ 10 h 720"/>
                <a:gd name="T44" fmla="*/ 7 w 923"/>
                <a:gd name="T45" fmla="*/ 11 h 720"/>
                <a:gd name="T46" fmla="*/ 6 w 923"/>
                <a:gd name="T47" fmla="*/ 11 h 720"/>
                <a:gd name="T48" fmla="*/ 5 w 923"/>
                <a:gd name="T49" fmla="*/ 11 h 720"/>
                <a:gd name="T50" fmla="*/ 3 w 923"/>
                <a:gd name="T51" fmla="*/ 11 h 720"/>
                <a:gd name="T52" fmla="*/ 2 w 923"/>
                <a:gd name="T53" fmla="*/ 11 h 720"/>
                <a:gd name="T54" fmla="*/ 2 w 923"/>
                <a:gd name="T55" fmla="*/ 11 h 720"/>
                <a:gd name="T56" fmla="*/ 2 w 923"/>
                <a:gd name="T57" fmla="*/ 12 h 720"/>
                <a:gd name="T58" fmla="*/ 1 w 923"/>
                <a:gd name="T59" fmla="*/ 14 h 720"/>
                <a:gd name="T60" fmla="*/ 1 w 923"/>
                <a:gd name="T61" fmla="*/ 16 h 720"/>
                <a:gd name="T62" fmla="*/ 1 w 923"/>
                <a:gd name="T63" fmla="*/ 16 h 720"/>
                <a:gd name="T64" fmla="*/ 1 w 923"/>
                <a:gd name="T65" fmla="*/ 18 h 720"/>
                <a:gd name="T66" fmla="*/ 1 w 923"/>
                <a:gd name="T67" fmla="*/ 18 h 7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23"/>
                <a:gd name="T103" fmla="*/ 0 h 720"/>
                <a:gd name="T104" fmla="*/ 923 w 923"/>
                <a:gd name="T105" fmla="*/ 720 h 72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23" h="720">
                  <a:moveTo>
                    <a:pt x="72" y="720"/>
                  </a:moveTo>
                  <a:lnTo>
                    <a:pt x="60" y="717"/>
                  </a:lnTo>
                  <a:lnTo>
                    <a:pt x="44" y="711"/>
                  </a:lnTo>
                  <a:lnTo>
                    <a:pt x="22" y="693"/>
                  </a:lnTo>
                  <a:lnTo>
                    <a:pt x="6" y="674"/>
                  </a:lnTo>
                  <a:lnTo>
                    <a:pt x="0" y="656"/>
                  </a:lnTo>
                  <a:lnTo>
                    <a:pt x="0" y="55"/>
                  </a:lnTo>
                  <a:lnTo>
                    <a:pt x="0" y="37"/>
                  </a:lnTo>
                  <a:lnTo>
                    <a:pt x="6" y="18"/>
                  </a:lnTo>
                  <a:lnTo>
                    <a:pt x="22" y="6"/>
                  </a:lnTo>
                  <a:lnTo>
                    <a:pt x="34" y="3"/>
                  </a:lnTo>
                  <a:lnTo>
                    <a:pt x="47" y="0"/>
                  </a:lnTo>
                  <a:lnTo>
                    <a:pt x="60" y="3"/>
                  </a:lnTo>
                  <a:lnTo>
                    <a:pt x="82" y="6"/>
                  </a:lnTo>
                  <a:lnTo>
                    <a:pt x="100" y="15"/>
                  </a:lnTo>
                  <a:lnTo>
                    <a:pt x="116" y="31"/>
                  </a:lnTo>
                  <a:lnTo>
                    <a:pt x="122" y="49"/>
                  </a:lnTo>
                  <a:lnTo>
                    <a:pt x="122" y="55"/>
                  </a:lnTo>
                  <a:lnTo>
                    <a:pt x="126" y="67"/>
                  </a:lnTo>
                  <a:lnTo>
                    <a:pt x="132" y="98"/>
                  </a:lnTo>
                  <a:lnTo>
                    <a:pt x="141" y="137"/>
                  </a:lnTo>
                  <a:lnTo>
                    <a:pt x="157" y="183"/>
                  </a:lnTo>
                  <a:lnTo>
                    <a:pt x="179" y="226"/>
                  </a:lnTo>
                  <a:lnTo>
                    <a:pt x="207" y="259"/>
                  </a:lnTo>
                  <a:lnTo>
                    <a:pt x="223" y="275"/>
                  </a:lnTo>
                  <a:lnTo>
                    <a:pt x="239" y="287"/>
                  </a:lnTo>
                  <a:lnTo>
                    <a:pt x="257" y="293"/>
                  </a:lnTo>
                  <a:lnTo>
                    <a:pt x="279" y="293"/>
                  </a:lnTo>
                  <a:lnTo>
                    <a:pt x="364" y="284"/>
                  </a:lnTo>
                  <a:lnTo>
                    <a:pt x="458" y="269"/>
                  </a:lnTo>
                  <a:lnTo>
                    <a:pt x="556" y="256"/>
                  </a:lnTo>
                  <a:lnTo>
                    <a:pt x="603" y="253"/>
                  </a:lnTo>
                  <a:lnTo>
                    <a:pt x="647" y="256"/>
                  </a:lnTo>
                  <a:lnTo>
                    <a:pt x="823" y="278"/>
                  </a:lnTo>
                  <a:lnTo>
                    <a:pt x="860" y="284"/>
                  </a:lnTo>
                  <a:lnTo>
                    <a:pt x="889" y="293"/>
                  </a:lnTo>
                  <a:lnTo>
                    <a:pt x="911" y="305"/>
                  </a:lnTo>
                  <a:lnTo>
                    <a:pt x="920" y="317"/>
                  </a:lnTo>
                  <a:lnTo>
                    <a:pt x="923" y="339"/>
                  </a:lnTo>
                  <a:lnTo>
                    <a:pt x="923" y="363"/>
                  </a:lnTo>
                  <a:lnTo>
                    <a:pt x="923" y="388"/>
                  </a:lnTo>
                  <a:lnTo>
                    <a:pt x="920" y="403"/>
                  </a:lnTo>
                  <a:lnTo>
                    <a:pt x="911" y="415"/>
                  </a:lnTo>
                  <a:lnTo>
                    <a:pt x="889" y="427"/>
                  </a:lnTo>
                  <a:lnTo>
                    <a:pt x="857" y="436"/>
                  </a:lnTo>
                  <a:lnTo>
                    <a:pt x="820" y="443"/>
                  </a:lnTo>
                  <a:lnTo>
                    <a:pt x="735" y="455"/>
                  </a:lnTo>
                  <a:lnTo>
                    <a:pt x="647" y="464"/>
                  </a:lnTo>
                  <a:lnTo>
                    <a:pt x="603" y="467"/>
                  </a:lnTo>
                  <a:lnTo>
                    <a:pt x="556" y="467"/>
                  </a:lnTo>
                  <a:lnTo>
                    <a:pt x="458" y="455"/>
                  </a:lnTo>
                  <a:lnTo>
                    <a:pt x="364" y="436"/>
                  </a:lnTo>
                  <a:lnTo>
                    <a:pt x="279" y="427"/>
                  </a:lnTo>
                  <a:lnTo>
                    <a:pt x="257" y="430"/>
                  </a:lnTo>
                  <a:lnTo>
                    <a:pt x="239" y="436"/>
                  </a:lnTo>
                  <a:lnTo>
                    <a:pt x="220" y="446"/>
                  </a:lnTo>
                  <a:lnTo>
                    <a:pt x="204" y="461"/>
                  </a:lnTo>
                  <a:lnTo>
                    <a:pt x="176" y="494"/>
                  </a:lnTo>
                  <a:lnTo>
                    <a:pt x="154" y="537"/>
                  </a:lnTo>
                  <a:lnTo>
                    <a:pt x="138" y="580"/>
                  </a:lnTo>
                  <a:lnTo>
                    <a:pt x="126" y="619"/>
                  </a:lnTo>
                  <a:lnTo>
                    <a:pt x="119" y="650"/>
                  </a:lnTo>
                  <a:lnTo>
                    <a:pt x="116" y="662"/>
                  </a:lnTo>
                  <a:lnTo>
                    <a:pt x="116" y="668"/>
                  </a:lnTo>
                  <a:lnTo>
                    <a:pt x="110" y="687"/>
                  </a:lnTo>
                  <a:lnTo>
                    <a:pt x="97" y="705"/>
                  </a:lnTo>
                  <a:lnTo>
                    <a:pt x="82" y="714"/>
                  </a:lnTo>
                  <a:lnTo>
                    <a:pt x="60" y="720"/>
                  </a:lnTo>
                  <a:lnTo>
                    <a:pt x="72" y="720"/>
                  </a:lnTo>
                  <a:close/>
                </a:path>
              </a:pathLst>
            </a:custGeom>
            <a:gradFill rotWithShape="1">
              <a:gsLst>
                <a:gs pos="0">
                  <a:srgbClr val="FF9900"/>
                </a:gs>
                <a:gs pos="100000">
                  <a:srgbClr val="BF0000"/>
                </a:gs>
              </a:gsLst>
              <a:lin ang="5400000" scaled="1"/>
            </a:gradFill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</p:grpSp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2438400" y="461110"/>
            <a:ext cx="478364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51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3600" b="1" smtClean="0">
                <a:solidFill>
                  <a:srgbClr val="FF0000"/>
                </a:solidFill>
                <a:latin typeface="Aria "/>
              </a:rPr>
              <a:t>What color is it?</a:t>
            </a:r>
          </a:p>
          <a:p>
            <a:pPr algn="ctr" defTabSz="449251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3600" b="1" smtClean="0">
                <a:solidFill>
                  <a:srgbClr val="FF0000"/>
                </a:solidFill>
                <a:latin typeface="Aria "/>
              </a:rPr>
              <a:t>It is ...</a:t>
            </a:r>
            <a:endParaRPr lang="es-ES" altLang="es-ES" sz="3600" b="1">
              <a:solidFill>
                <a:srgbClr val="FF0000"/>
              </a:solidFill>
              <a:latin typeface="Aria "/>
            </a:endParaRPr>
          </a:p>
        </p:txBody>
      </p:sp>
    </p:spTree>
    <p:extLst>
      <p:ext uri="{BB962C8B-B14F-4D97-AF65-F5344CB8AC3E}">
        <p14:creationId xmlns:p14="http://schemas.microsoft.com/office/powerpoint/2010/main" val="3576566106"/>
      </p:ext>
    </p:extLst>
  </p:cSld>
  <p:clrMapOvr>
    <a:masterClrMapping/>
  </p:clrMapOvr>
  <p:transition spd="med" advClick="0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9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6 -1.48148E-6 L 0.42222 0.00023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2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AR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90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5068889"/>
            <a:ext cx="430847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55" name="Rectangle 19"/>
          <p:cNvSpPr>
            <a:spLocks noChangeArrowheads="1"/>
          </p:cNvSpPr>
          <p:nvPr/>
        </p:nvSpPr>
        <p:spPr bwMode="auto">
          <a:xfrm>
            <a:off x="9022136" y="0"/>
            <a:ext cx="3169863" cy="68580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folHlink"/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s-ES">
              <a:latin typeface="Arial" charset="0"/>
            </a:endParaRPr>
          </a:p>
        </p:txBody>
      </p:sp>
      <p:sp>
        <p:nvSpPr>
          <p:cNvPr id="41992" name="AutoShape 24">
            <a:hlinkClick r:id="" action="ppaction://noaction">
              <a:snd r:embed="rId6" name="NOO.WAV"/>
            </a:hlinkClick>
          </p:cNvPr>
          <p:cNvSpPr>
            <a:spLocks noChangeArrowheads="1"/>
          </p:cNvSpPr>
          <p:nvPr/>
        </p:nvSpPr>
        <p:spPr bwMode="auto">
          <a:xfrm>
            <a:off x="9022136" y="2853400"/>
            <a:ext cx="3073977" cy="62854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sz="3200" b="1" smtClean="0">
                <a:latin typeface="Aria "/>
              </a:rPr>
              <a:t>B. pink</a:t>
            </a:r>
            <a:endParaRPr lang="es-ES" altLang="es-ES" sz="3200" b="1">
              <a:latin typeface="Aria "/>
            </a:endParaRPr>
          </a:p>
        </p:txBody>
      </p:sp>
      <p:sp>
        <p:nvSpPr>
          <p:cNvPr id="41994" name="AutoShape 26">
            <a:hlinkClick r:id="" action="ppaction://noaction">
              <a:snd r:embed="rId6" name="NOO.WAV"/>
            </a:hlinkClick>
          </p:cNvPr>
          <p:cNvSpPr>
            <a:spLocks noChangeArrowheads="1"/>
          </p:cNvSpPr>
          <p:nvPr/>
        </p:nvSpPr>
        <p:spPr bwMode="auto">
          <a:xfrm>
            <a:off x="9022135" y="3543495"/>
            <a:ext cx="3073977" cy="57336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sz="3200" b="1" smtClean="0">
                <a:latin typeface="Aria "/>
              </a:rPr>
              <a:t>C. blue</a:t>
            </a:r>
            <a:endParaRPr lang="es-ES" altLang="es-ES" sz="3200" b="1">
              <a:latin typeface="Aria "/>
            </a:endParaRPr>
          </a:p>
        </p:txBody>
      </p:sp>
      <p:sp>
        <p:nvSpPr>
          <p:cNvPr id="41998" name="AutoShape 30">
            <a:hlinkClick r:id="" action="ppaction://noaction">
              <a:snd r:embed="rId6" name="NOO.WAV"/>
            </a:hlinkClick>
          </p:cNvPr>
          <p:cNvSpPr>
            <a:spLocks noChangeArrowheads="1"/>
          </p:cNvSpPr>
          <p:nvPr/>
        </p:nvSpPr>
        <p:spPr bwMode="auto">
          <a:xfrm>
            <a:off x="9008080" y="4178412"/>
            <a:ext cx="3073977" cy="59533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sz="3200" b="1" smtClean="0">
                <a:latin typeface="Aria "/>
              </a:rPr>
              <a:t>D. black</a:t>
            </a:r>
            <a:endParaRPr lang="es-ES" altLang="es-ES" sz="3200" b="1">
              <a:latin typeface="Aria "/>
            </a:endParaRPr>
          </a:p>
        </p:txBody>
      </p:sp>
      <p:pic>
        <p:nvPicPr>
          <p:cNvPr id="41999" name="Picture 31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5888911"/>
            <a:ext cx="788987" cy="7921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AutoShape 4"/>
          <p:cNvSpPr>
            <a:spLocks noChangeArrowheads="1"/>
          </p:cNvSpPr>
          <p:nvPr/>
        </p:nvSpPr>
        <p:spPr bwMode="auto">
          <a:xfrm>
            <a:off x="9022135" y="2178752"/>
            <a:ext cx="3042072" cy="60929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sz="3200" b="1" smtClean="0">
                <a:latin typeface="Aria "/>
              </a:rPr>
              <a:t>A. orange</a:t>
            </a:r>
            <a:endParaRPr lang="es-ES" altLang="es-ES" sz="3200" b="1">
              <a:latin typeface="Aria "/>
            </a:endParaRPr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2998788" y="5229226"/>
            <a:ext cx="1497012" cy="790575"/>
            <a:chOff x="4432" y="848"/>
            <a:chExt cx="943" cy="453"/>
          </a:xfrm>
        </p:grpSpPr>
        <p:sp>
          <p:nvSpPr>
            <p:cNvPr id="21535" name="Freeform 34"/>
            <p:cNvSpPr>
              <a:spLocks/>
            </p:cNvSpPr>
            <p:nvPr/>
          </p:nvSpPr>
          <p:spPr bwMode="auto">
            <a:xfrm>
              <a:off x="4453" y="848"/>
              <a:ext cx="293" cy="453"/>
            </a:xfrm>
            <a:custGeom>
              <a:avLst/>
              <a:gdLst>
                <a:gd name="T0" fmla="*/ 1 w 528"/>
                <a:gd name="T1" fmla="*/ 0 h 720"/>
                <a:gd name="T2" fmla="*/ 4 w 528"/>
                <a:gd name="T3" fmla="*/ 0 h 720"/>
                <a:gd name="T4" fmla="*/ 4 w 528"/>
                <a:gd name="T5" fmla="*/ 1 h 720"/>
                <a:gd name="T6" fmla="*/ 4 w 528"/>
                <a:gd name="T7" fmla="*/ 1 h 720"/>
                <a:gd name="T8" fmla="*/ 4 w 528"/>
                <a:gd name="T9" fmla="*/ 1 h 720"/>
                <a:gd name="T10" fmla="*/ 4 w 528"/>
                <a:gd name="T11" fmla="*/ 1 h 720"/>
                <a:gd name="T12" fmla="*/ 4 w 528"/>
                <a:gd name="T13" fmla="*/ 2 h 720"/>
                <a:gd name="T14" fmla="*/ 4 w 528"/>
                <a:gd name="T15" fmla="*/ 16 h 720"/>
                <a:gd name="T16" fmla="*/ 4 w 528"/>
                <a:gd name="T17" fmla="*/ 16 h 720"/>
                <a:gd name="T18" fmla="*/ 4 w 528"/>
                <a:gd name="T19" fmla="*/ 17 h 720"/>
                <a:gd name="T20" fmla="*/ 4 w 528"/>
                <a:gd name="T21" fmla="*/ 18 h 720"/>
                <a:gd name="T22" fmla="*/ 4 w 528"/>
                <a:gd name="T23" fmla="*/ 18 h 720"/>
                <a:gd name="T24" fmla="*/ 5 w 528"/>
                <a:gd name="T25" fmla="*/ 18 h 720"/>
                <a:gd name="T26" fmla="*/ 0 w 528"/>
                <a:gd name="T27" fmla="*/ 18 h 720"/>
                <a:gd name="T28" fmla="*/ 1 w 528"/>
                <a:gd name="T29" fmla="*/ 0 h 7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28"/>
                <a:gd name="T46" fmla="*/ 0 h 720"/>
                <a:gd name="T47" fmla="*/ 528 w 528"/>
                <a:gd name="T48" fmla="*/ 720 h 7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28" h="720">
                  <a:moveTo>
                    <a:pt x="13" y="0"/>
                  </a:moveTo>
                  <a:lnTo>
                    <a:pt x="502" y="0"/>
                  </a:lnTo>
                  <a:lnTo>
                    <a:pt x="487" y="3"/>
                  </a:lnTo>
                  <a:lnTo>
                    <a:pt x="474" y="6"/>
                  </a:lnTo>
                  <a:lnTo>
                    <a:pt x="458" y="18"/>
                  </a:lnTo>
                  <a:lnTo>
                    <a:pt x="452" y="37"/>
                  </a:lnTo>
                  <a:lnTo>
                    <a:pt x="452" y="55"/>
                  </a:lnTo>
                  <a:lnTo>
                    <a:pt x="452" y="656"/>
                  </a:lnTo>
                  <a:lnTo>
                    <a:pt x="462" y="674"/>
                  </a:lnTo>
                  <a:lnTo>
                    <a:pt x="474" y="693"/>
                  </a:lnTo>
                  <a:lnTo>
                    <a:pt x="499" y="711"/>
                  </a:lnTo>
                  <a:lnTo>
                    <a:pt x="512" y="717"/>
                  </a:lnTo>
                  <a:lnTo>
                    <a:pt x="528" y="720"/>
                  </a:lnTo>
                  <a:lnTo>
                    <a:pt x="0" y="72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7A0000"/>
            </a:solidFill>
            <a:ln w="9525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1536" name="Freeform 35"/>
            <p:cNvSpPr>
              <a:spLocks/>
            </p:cNvSpPr>
            <p:nvPr/>
          </p:nvSpPr>
          <p:spPr bwMode="auto">
            <a:xfrm>
              <a:off x="4453" y="848"/>
              <a:ext cx="293" cy="453"/>
            </a:xfrm>
            <a:custGeom>
              <a:avLst/>
              <a:gdLst>
                <a:gd name="T0" fmla="*/ 1 w 528"/>
                <a:gd name="T1" fmla="*/ 0 h 720"/>
                <a:gd name="T2" fmla="*/ 4 w 528"/>
                <a:gd name="T3" fmla="*/ 0 h 720"/>
                <a:gd name="T4" fmla="*/ 4 w 528"/>
                <a:gd name="T5" fmla="*/ 1 h 720"/>
                <a:gd name="T6" fmla="*/ 4 w 528"/>
                <a:gd name="T7" fmla="*/ 1 h 720"/>
                <a:gd name="T8" fmla="*/ 4 w 528"/>
                <a:gd name="T9" fmla="*/ 1 h 720"/>
                <a:gd name="T10" fmla="*/ 4 w 528"/>
                <a:gd name="T11" fmla="*/ 1 h 720"/>
                <a:gd name="T12" fmla="*/ 4 w 528"/>
                <a:gd name="T13" fmla="*/ 2 h 720"/>
                <a:gd name="T14" fmla="*/ 4 w 528"/>
                <a:gd name="T15" fmla="*/ 16 h 720"/>
                <a:gd name="T16" fmla="*/ 4 w 528"/>
                <a:gd name="T17" fmla="*/ 16 h 720"/>
                <a:gd name="T18" fmla="*/ 4 w 528"/>
                <a:gd name="T19" fmla="*/ 17 h 720"/>
                <a:gd name="T20" fmla="*/ 4 w 528"/>
                <a:gd name="T21" fmla="*/ 18 h 720"/>
                <a:gd name="T22" fmla="*/ 4 w 528"/>
                <a:gd name="T23" fmla="*/ 18 h 720"/>
                <a:gd name="T24" fmla="*/ 5 w 528"/>
                <a:gd name="T25" fmla="*/ 18 h 720"/>
                <a:gd name="T26" fmla="*/ 0 w 528"/>
                <a:gd name="T27" fmla="*/ 18 h 7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28"/>
                <a:gd name="T43" fmla="*/ 0 h 720"/>
                <a:gd name="T44" fmla="*/ 528 w 528"/>
                <a:gd name="T45" fmla="*/ 720 h 7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28" h="720">
                  <a:moveTo>
                    <a:pt x="13" y="0"/>
                  </a:moveTo>
                  <a:lnTo>
                    <a:pt x="502" y="0"/>
                  </a:lnTo>
                  <a:lnTo>
                    <a:pt x="487" y="3"/>
                  </a:lnTo>
                  <a:lnTo>
                    <a:pt x="474" y="6"/>
                  </a:lnTo>
                  <a:lnTo>
                    <a:pt x="458" y="18"/>
                  </a:lnTo>
                  <a:lnTo>
                    <a:pt x="452" y="37"/>
                  </a:lnTo>
                  <a:lnTo>
                    <a:pt x="452" y="55"/>
                  </a:lnTo>
                  <a:lnTo>
                    <a:pt x="452" y="656"/>
                  </a:lnTo>
                  <a:lnTo>
                    <a:pt x="462" y="674"/>
                  </a:lnTo>
                  <a:lnTo>
                    <a:pt x="474" y="693"/>
                  </a:lnTo>
                  <a:lnTo>
                    <a:pt x="499" y="711"/>
                  </a:lnTo>
                  <a:lnTo>
                    <a:pt x="512" y="717"/>
                  </a:lnTo>
                  <a:lnTo>
                    <a:pt x="528" y="720"/>
                  </a:lnTo>
                  <a:lnTo>
                    <a:pt x="0" y="720"/>
                  </a:lnTo>
                </a:path>
              </a:pathLst>
            </a:cu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1537" name="Freeform 36"/>
            <p:cNvSpPr>
              <a:spLocks/>
            </p:cNvSpPr>
            <p:nvPr/>
          </p:nvSpPr>
          <p:spPr bwMode="auto">
            <a:xfrm>
              <a:off x="4704" y="848"/>
              <a:ext cx="199" cy="453"/>
            </a:xfrm>
            <a:custGeom>
              <a:avLst/>
              <a:gdLst>
                <a:gd name="T0" fmla="*/ 3 w 358"/>
                <a:gd name="T1" fmla="*/ 18 h 720"/>
                <a:gd name="T2" fmla="*/ 3 w 358"/>
                <a:gd name="T3" fmla="*/ 18 h 720"/>
                <a:gd name="T4" fmla="*/ 3 w 358"/>
                <a:gd name="T5" fmla="*/ 18 h 720"/>
                <a:gd name="T6" fmla="*/ 3 w 358"/>
                <a:gd name="T7" fmla="*/ 17 h 720"/>
                <a:gd name="T8" fmla="*/ 3 w 358"/>
                <a:gd name="T9" fmla="*/ 16 h 720"/>
                <a:gd name="T10" fmla="*/ 2 w 358"/>
                <a:gd name="T11" fmla="*/ 16 h 720"/>
                <a:gd name="T12" fmla="*/ 2 w 358"/>
                <a:gd name="T13" fmla="*/ 2 h 720"/>
                <a:gd name="T14" fmla="*/ 2 w 358"/>
                <a:gd name="T15" fmla="*/ 1 h 720"/>
                <a:gd name="T16" fmla="*/ 3 w 358"/>
                <a:gd name="T17" fmla="*/ 1 h 720"/>
                <a:gd name="T18" fmla="*/ 3 w 358"/>
                <a:gd name="T19" fmla="*/ 1 h 720"/>
                <a:gd name="T20" fmla="*/ 3 w 358"/>
                <a:gd name="T21" fmla="*/ 1 h 720"/>
                <a:gd name="T22" fmla="*/ 3 w 358"/>
                <a:gd name="T23" fmla="*/ 0 h 720"/>
                <a:gd name="T24" fmla="*/ 1 w 358"/>
                <a:gd name="T25" fmla="*/ 0 h 720"/>
                <a:gd name="T26" fmla="*/ 1 w 358"/>
                <a:gd name="T27" fmla="*/ 1 h 720"/>
                <a:gd name="T28" fmla="*/ 1 w 358"/>
                <a:gd name="T29" fmla="*/ 1 h 720"/>
                <a:gd name="T30" fmla="*/ 1 w 358"/>
                <a:gd name="T31" fmla="*/ 1 h 720"/>
                <a:gd name="T32" fmla="*/ 0 w 358"/>
                <a:gd name="T33" fmla="*/ 1 h 720"/>
                <a:gd name="T34" fmla="*/ 0 w 358"/>
                <a:gd name="T35" fmla="*/ 2 h 720"/>
                <a:gd name="T36" fmla="*/ 0 w 358"/>
                <a:gd name="T37" fmla="*/ 16 h 720"/>
                <a:gd name="T38" fmla="*/ 1 w 358"/>
                <a:gd name="T39" fmla="*/ 16 h 720"/>
                <a:gd name="T40" fmla="*/ 1 w 358"/>
                <a:gd name="T41" fmla="*/ 17 h 720"/>
                <a:gd name="T42" fmla="*/ 1 w 358"/>
                <a:gd name="T43" fmla="*/ 18 h 720"/>
                <a:gd name="T44" fmla="*/ 1 w 358"/>
                <a:gd name="T45" fmla="*/ 18 h 720"/>
                <a:gd name="T46" fmla="*/ 1 w 358"/>
                <a:gd name="T47" fmla="*/ 18 h 720"/>
                <a:gd name="T48" fmla="*/ 3 w 358"/>
                <a:gd name="T49" fmla="*/ 18 h 7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58"/>
                <a:gd name="T76" fmla="*/ 0 h 720"/>
                <a:gd name="T77" fmla="*/ 358 w 358"/>
                <a:gd name="T78" fmla="*/ 720 h 72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58" h="720">
                  <a:moveTo>
                    <a:pt x="358" y="720"/>
                  </a:moveTo>
                  <a:lnTo>
                    <a:pt x="346" y="717"/>
                  </a:lnTo>
                  <a:lnTo>
                    <a:pt x="330" y="711"/>
                  </a:lnTo>
                  <a:lnTo>
                    <a:pt x="308" y="693"/>
                  </a:lnTo>
                  <a:lnTo>
                    <a:pt x="292" y="674"/>
                  </a:lnTo>
                  <a:lnTo>
                    <a:pt x="286" y="656"/>
                  </a:lnTo>
                  <a:lnTo>
                    <a:pt x="286" y="55"/>
                  </a:lnTo>
                  <a:lnTo>
                    <a:pt x="286" y="37"/>
                  </a:lnTo>
                  <a:lnTo>
                    <a:pt x="292" y="18"/>
                  </a:lnTo>
                  <a:lnTo>
                    <a:pt x="308" y="6"/>
                  </a:lnTo>
                  <a:lnTo>
                    <a:pt x="320" y="3"/>
                  </a:lnTo>
                  <a:lnTo>
                    <a:pt x="333" y="0"/>
                  </a:lnTo>
                  <a:lnTo>
                    <a:pt x="50" y="0"/>
                  </a:lnTo>
                  <a:lnTo>
                    <a:pt x="35" y="3"/>
                  </a:lnTo>
                  <a:lnTo>
                    <a:pt x="22" y="6"/>
                  </a:lnTo>
                  <a:lnTo>
                    <a:pt x="6" y="18"/>
                  </a:lnTo>
                  <a:lnTo>
                    <a:pt x="0" y="37"/>
                  </a:lnTo>
                  <a:lnTo>
                    <a:pt x="0" y="55"/>
                  </a:lnTo>
                  <a:lnTo>
                    <a:pt x="0" y="656"/>
                  </a:lnTo>
                  <a:lnTo>
                    <a:pt x="10" y="674"/>
                  </a:lnTo>
                  <a:lnTo>
                    <a:pt x="22" y="693"/>
                  </a:lnTo>
                  <a:lnTo>
                    <a:pt x="47" y="711"/>
                  </a:lnTo>
                  <a:lnTo>
                    <a:pt x="60" y="717"/>
                  </a:lnTo>
                  <a:lnTo>
                    <a:pt x="76" y="720"/>
                  </a:lnTo>
                  <a:lnTo>
                    <a:pt x="358" y="720"/>
                  </a:ln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rgbClr val="C0C0C0"/>
                </a:gs>
              </a:gsLst>
              <a:lin ang="5400000" scaled="1"/>
            </a:gradFill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1538" name="Freeform 37"/>
            <p:cNvSpPr>
              <a:spLocks/>
            </p:cNvSpPr>
            <p:nvPr/>
          </p:nvSpPr>
          <p:spPr bwMode="auto">
            <a:xfrm>
              <a:off x="4714" y="848"/>
              <a:ext cx="65" cy="453"/>
            </a:xfrm>
            <a:custGeom>
              <a:avLst/>
              <a:gdLst>
                <a:gd name="T0" fmla="*/ 0 w 116"/>
                <a:gd name="T1" fmla="*/ 0 h 720"/>
                <a:gd name="T2" fmla="*/ 1 w 116"/>
                <a:gd name="T3" fmla="*/ 0 h 720"/>
                <a:gd name="T4" fmla="*/ 1 w 116"/>
                <a:gd name="T5" fmla="*/ 1 h 720"/>
                <a:gd name="T6" fmla="*/ 1 w 116"/>
                <a:gd name="T7" fmla="*/ 1 h 720"/>
                <a:gd name="T8" fmla="*/ 1 w 116"/>
                <a:gd name="T9" fmla="*/ 1 h 720"/>
                <a:gd name="T10" fmla="*/ 1 w 116"/>
                <a:gd name="T11" fmla="*/ 1 h 720"/>
                <a:gd name="T12" fmla="*/ 1 w 116"/>
                <a:gd name="T13" fmla="*/ 2 h 720"/>
                <a:gd name="T14" fmla="*/ 1 w 116"/>
                <a:gd name="T15" fmla="*/ 16 h 720"/>
                <a:gd name="T16" fmla="*/ 1 w 116"/>
                <a:gd name="T17" fmla="*/ 16 h 720"/>
                <a:gd name="T18" fmla="*/ 1 w 116"/>
                <a:gd name="T19" fmla="*/ 17 h 720"/>
                <a:gd name="T20" fmla="*/ 1 w 116"/>
                <a:gd name="T21" fmla="*/ 18 h 720"/>
                <a:gd name="T22" fmla="*/ 1 w 116"/>
                <a:gd name="T23" fmla="*/ 18 h 720"/>
                <a:gd name="T24" fmla="*/ 1 w 116"/>
                <a:gd name="T25" fmla="*/ 18 h 720"/>
                <a:gd name="T26" fmla="*/ 1 w 116"/>
                <a:gd name="T27" fmla="*/ 18 h 7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6"/>
                <a:gd name="T43" fmla="*/ 0 h 720"/>
                <a:gd name="T44" fmla="*/ 116 w 116"/>
                <a:gd name="T45" fmla="*/ 720 h 7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6" h="720">
                  <a:moveTo>
                    <a:pt x="0" y="0"/>
                  </a:moveTo>
                  <a:lnTo>
                    <a:pt x="91" y="0"/>
                  </a:lnTo>
                  <a:lnTo>
                    <a:pt x="75" y="3"/>
                  </a:lnTo>
                  <a:lnTo>
                    <a:pt x="66" y="6"/>
                  </a:lnTo>
                  <a:lnTo>
                    <a:pt x="50" y="18"/>
                  </a:lnTo>
                  <a:lnTo>
                    <a:pt x="44" y="37"/>
                  </a:lnTo>
                  <a:lnTo>
                    <a:pt x="44" y="55"/>
                  </a:lnTo>
                  <a:lnTo>
                    <a:pt x="44" y="656"/>
                  </a:lnTo>
                  <a:lnTo>
                    <a:pt x="50" y="674"/>
                  </a:lnTo>
                  <a:lnTo>
                    <a:pt x="66" y="693"/>
                  </a:lnTo>
                  <a:lnTo>
                    <a:pt x="88" y="711"/>
                  </a:lnTo>
                  <a:lnTo>
                    <a:pt x="100" y="717"/>
                  </a:lnTo>
                  <a:lnTo>
                    <a:pt x="116" y="720"/>
                  </a:lnTo>
                  <a:lnTo>
                    <a:pt x="31" y="720"/>
                  </a:lnTo>
                </a:path>
              </a:pathLst>
            </a:cu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1540" name="Freeform 39"/>
            <p:cNvSpPr>
              <a:spLocks/>
            </p:cNvSpPr>
            <p:nvPr/>
          </p:nvSpPr>
          <p:spPr bwMode="auto">
            <a:xfrm>
              <a:off x="4850" y="848"/>
              <a:ext cx="53" cy="453"/>
            </a:xfrm>
            <a:custGeom>
              <a:avLst/>
              <a:gdLst>
                <a:gd name="T0" fmla="*/ 0 w 94"/>
                <a:gd name="T1" fmla="*/ 0 h 720"/>
                <a:gd name="T2" fmla="*/ 1 w 94"/>
                <a:gd name="T3" fmla="*/ 0 h 720"/>
                <a:gd name="T4" fmla="*/ 1 w 94"/>
                <a:gd name="T5" fmla="*/ 1 h 720"/>
                <a:gd name="T6" fmla="*/ 1 w 94"/>
                <a:gd name="T7" fmla="*/ 1 h 720"/>
                <a:gd name="T8" fmla="*/ 1 w 94"/>
                <a:gd name="T9" fmla="*/ 1 h 720"/>
                <a:gd name="T10" fmla="*/ 1 w 94"/>
                <a:gd name="T11" fmla="*/ 1 h 720"/>
                <a:gd name="T12" fmla="*/ 1 w 94"/>
                <a:gd name="T13" fmla="*/ 2 h 720"/>
                <a:gd name="T14" fmla="*/ 1 w 94"/>
                <a:gd name="T15" fmla="*/ 16 h 720"/>
                <a:gd name="T16" fmla="*/ 1 w 94"/>
                <a:gd name="T17" fmla="*/ 16 h 720"/>
                <a:gd name="T18" fmla="*/ 1 w 94"/>
                <a:gd name="T19" fmla="*/ 17 h 720"/>
                <a:gd name="T20" fmla="*/ 1 w 94"/>
                <a:gd name="T21" fmla="*/ 18 h 720"/>
                <a:gd name="T22" fmla="*/ 1 w 94"/>
                <a:gd name="T23" fmla="*/ 18 h 720"/>
                <a:gd name="T24" fmla="*/ 1 w 94"/>
                <a:gd name="T25" fmla="*/ 18 h 720"/>
                <a:gd name="T26" fmla="*/ 1 w 94"/>
                <a:gd name="T27" fmla="*/ 18 h 7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4"/>
                <a:gd name="T43" fmla="*/ 0 h 720"/>
                <a:gd name="T44" fmla="*/ 94 w 94"/>
                <a:gd name="T45" fmla="*/ 720 h 7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4" h="720">
                  <a:moveTo>
                    <a:pt x="0" y="0"/>
                  </a:moveTo>
                  <a:lnTo>
                    <a:pt x="69" y="0"/>
                  </a:lnTo>
                  <a:lnTo>
                    <a:pt x="56" y="3"/>
                  </a:lnTo>
                  <a:lnTo>
                    <a:pt x="44" y="6"/>
                  </a:lnTo>
                  <a:lnTo>
                    <a:pt x="28" y="18"/>
                  </a:lnTo>
                  <a:lnTo>
                    <a:pt x="22" y="37"/>
                  </a:lnTo>
                  <a:lnTo>
                    <a:pt x="22" y="55"/>
                  </a:lnTo>
                  <a:lnTo>
                    <a:pt x="22" y="656"/>
                  </a:lnTo>
                  <a:lnTo>
                    <a:pt x="28" y="674"/>
                  </a:lnTo>
                  <a:lnTo>
                    <a:pt x="44" y="693"/>
                  </a:lnTo>
                  <a:lnTo>
                    <a:pt x="66" y="711"/>
                  </a:lnTo>
                  <a:lnTo>
                    <a:pt x="82" y="717"/>
                  </a:lnTo>
                  <a:lnTo>
                    <a:pt x="94" y="720"/>
                  </a:lnTo>
                  <a:lnTo>
                    <a:pt x="38" y="720"/>
                  </a:lnTo>
                </a:path>
              </a:pathLst>
            </a:cu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1541" name="Line 40"/>
            <p:cNvSpPr>
              <a:spLocks noChangeShapeType="1"/>
            </p:cNvSpPr>
            <p:nvPr/>
          </p:nvSpPr>
          <p:spPr bwMode="auto">
            <a:xfrm>
              <a:off x="4746" y="857"/>
              <a:ext cx="90" cy="1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1542" name="Line 41"/>
            <p:cNvSpPr>
              <a:spLocks noChangeShapeType="1"/>
            </p:cNvSpPr>
            <p:nvPr/>
          </p:nvSpPr>
          <p:spPr bwMode="auto">
            <a:xfrm>
              <a:off x="4740" y="800"/>
              <a:ext cx="93" cy="0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1543" name="Line 42"/>
            <p:cNvSpPr>
              <a:spLocks noChangeShapeType="1"/>
            </p:cNvSpPr>
            <p:nvPr/>
          </p:nvSpPr>
          <p:spPr bwMode="auto">
            <a:xfrm>
              <a:off x="4739" y="814"/>
              <a:ext cx="90" cy="0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1544" name="Line 43"/>
            <p:cNvSpPr>
              <a:spLocks noChangeShapeType="1"/>
            </p:cNvSpPr>
            <p:nvPr/>
          </p:nvSpPr>
          <p:spPr bwMode="auto">
            <a:xfrm>
              <a:off x="4739" y="1118"/>
              <a:ext cx="90" cy="0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1545" name="Line 44"/>
            <p:cNvSpPr>
              <a:spLocks noChangeShapeType="1"/>
            </p:cNvSpPr>
            <p:nvPr/>
          </p:nvSpPr>
          <p:spPr bwMode="auto">
            <a:xfrm>
              <a:off x="4739" y="1237"/>
              <a:ext cx="90" cy="1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1546" name="Line 45"/>
            <p:cNvSpPr>
              <a:spLocks noChangeShapeType="1"/>
            </p:cNvSpPr>
            <p:nvPr/>
          </p:nvSpPr>
          <p:spPr bwMode="auto">
            <a:xfrm>
              <a:off x="4740" y="1266"/>
              <a:ext cx="93" cy="1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1547" name="Line 46"/>
            <p:cNvSpPr>
              <a:spLocks noChangeShapeType="1"/>
            </p:cNvSpPr>
            <p:nvPr/>
          </p:nvSpPr>
          <p:spPr bwMode="auto">
            <a:xfrm>
              <a:off x="4748" y="1280"/>
              <a:ext cx="90" cy="1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1548" name="Line 47"/>
            <p:cNvSpPr>
              <a:spLocks noChangeShapeType="1"/>
            </p:cNvSpPr>
            <p:nvPr/>
          </p:nvSpPr>
          <p:spPr bwMode="auto">
            <a:xfrm>
              <a:off x="4754" y="1226"/>
              <a:ext cx="93" cy="0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1549" name="Freeform 48"/>
            <p:cNvSpPr>
              <a:spLocks/>
            </p:cNvSpPr>
            <p:nvPr/>
          </p:nvSpPr>
          <p:spPr bwMode="auto">
            <a:xfrm>
              <a:off x="4432" y="848"/>
              <a:ext cx="216" cy="451"/>
            </a:xfrm>
            <a:custGeom>
              <a:avLst/>
              <a:gdLst>
                <a:gd name="T0" fmla="*/ 1 w 390"/>
                <a:gd name="T1" fmla="*/ 18 h 717"/>
                <a:gd name="T2" fmla="*/ 1 w 390"/>
                <a:gd name="T3" fmla="*/ 17 h 717"/>
                <a:gd name="T4" fmla="*/ 1 w 390"/>
                <a:gd name="T5" fmla="*/ 16 h 717"/>
                <a:gd name="T6" fmla="*/ 0 w 390"/>
                <a:gd name="T7" fmla="*/ 16 h 717"/>
                <a:gd name="T8" fmla="*/ 0 w 390"/>
                <a:gd name="T9" fmla="*/ 16 h 717"/>
                <a:gd name="T10" fmla="*/ 2 w 390"/>
                <a:gd name="T11" fmla="*/ 16 h 717"/>
                <a:gd name="T12" fmla="*/ 0 w 390"/>
                <a:gd name="T13" fmla="*/ 15 h 717"/>
                <a:gd name="T14" fmla="*/ 0 w 390"/>
                <a:gd name="T15" fmla="*/ 12 h 717"/>
                <a:gd name="T16" fmla="*/ 2 w 390"/>
                <a:gd name="T17" fmla="*/ 12 h 717"/>
                <a:gd name="T18" fmla="*/ 0 w 390"/>
                <a:gd name="T19" fmla="*/ 12 h 717"/>
                <a:gd name="T20" fmla="*/ 0 w 390"/>
                <a:gd name="T21" fmla="*/ 10 h 717"/>
                <a:gd name="T22" fmla="*/ 2 w 390"/>
                <a:gd name="T23" fmla="*/ 10 h 717"/>
                <a:gd name="T24" fmla="*/ 0 w 390"/>
                <a:gd name="T25" fmla="*/ 9 h 717"/>
                <a:gd name="T26" fmla="*/ 0 w 390"/>
                <a:gd name="T27" fmla="*/ 8 h 717"/>
                <a:gd name="T28" fmla="*/ 2 w 390"/>
                <a:gd name="T29" fmla="*/ 8 h 717"/>
                <a:gd name="T30" fmla="*/ 0 w 390"/>
                <a:gd name="T31" fmla="*/ 8 h 717"/>
                <a:gd name="T32" fmla="*/ 0 w 390"/>
                <a:gd name="T33" fmla="*/ 5 h 717"/>
                <a:gd name="T34" fmla="*/ 1 w 390"/>
                <a:gd name="T35" fmla="*/ 5 h 717"/>
                <a:gd name="T36" fmla="*/ 0 w 390"/>
                <a:gd name="T37" fmla="*/ 5 h 717"/>
                <a:gd name="T38" fmla="*/ 0 w 390"/>
                <a:gd name="T39" fmla="*/ 3 h 717"/>
                <a:gd name="T40" fmla="*/ 3 w 390"/>
                <a:gd name="T41" fmla="*/ 3 h 717"/>
                <a:gd name="T42" fmla="*/ 0 w 390"/>
                <a:gd name="T43" fmla="*/ 3 h 717"/>
                <a:gd name="T44" fmla="*/ 0 w 390"/>
                <a:gd name="T45" fmla="*/ 1 h 717"/>
                <a:gd name="T46" fmla="*/ 1 w 390"/>
                <a:gd name="T47" fmla="*/ 1 h 717"/>
                <a:gd name="T48" fmla="*/ 1 w 390"/>
                <a:gd name="T49" fmla="*/ 1 h 717"/>
                <a:gd name="T50" fmla="*/ 1 w 390"/>
                <a:gd name="T51" fmla="*/ 1 h 717"/>
                <a:gd name="T52" fmla="*/ 1 w 390"/>
                <a:gd name="T53" fmla="*/ 0 h 717"/>
                <a:gd name="T54" fmla="*/ 3 w 390"/>
                <a:gd name="T55" fmla="*/ 0 h 717"/>
                <a:gd name="T56" fmla="*/ 3 w 390"/>
                <a:gd name="T57" fmla="*/ 1 h 717"/>
                <a:gd name="T58" fmla="*/ 3 w 390"/>
                <a:gd name="T59" fmla="*/ 1 h 717"/>
                <a:gd name="T60" fmla="*/ 3 w 390"/>
                <a:gd name="T61" fmla="*/ 1 h 717"/>
                <a:gd name="T62" fmla="*/ 3 w 390"/>
                <a:gd name="T63" fmla="*/ 1 h 717"/>
                <a:gd name="T64" fmla="*/ 3 w 390"/>
                <a:gd name="T65" fmla="*/ 8 h 717"/>
                <a:gd name="T66" fmla="*/ 3 w 390"/>
                <a:gd name="T67" fmla="*/ 8 h 717"/>
                <a:gd name="T68" fmla="*/ 3 w 390"/>
                <a:gd name="T69" fmla="*/ 8 h 717"/>
                <a:gd name="T70" fmla="*/ 3 w 390"/>
                <a:gd name="T71" fmla="*/ 9 h 717"/>
                <a:gd name="T72" fmla="*/ 3 w 390"/>
                <a:gd name="T73" fmla="*/ 9 h 717"/>
                <a:gd name="T74" fmla="*/ 3 w 390"/>
                <a:gd name="T75" fmla="*/ 9 h 717"/>
                <a:gd name="T76" fmla="*/ 3 w 390"/>
                <a:gd name="T77" fmla="*/ 13 h 717"/>
                <a:gd name="T78" fmla="*/ 3 w 390"/>
                <a:gd name="T79" fmla="*/ 14 h 717"/>
                <a:gd name="T80" fmla="*/ 3 w 390"/>
                <a:gd name="T81" fmla="*/ 14 h 717"/>
                <a:gd name="T82" fmla="*/ 3 w 390"/>
                <a:gd name="T83" fmla="*/ 16 h 717"/>
                <a:gd name="T84" fmla="*/ 3 w 390"/>
                <a:gd name="T85" fmla="*/ 16 h 717"/>
                <a:gd name="T86" fmla="*/ 3 w 390"/>
                <a:gd name="T87" fmla="*/ 17 h 717"/>
                <a:gd name="T88" fmla="*/ 3 w 390"/>
                <a:gd name="T89" fmla="*/ 18 h 717"/>
                <a:gd name="T90" fmla="*/ 3 w 390"/>
                <a:gd name="T91" fmla="*/ 18 h 717"/>
                <a:gd name="T92" fmla="*/ 3 w 390"/>
                <a:gd name="T93" fmla="*/ 18 h 717"/>
                <a:gd name="T94" fmla="*/ 1 w 390"/>
                <a:gd name="T95" fmla="*/ 18 h 71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90"/>
                <a:gd name="T145" fmla="*/ 0 h 717"/>
                <a:gd name="T146" fmla="*/ 390 w 390"/>
                <a:gd name="T147" fmla="*/ 717 h 71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90" h="717">
                  <a:moveTo>
                    <a:pt x="32" y="717"/>
                  </a:moveTo>
                  <a:lnTo>
                    <a:pt x="13" y="699"/>
                  </a:lnTo>
                  <a:lnTo>
                    <a:pt x="3" y="674"/>
                  </a:lnTo>
                  <a:lnTo>
                    <a:pt x="0" y="650"/>
                  </a:lnTo>
                  <a:lnTo>
                    <a:pt x="0" y="632"/>
                  </a:lnTo>
                  <a:lnTo>
                    <a:pt x="223" y="632"/>
                  </a:lnTo>
                  <a:lnTo>
                    <a:pt x="0" y="619"/>
                  </a:lnTo>
                  <a:lnTo>
                    <a:pt x="0" y="482"/>
                  </a:lnTo>
                  <a:lnTo>
                    <a:pt x="208" y="485"/>
                  </a:lnTo>
                  <a:lnTo>
                    <a:pt x="0" y="470"/>
                  </a:lnTo>
                  <a:lnTo>
                    <a:pt x="0" y="400"/>
                  </a:lnTo>
                  <a:lnTo>
                    <a:pt x="204" y="394"/>
                  </a:lnTo>
                  <a:lnTo>
                    <a:pt x="0" y="388"/>
                  </a:lnTo>
                  <a:lnTo>
                    <a:pt x="0" y="333"/>
                  </a:lnTo>
                  <a:lnTo>
                    <a:pt x="277" y="330"/>
                  </a:lnTo>
                  <a:lnTo>
                    <a:pt x="0" y="317"/>
                  </a:lnTo>
                  <a:lnTo>
                    <a:pt x="0" y="211"/>
                  </a:lnTo>
                  <a:lnTo>
                    <a:pt x="154" y="211"/>
                  </a:lnTo>
                  <a:lnTo>
                    <a:pt x="0" y="205"/>
                  </a:lnTo>
                  <a:lnTo>
                    <a:pt x="0" y="125"/>
                  </a:lnTo>
                  <a:lnTo>
                    <a:pt x="305" y="116"/>
                  </a:lnTo>
                  <a:lnTo>
                    <a:pt x="0" y="116"/>
                  </a:lnTo>
                  <a:lnTo>
                    <a:pt x="0" y="49"/>
                  </a:lnTo>
                  <a:lnTo>
                    <a:pt x="3" y="31"/>
                  </a:lnTo>
                  <a:lnTo>
                    <a:pt x="16" y="15"/>
                  </a:lnTo>
                  <a:lnTo>
                    <a:pt x="29" y="6"/>
                  </a:lnTo>
                  <a:lnTo>
                    <a:pt x="41" y="0"/>
                  </a:lnTo>
                  <a:lnTo>
                    <a:pt x="368" y="0"/>
                  </a:lnTo>
                  <a:lnTo>
                    <a:pt x="352" y="3"/>
                  </a:lnTo>
                  <a:lnTo>
                    <a:pt x="336" y="15"/>
                  </a:lnTo>
                  <a:lnTo>
                    <a:pt x="324" y="31"/>
                  </a:lnTo>
                  <a:lnTo>
                    <a:pt x="321" y="49"/>
                  </a:lnTo>
                  <a:lnTo>
                    <a:pt x="321" y="333"/>
                  </a:lnTo>
                  <a:lnTo>
                    <a:pt x="330" y="342"/>
                  </a:lnTo>
                  <a:lnTo>
                    <a:pt x="324" y="345"/>
                  </a:lnTo>
                  <a:lnTo>
                    <a:pt x="321" y="351"/>
                  </a:lnTo>
                  <a:lnTo>
                    <a:pt x="324" y="357"/>
                  </a:lnTo>
                  <a:lnTo>
                    <a:pt x="324" y="543"/>
                  </a:lnTo>
                  <a:lnTo>
                    <a:pt x="330" y="555"/>
                  </a:lnTo>
                  <a:lnTo>
                    <a:pt x="324" y="555"/>
                  </a:lnTo>
                  <a:lnTo>
                    <a:pt x="324" y="635"/>
                  </a:lnTo>
                  <a:lnTo>
                    <a:pt x="330" y="662"/>
                  </a:lnTo>
                  <a:lnTo>
                    <a:pt x="343" y="687"/>
                  </a:lnTo>
                  <a:lnTo>
                    <a:pt x="365" y="708"/>
                  </a:lnTo>
                  <a:lnTo>
                    <a:pt x="377" y="714"/>
                  </a:lnTo>
                  <a:lnTo>
                    <a:pt x="390" y="717"/>
                  </a:lnTo>
                  <a:lnTo>
                    <a:pt x="32" y="717"/>
                  </a:lnTo>
                  <a:close/>
                </a:path>
              </a:pathLst>
            </a:custGeom>
            <a:solidFill>
              <a:srgbClr val="FF9933"/>
            </a:solidFill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1550" name="Freeform 49"/>
            <p:cNvSpPr>
              <a:spLocks/>
            </p:cNvSpPr>
            <p:nvPr/>
          </p:nvSpPr>
          <p:spPr bwMode="auto">
            <a:xfrm>
              <a:off x="4863" y="848"/>
              <a:ext cx="512" cy="453"/>
            </a:xfrm>
            <a:custGeom>
              <a:avLst/>
              <a:gdLst>
                <a:gd name="T0" fmla="*/ 1 w 923"/>
                <a:gd name="T1" fmla="*/ 18 h 720"/>
                <a:gd name="T2" fmla="*/ 1 w 923"/>
                <a:gd name="T3" fmla="*/ 17 h 720"/>
                <a:gd name="T4" fmla="*/ 0 w 923"/>
                <a:gd name="T5" fmla="*/ 16 h 720"/>
                <a:gd name="T6" fmla="*/ 0 w 923"/>
                <a:gd name="T7" fmla="*/ 1 h 720"/>
                <a:gd name="T8" fmla="*/ 1 w 923"/>
                <a:gd name="T9" fmla="*/ 1 h 720"/>
                <a:gd name="T10" fmla="*/ 1 w 923"/>
                <a:gd name="T11" fmla="*/ 0 h 720"/>
                <a:gd name="T12" fmla="*/ 1 w 923"/>
                <a:gd name="T13" fmla="*/ 1 h 720"/>
                <a:gd name="T14" fmla="*/ 1 w 923"/>
                <a:gd name="T15" fmla="*/ 1 h 720"/>
                <a:gd name="T16" fmla="*/ 1 w 923"/>
                <a:gd name="T17" fmla="*/ 2 h 720"/>
                <a:gd name="T18" fmla="*/ 1 w 923"/>
                <a:gd name="T19" fmla="*/ 3 h 720"/>
                <a:gd name="T20" fmla="*/ 1 w 923"/>
                <a:gd name="T21" fmla="*/ 4 h 720"/>
                <a:gd name="T22" fmla="*/ 2 w 923"/>
                <a:gd name="T23" fmla="*/ 6 h 720"/>
                <a:gd name="T24" fmla="*/ 2 w 923"/>
                <a:gd name="T25" fmla="*/ 7 h 720"/>
                <a:gd name="T26" fmla="*/ 2 w 923"/>
                <a:gd name="T27" fmla="*/ 7 h 720"/>
                <a:gd name="T28" fmla="*/ 4 w 923"/>
                <a:gd name="T29" fmla="*/ 6 h 720"/>
                <a:gd name="T30" fmla="*/ 6 w 923"/>
                <a:gd name="T31" fmla="*/ 6 h 720"/>
                <a:gd name="T32" fmla="*/ 7 w 923"/>
                <a:gd name="T33" fmla="*/ 7 h 720"/>
                <a:gd name="T34" fmla="*/ 8 w 923"/>
                <a:gd name="T35" fmla="*/ 7 h 720"/>
                <a:gd name="T36" fmla="*/ 8 w 923"/>
                <a:gd name="T37" fmla="*/ 8 h 720"/>
                <a:gd name="T38" fmla="*/ 8 w 923"/>
                <a:gd name="T39" fmla="*/ 9 h 720"/>
                <a:gd name="T40" fmla="*/ 8 w 923"/>
                <a:gd name="T41" fmla="*/ 10 h 720"/>
                <a:gd name="T42" fmla="*/ 8 w 923"/>
                <a:gd name="T43" fmla="*/ 10 h 720"/>
                <a:gd name="T44" fmla="*/ 7 w 923"/>
                <a:gd name="T45" fmla="*/ 11 h 720"/>
                <a:gd name="T46" fmla="*/ 6 w 923"/>
                <a:gd name="T47" fmla="*/ 11 h 720"/>
                <a:gd name="T48" fmla="*/ 5 w 923"/>
                <a:gd name="T49" fmla="*/ 11 h 720"/>
                <a:gd name="T50" fmla="*/ 3 w 923"/>
                <a:gd name="T51" fmla="*/ 11 h 720"/>
                <a:gd name="T52" fmla="*/ 2 w 923"/>
                <a:gd name="T53" fmla="*/ 11 h 720"/>
                <a:gd name="T54" fmla="*/ 2 w 923"/>
                <a:gd name="T55" fmla="*/ 11 h 720"/>
                <a:gd name="T56" fmla="*/ 2 w 923"/>
                <a:gd name="T57" fmla="*/ 12 h 720"/>
                <a:gd name="T58" fmla="*/ 1 w 923"/>
                <a:gd name="T59" fmla="*/ 14 h 720"/>
                <a:gd name="T60" fmla="*/ 1 w 923"/>
                <a:gd name="T61" fmla="*/ 16 h 720"/>
                <a:gd name="T62" fmla="*/ 1 w 923"/>
                <a:gd name="T63" fmla="*/ 16 h 720"/>
                <a:gd name="T64" fmla="*/ 1 w 923"/>
                <a:gd name="T65" fmla="*/ 18 h 720"/>
                <a:gd name="T66" fmla="*/ 1 w 923"/>
                <a:gd name="T67" fmla="*/ 18 h 7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23"/>
                <a:gd name="T103" fmla="*/ 0 h 720"/>
                <a:gd name="T104" fmla="*/ 923 w 923"/>
                <a:gd name="T105" fmla="*/ 720 h 72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23" h="720">
                  <a:moveTo>
                    <a:pt x="72" y="720"/>
                  </a:moveTo>
                  <a:lnTo>
                    <a:pt x="60" y="717"/>
                  </a:lnTo>
                  <a:lnTo>
                    <a:pt x="44" y="711"/>
                  </a:lnTo>
                  <a:lnTo>
                    <a:pt x="22" y="693"/>
                  </a:lnTo>
                  <a:lnTo>
                    <a:pt x="6" y="674"/>
                  </a:lnTo>
                  <a:lnTo>
                    <a:pt x="0" y="656"/>
                  </a:lnTo>
                  <a:lnTo>
                    <a:pt x="0" y="55"/>
                  </a:lnTo>
                  <a:lnTo>
                    <a:pt x="0" y="37"/>
                  </a:lnTo>
                  <a:lnTo>
                    <a:pt x="6" y="18"/>
                  </a:lnTo>
                  <a:lnTo>
                    <a:pt x="22" y="6"/>
                  </a:lnTo>
                  <a:lnTo>
                    <a:pt x="34" y="3"/>
                  </a:lnTo>
                  <a:lnTo>
                    <a:pt x="47" y="0"/>
                  </a:lnTo>
                  <a:lnTo>
                    <a:pt x="60" y="3"/>
                  </a:lnTo>
                  <a:lnTo>
                    <a:pt x="82" y="6"/>
                  </a:lnTo>
                  <a:lnTo>
                    <a:pt x="100" y="15"/>
                  </a:lnTo>
                  <a:lnTo>
                    <a:pt x="116" y="31"/>
                  </a:lnTo>
                  <a:lnTo>
                    <a:pt x="122" y="49"/>
                  </a:lnTo>
                  <a:lnTo>
                    <a:pt x="122" y="55"/>
                  </a:lnTo>
                  <a:lnTo>
                    <a:pt x="126" y="67"/>
                  </a:lnTo>
                  <a:lnTo>
                    <a:pt x="132" y="98"/>
                  </a:lnTo>
                  <a:lnTo>
                    <a:pt x="141" y="137"/>
                  </a:lnTo>
                  <a:lnTo>
                    <a:pt x="157" y="183"/>
                  </a:lnTo>
                  <a:lnTo>
                    <a:pt x="179" y="226"/>
                  </a:lnTo>
                  <a:lnTo>
                    <a:pt x="207" y="259"/>
                  </a:lnTo>
                  <a:lnTo>
                    <a:pt x="223" y="275"/>
                  </a:lnTo>
                  <a:lnTo>
                    <a:pt x="239" y="287"/>
                  </a:lnTo>
                  <a:lnTo>
                    <a:pt x="257" y="293"/>
                  </a:lnTo>
                  <a:lnTo>
                    <a:pt x="279" y="293"/>
                  </a:lnTo>
                  <a:lnTo>
                    <a:pt x="364" y="284"/>
                  </a:lnTo>
                  <a:lnTo>
                    <a:pt x="458" y="269"/>
                  </a:lnTo>
                  <a:lnTo>
                    <a:pt x="556" y="256"/>
                  </a:lnTo>
                  <a:lnTo>
                    <a:pt x="603" y="253"/>
                  </a:lnTo>
                  <a:lnTo>
                    <a:pt x="647" y="256"/>
                  </a:lnTo>
                  <a:lnTo>
                    <a:pt x="823" y="278"/>
                  </a:lnTo>
                  <a:lnTo>
                    <a:pt x="860" y="284"/>
                  </a:lnTo>
                  <a:lnTo>
                    <a:pt x="889" y="293"/>
                  </a:lnTo>
                  <a:lnTo>
                    <a:pt x="911" y="305"/>
                  </a:lnTo>
                  <a:lnTo>
                    <a:pt x="920" y="317"/>
                  </a:lnTo>
                  <a:lnTo>
                    <a:pt x="923" y="339"/>
                  </a:lnTo>
                  <a:lnTo>
                    <a:pt x="923" y="363"/>
                  </a:lnTo>
                  <a:lnTo>
                    <a:pt x="923" y="388"/>
                  </a:lnTo>
                  <a:lnTo>
                    <a:pt x="920" y="403"/>
                  </a:lnTo>
                  <a:lnTo>
                    <a:pt x="911" y="415"/>
                  </a:lnTo>
                  <a:lnTo>
                    <a:pt x="889" y="427"/>
                  </a:lnTo>
                  <a:lnTo>
                    <a:pt x="857" y="436"/>
                  </a:lnTo>
                  <a:lnTo>
                    <a:pt x="820" y="443"/>
                  </a:lnTo>
                  <a:lnTo>
                    <a:pt x="735" y="455"/>
                  </a:lnTo>
                  <a:lnTo>
                    <a:pt x="647" y="464"/>
                  </a:lnTo>
                  <a:lnTo>
                    <a:pt x="603" y="467"/>
                  </a:lnTo>
                  <a:lnTo>
                    <a:pt x="556" y="467"/>
                  </a:lnTo>
                  <a:lnTo>
                    <a:pt x="458" y="455"/>
                  </a:lnTo>
                  <a:lnTo>
                    <a:pt x="364" y="436"/>
                  </a:lnTo>
                  <a:lnTo>
                    <a:pt x="279" y="427"/>
                  </a:lnTo>
                  <a:lnTo>
                    <a:pt x="257" y="430"/>
                  </a:lnTo>
                  <a:lnTo>
                    <a:pt x="239" y="436"/>
                  </a:lnTo>
                  <a:lnTo>
                    <a:pt x="220" y="446"/>
                  </a:lnTo>
                  <a:lnTo>
                    <a:pt x="204" y="461"/>
                  </a:lnTo>
                  <a:lnTo>
                    <a:pt x="176" y="494"/>
                  </a:lnTo>
                  <a:lnTo>
                    <a:pt x="154" y="537"/>
                  </a:lnTo>
                  <a:lnTo>
                    <a:pt x="138" y="580"/>
                  </a:lnTo>
                  <a:lnTo>
                    <a:pt x="126" y="619"/>
                  </a:lnTo>
                  <a:lnTo>
                    <a:pt x="119" y="650"/>
                  </a:lnTo>
                  <a:lnTo>
                    <a:pt x="116" y="662"/>
                  </a:lnTo>
                  <a:lnTo>
                    <a:pt x="116" y="668"/>
                  </a:lnTo>
                  <a:lnTo>
                    <a:pt x="110" y="687"/>
                  </a:lnTo>
                  <a:lnTo>
                    <a:pt x="97" y="705"/>
                  </a:lnTo>
                  <a:lnTo>
                    <a:pt x="82" y="714"/>
                  </a:lnTo>
                  <a:lnTo>
                    <a:pt x="60" y="720"/>
                  </a:lnTo>
                  <a:lnTo>
                    <a:pt x="72" y="720"/>
                  </a:lnTo>
                  <a:close/>
                </a:path>
              </a:pathLst>
            </a:custGeom>
            <a:gradFill rotWithShape="1">
              <a:gsLst>
                <a:gs pos="0">
                  <a:srgbClr val="FF9900"/>
                </a:gs>
                <a:gs pos="100000">
                  <a:srgbClr val="BF0000"/>
                </a:gs>
              </a:gsLst>
              <a:lin ang="5400000" scaled="1"/>
            </a:gradFill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</p:grpSp>
      <p:pic>
        <p:nvPicPr>
          <p:cNvPr id="2" name="1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946374">
            <a:off x="2730768" y="2407591"/>
            <a:ext cx="3530063" cy="29262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Text Box 7"/>
          <p:cNvSpPr txBox="1">
            <a:spLocks noChangeArrowheads="1"/>
          </p:cNvSpPr>
          <p:nvPr/>
        </p:nvSpPr>
        <p:spPr bwMode="auto">
          <a:xfrm>
            <a:off x="2438400" y="461110"/>
            <a:ext cx="478364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51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3600" b="1" smtClean="0">
                <a:solidFill>
                  <a:srgbClr val="FF0000"/>
                </a:solidFill>
                <a:latin typeface="Aria "/>
              </a:rPr>
              <a:t>What color is it?</a:t>
            </a:r>
          </a:p>
          <a:p>
            <a:pPr algn="ctr" defTabSz="449251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3600" b="1" smtClean="0">
                <a:solidFill>
                  <a:srgbClr val="FF0000"/>
                </a:solidFill>
                <a:latin typeface="Aria "/>
              </a:rPr>
              <a:t>It is ...</a:t>
            </a:r>
            <a:endParaRPr lang="es-ES" altLang="es-ES" sz="3600" b="1">
              <a:solidFill>
                <a:srgbClr val="FF0000"/>
              </a:solidFill>
              <a:latin typeface="Aria "/>
            </a:endParaRPr>
          </a:p>
        </p:txBody>
      </p:sp>
    </p:spTree>
    <p:extLst>
      <p:ext uri="{BB962C8B-B14F-4D97-AF65-F5344CB8AC3E}">
        <p14:creationId xmlns:p14="http://schemas.microsoft.com/office/powerpoint/2010/main" val="4157630290"/>
      </p:ext>
    </p:extLst>
  </p:cSld>
  <p:clrMapOvr>
    <a:masterClrMapping/>
  </p:clrMapOvr>
  <p:transition spd="med" advClick="0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1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6 -1.48148E-6 L 0.35921 0.00023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ARAN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4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4" y="5030788"/>
            <a:ext cx="3951287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1" y="2151545"/>
            <a:ext cx="2994797" cy="311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3203" name="Rectangle 19"/>
          <p:cNvSpPr>
            <a:spLocks noChangeArrowheads="1"/>
          </p:cNvSpPr>
          <p:nvPr/>
        </p:nvSpPr>
        <p:spPr bwMode="auto">
          <a:xfrm>
            <a:off x="8991600" y="0"/>
            <a:ext cx="3200400" cy="68580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folHlink"/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s-ES">
              <a:latin typeface="Arial" charset="0"/>
            </a:endParaRPr>
          </a:p>
        </p:txBody>
      </p:sp>
      <p:sp>
        <p:nvSpPr>
          <p:cNvPr id="44038" name="AutoShape 21">
            <a:hlinkClick r:id="" action="ppaction://noaction">
              <a:snd r:embed="rId7" name="NOO.WAV"/>
            </a:hlinkClick>
          </p:cNvPr>
          <p:cNvSpPr>
            <a:spLocks noChangeArrowheads="1"/>
          </p:cNvSpPr>
          <p:nvPr/>
        </p:nvSpPr>
        <p:spPr bwMode="auto">
          <a:xfrm>
            <a:off x="9009017" y="3120957"/>
            <a:ext cx="3106783" cy="49199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sz="3200" b="1" smtClean="0">
                <a:latin typeface="Aria "/>
              </a:rPr>
              <a:t>B. yellow</a:t>
            </a:r>
            <a:endParaRPr lang="es-ES" altLang="es-ES" sz="3200" b="1">
              <a:latin typeface="Aria "/>
            </a:endParaRPr>
          </a:p>
        </p:txBody>
      </p:sp>
      <p:sp>
        <p:nvSpPr>
          <p:cNvPr id="44045" name="AutoShape 28">
            <a:hlinkClick r:id="" action="ppaction://noaction">
              <a:snd r:embed="rId7" name="NOO.WAV"/>
            </a:hlinkClick>
          </p:cNvPr>
          <p:cNvSpPr>
            <a:spLocks noChangeArrowheads="1"/>
          </p:cNvSpPr>
          <p:nvPr/>
        </p:nvSpPr>
        <p:spPr bwMode="auto">
          <a:xfrm>
            <a:off x="9026434" y="3700463"/>
            <a:ext cx="3106783" cy="4635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sz="3200" b="1" smtClean="0">
                <a:latin typeface="Aria "/>
              </a:rPr>
              <a:t>C. brown</a:t>
            </a:r>
            <a:endParaRPr lang="es-ES" altLang="es-ES" sz="3200" b="1">
              <a:latin typeface="Aria "/>
            </a:endParaRPr>
          </a:p>
        </p:txBody>
      </p:sp>
      <p:sp>
        <p:nvSpPr>
          <p:cNvPr id="44047" name="AutoShape 30">
            <a:hlinkClick r:id="" action="ppaction://noaction">
              <a:snd r:embed="rId7" name="NOO.WAV"/>
            </a:hlinkClick>
          </p:cNvPr>
          <p:cNvSpPr>
            <a:spLocks noChangeArrowheads="1"/>
          </p:cNvSpPr>
          <p:nvPr/>
        </p:nvSpPr>
        <p:spPr bwMode="auto">
          <a:xfrm>
            <a:off x="9026434" y="4251523"/>
            <a:ext cx="3106783" cy="5000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sz="3200" b="1" smtClean="0">
                <a:latin typeface="Aria "/>
              </a:rPr>
              <a:t>D. black</a:t>
            </a:r>
            <a:endParaRPr lang="es-ES" altLang="es-ES" sz="3200" b="1">
              <a:latin typeface="Aria "/>
            </a:endParaRPr>
          </a:p>
        </p:txBody>
      </p:sp>
      <p:pic>
        <p:nvPicPr>
          <p:cNvPr id="44048" name="Picture 31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5888911"/>
            <a:ext cx="788987" cy="7921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AutoShape 2"/>
          <p:cNvSpPr>
            <a:spLocks noChangeArrowheads="1"/>
          </p:cNvSpPr>
          <p:nvPr/>
        </p:nvSpPr>
        <p:spPr bwMode="auto">
          <a:xfrm>
            <a:off x="9009017" y="2590800"/>
            <a:ext cx="3106783" cy="46536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sz="3200" b="1" smtClean="0">
                <a:latin typeface="Aria "/>
              </a:rPr>
              <a:t>A. white</a:t>
            </a:r>
            <a:endParaRPr lang="es-ES" altLang="es-ES" sz="3200" b="1">
              <a:latin typeface="Aria 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143251" y="5229226"/>
            <a:ext cx="1497013" cy="790575"/>
            <a:chOff x="4432" y="848"/>
            <a:chExt cx="943" cy="453"/>
          </a:xfrm>
        </p:grpSpPr>
        <p:sp>
          <p:nvSpPr>
            <p:cNvPr id="22559" name="Freeform 34"/>
            <p:cNvSpPr>
              <a:spLocks/>
            </p:cNvSpPr>
            <p:nvPr/>
          </p:nvSpPr>
          <p:spPr bwMode="auto">
            <a:xfrm>
              <a:off x="4453" y="848"/>
              <a:ext cx="293" cy="453"/>
            </a:xfrm>
            <a:custGeom>
              <a:avLst/>
              <a:gdLst>
                <a:gd name="T0" fmla="*/ 1 w 528"/>
                <a:gd name="T1" fmla="*/ 0 h 720"/>
                <a:gd name="T2" fmla="*/ 4 w 528"/>
                <a:gd name="T3" fmla="*/ 0 h 720"/>
                <a:gd name="T4" fmla="*/ 4 w 528"/>
                <a:gd name="T5" fmla="*/ 1 h 720"/>
                <a:gd name="T6" fmla="*/ 4 w 528"/>
                <a:gd name="T7" fmla="*/ 1 h 720"/>
                <a:gd name="T8" fmla="*/ 4 w 528"/>
                <a:gd name="T9" fmla="*/ 1 h 720"/>
                <a:gd name="T10" fmla="*/ 4 w 528"/>
                <a:gd name="T11" fmla="*/ 1 h 720"/>
                <a:gd name="T12" fmla="*/ 4 w 528"/>
                <a:gd name="T13" fmla="*/ 2 h 720"/>
                <a:gd name="T14" fmla="*/ 4 w 528"/>
                <a:gd name="T15" fmla="*/ 16 h 720"/>
                <a:gd name="T16" fmla="*/ 4 w 528"/>
                <a:gd name="T17" fmla="*/ 16 h 720"/>
                <a:gd name="T18" fmla="*/ 4 w 528"/>
                <a:gd name="T19" fmla="*/ 17 h 720"/>
                <a:gd name="T20" fmla="*/ 4 w 528"/>
                <a:gd name="T21" fmla="*/ 18 h 720"/>
                <a:gd name="T22" fmla="*/ 4 w 528"/>
                <a:gd name="T23" fmla="*/ 18 h 720"/>
                <a:gd name="T24" fmla="*/ 5 w 528"/>
                <a:gd name="T25" fmla="*/ 18 h 720"/>
                <a:gd name="T26" fmla="*/ 0 w 528"/>
                <a:gd name="T27" fmla="*/ 18 h 720"/>
                <a:gd name="T28" fmla="*/ 1 w 528"/>
                <a:gd name="T29" fmla="*/ 0 h 7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28"/>
                <a:gd name="T46" fmla="*/ 0 h 720"/>
                <a:gd name="T47" fmla="*/ 528 w 528"/>
                <a:gd name="T48" fmla="*/ 720 h 7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28" h="720">
                  <a:moveTo>
                    <a:pt x="13" y="0"/>
                  </a:moveTo>
                  <a:lnTo>
                    <a:pt x="502" y="0"/>
                  </a:lnTo>
                  <a:lnTo>
                    <a:pt x="487" y="3"/>
                  </a:lnTo>
                  <a:lnTo>
                    <a:pt x="474" y="6"/>
                  </a:lnTo>
                  <a:lnTo>
                    <a:pt x="458" y="18"/>
                  </a:lnTo>
                  <a:lnTo>
                    <a:pt x="452" y="37"/>
                  </a:lnTo>
                  <a:lnTo>
                    <a:pt x="452" y="55"/>
                  </a:lnTo>
                  <a:lnTo>
                    <a:pt x="452" y="656"/>
                  </a:lnTo>
                  <a:lnTo>
                    <a:pt x="462" y="674"/>
                  </a:lnTo>
                  <a:lnTo>
                    <a:pt x="474" y="693"/>
                  </a:lnTo>
                  <a:lnTo>
                    <a:pt x="499" y="711"/>
                  </a:lnTo>
                  <a:lnTo>
                    <a:pt x="512" y="717"/>
                  </a:lnTo>
                  <a:lnTo>
                    <a:pt x="528" y="720"/>
                  </a:lnTo>
                  <a:lnTo>
                    <a:pt x="0" y="72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7A0000"/>
            </a:solidFill>
            <a:ln w="9525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2560" name="Freeform 35"/>
            <p:cNvSpPr>
              <a:spLocks/>
            </p:cNvSpPr>
            <p:nvPr/>
          </p:nvSpPr>
          <p:spPr bwMode="auto">
            <a:xfrm>
              <a:off x="4453" y="848"/>
              <a:ext cx="293" cy="453"/>
            </a:xfrm>
            <a:custGeom>
              <a:avLst/>
              <a:gdLst>
                <a:gd name="T0" fmla="*/ 1 w 528"/>
                <a:gd name="T1" fmla="*/ 0 h 720"/>
                <a:gd name="T2" fmla="*/ 4 w 528"/>
                <a:gd name="T3" fmla="*/ 0 h 720"/>
                <a:gd name="T4" fmla="*/ 4 w 528"/>
                <a:gd name="T5" fmla="*/ 1 h 720"/>
                <a:gd name="T6" fmla="*/ 4 w 528"/>
                <a:gd name="T7" fmla="*/ 1 h 720"/>
                <a:gd name="T8" fmla="*/ 4 w 528"/>
                <a:gd name="T9" fmla="*/ 1 h 720"/>
                <a:gd name="T10" fmla="*/ 4 w 528"/>
                <a:gd name="T11" fmla="*/ 1 h 720"/>
                <a:gd name="T12" fmla="*/ 4 w 528"/>
                <a:gd name="T13" fmla="*/ 2 h 720"/>
                <a:gd name="T14" fmla="*/ 4 w 528"/>
                <a:gd name="T15" fmla="*/ 16 h 720"/>
                <a:gd name="T16" fmla="*/ 4 w 528"/>
                <a:gd name="T17" fmla="*/ 16 h 720"/>
                <a:gd name="T18" fmla="*/ 4 w 528"/>
                <a:gd name="T19" fmla="*/ 17 h 720"/>
                <a:gd name="T20" fmla="*/ 4 w 528"/>
                <a:gd name="T21" fmla="*/ 18 h 720"/>
                <a:gd name="T22" fmla="*/ 4 w 528"/>
                <a:gd name="T23" fmla="*/ 18 h 720"/>
                <a:gd name="T24" fmla="*/ 5 w 528"/>
                <a:gd name="T25" fmla="*/ 18 h 720"/>
                <a:gd name="T26" fmla="*/ 0 w 528"/>
                <a:gd name="T27" fmla="*/ 18 h 7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28"/>
                <a:gd name="T43" fmla="*/ 0 h 720"/>
                <a:gd name="T44" fmla="*/ 528 w 528"/>
                <a:gd name="T45" fmla="*/ 720 h 7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28" h="720">
                  <a:moveTo>
                    <a:pt x="13" y="0"/>
                  </a:moveTo>
                  <a:lnTo>
                    <a:pt x="502" y="0"/>
                  </a:lnTo>
                  <a:lnTo>
                    <a:pt x="487" y="3"/>
                  </a:lnTo>
                  <a:lnTo>
                    <a:pt x="474" y="6"/>
                  </a:lnTo>
                  <a:lnTo>
                    <a:pt x="458" y="18"/>
                  </a:lnTo>
                  <a:lnTo>
                    <a:pt x="452" y="37"/>
                  </a:lnTo>
                  <a:lnTo>
                    <a:pt x="452" y="55"/>
                  </a:lnTo>
                  <a:lnTo>
                    <a:pt x="452" y="656"/>
                  </a:lnTo>
                  <a:lnTo>
                    <a:pt x="462" y="674"/>
                  </a:lnTo>
                  <a:lnTo>
                    <a:pt x="474" y="693"/>
                  </a:lnTo>
                  <a:lnTo>
                    <a:pt x="499" y="711"/>
                  </a:lnTo>
                  <a:lnTo>
                    <a:pt x="512" y="717"/>
                  </a:lnTo>
                  <a:lnTo>
                    <a:pt x="528" y="720"/>
                  </a:lnTo>
                  <a:lnTo>
                    <a:pt x="0" y="720"/>
                  </a:lnTo>
                </a:path>
              </a:pathLst>
            </a:cu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2561" name="Freeform 36"/>
            <p:cNvSpPr>
              <a:spLocks/>
            </p:cNvSpPr>
            <p:nvPr/>
          </p:nvSpPr>
          <p:spPr bwMode="auto">
            <a:xfrm>
              <a:off x="4704" y="848"/>
              <a:ext cx="199" cy="453"/>
            </a:xfrm>
            <a:custGeom>
              <a:avLst/>
              <a:gdLst>
                <a:gd name="T0" fmla="*/ 3 w 358"/>
                <a:gd name="T1" fmla="*/ 18 h 720"/>
                <a:gd name="T2" fmla="*/ 3 w 358"/>
                <a:gd name="T3" fmla="*/ 18 h 720"/>
                <a:gd name="T4" fmla="*/ 3 w 358"/>
                <a:gd name="T5" fmla="*/ 18 h 720"/>
                <a:gd name="T6" fmla="*/ 3 w 358"/>
                <a:gd name="T7" fmla="*/ 17 h 720"/>
                <a:gd name="T8" fmla="*/ 3 w 358"/>
                <a:gd name="T9" fmla="*/ 16 h 720"/>
                <a:gd name="T10" fmla="*/ 2 w 358"/>
                <a:gd name="T11" fmla="*/ 16 h 720"/>
                <a:gd name="T12" fmla="*/ 2 w 358"/>
                <a:gd name="T13" fmla="*/ 2 h 720"/>
                <a:gd name="T14" fmla="*/ 2 w 358"/>
                <a:gd name="T15" fmla="*/ 1 h 720"/>
                <a:gd name="T16" fmla="*/ 3 w 358"/>
                <a:gd name="T17" fmla="*/ 1 h 720"/>
                <a:gd name="T18" fmla="*/ 3 w 358"/>
                <a:gd name="T19" fmla="*/ 1 h 720"/>
                <a:gd name="T20" fmla="*/ 3 w 358"/>
                <a:gd name="T21" fmla="*/ 1 h 720"/>
                <a:gd name="T22" fmla="*/ 3 w 358"/>
                <a:gd name="T23" fmla="*/ 0 h 720"/>
                <a:gd name="T24" fmla="*/ 1 w 358"/>
                <a:gd name="T25" fmla="*/ 0 h 720"/>
                <a:gd name="T26" fmla="*/ 1 w 358"/>
                <a:gd name="T27" fmla="*/ 1 h 720"/>
                <a:gd name="T28" fmla="*/ 1 w 358"/>
                <a:gd name="T29" fmla="*/ 1 h 720"/>
                <a:gd name="T30" fmla="*/ 1 w 358"/>
                <a:gd name="T31" fmla="*/ 1 h 720"/>
                <a:gd name="T32" fmla="*/ 0 w 358"/>
                <a:gd name="T33" fmla="*/ 1 h 720"/>
                <a:gd name="T34" fmla="*/ 0 w 358"/>
                <a:gd name="T35" fmla="*/ 2 h 720"/>
                <a:gd name="T36" fmla="*/ 0 w 358"/>
                <a:gd name="T37" fmla="*/ 16 h 720"/>
                <a:gd name="T38" fmla="*/ 1 w 358"/>
                <a:gd name="T39" fmla="*/ 16 h 720"/>
                <a:gd name="T40" fmla="*/ 1 w 358"/>
                <a:gd name="T41" fmla="*/ 17 h 720"/>
                <a:gd name="T42" fmla="*/ 1 w 358"/>
                <a:gd name="T43" fmla="*/ 18 h 720"/>
                <a:gd name="T44" fmla="*/ 1 w 358"/>
                <a:gd name="T45" fmla="*/ 18 h 720"/>
                <a:gd name="T46" fmla="*/ 1 w 358"/>
                <a:gd name="T47" fmla="*/ 18 h 720"/>
                <a:gd name="T48" fmla="*/ 3 w 358"/>
                <a:gd name="T49" fmla="*/ 18 h 7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58"/>
                <a:gd name="T76" fmla="*/ 0 h 720"/>
                <a:gd name="T77" fmla="*/ 358 w 358"/>
                <a:gd name="T78" fmla="*/ 720 h 72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58" h="720">
                  <a:moveTo>
                    <a:pt x="358" y="720"/>
                  </a:moveTo>
                  <a:lnTo>
                    <a:pt x="346" y="717"/>
                  </a:lnTo>
                  <a:lnTo>
                    <a:pt x="330" y="711"/>
                  </a:lnTo>
                  <a:lnTo>
                    <a:pt x="308" y="693"/>
                  </a:lnTo>
                  <a:lnTo>
                    <a:pt x="292" y="674"/>
                  </a:lnTo>
                  <a:lnTo>
                    <a:pt x="286" y="656"/>
                  </a:lnTo>
                  <a:lnTo>
                    <a:pt x="286" y="55"/>
                  </a:lnTo>
                  <a:lnTo>
                    <a:pt x="286" y="37"/>
                  </a:lnTo>
                  <a:lnTo>
                    <a:pt x="292" y="18"/>
                  </a:lnTo>
                  <a:lnTo>
                    <a:pt x="308" y="6"/>
                  </a:lnTo>
                  <a:lnTo>
                    <a:pt x="320" y="3"/>
                  </a:lnTo>
                  <a:lnTo>
                    <a:pt x="333" y="0"/>
                  </a:lnTo>
                  <a:lnTo>
                    <a:pt x="50" y="0"/>
                  </a:lnTo>
                  <a:lnTo>
                    <a:pt x="35" y="3"/>
                  </a:lnTo>
                  <a:lnTo>
                    <a:pt x="22" y="6"/>
                  </a:lnTo>
                  <a:lnTo>
                    <a:pt x="6" y="18"/>
                  </a:lnTo>
                  <a:lnTo>
                    <a:pt x="0" y="37"/>
                  </a:lnTo>
                  <a:lnTo>
                    <a:pt x="0" y="55"/>
                  </a:lnTo>
                  <a:lnTo>
                    <a:pt x="0" y="656"/>
                  </a:lnTo>
                  <a:lnTo>
                    <a:pt x="10" y="674"/>
                  </a:lnTo>
                  <a:lnTo>
                    <a:pt x="22" y="693"/>
                  </a:lnTo>
                  <a:lnTo>
                    <a:pt x="47" y="711"/>
                  </a:lnTo>
                  <a:lnTo>
                    <a:pt x="60" y="717"/>
                  </a:lnTo>
                  <a:lnTo>
                    <a:pt x="76" y="720"/>
                  </a:lnTo>
                  <a:lnTo>
                    <a:pt x="358" y="720"/>
                  </a:ln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rgbClr val="C0C0C0"/>
                </a:gs>
              </a:gsLst>
              <a:lin ang="5400000" scaled="1"/>
            </a:gradFill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2562" name="Freeform 37"/>
            <p:cNvSpPr>
              <a:spLocks/>
            </p:cNvSpPr>
            <p:nvPr/>
          </p:nvSpPr>
          <p:spPr bwMode="auto">
            <a:xfrm>
              <a:off x="4714" y="848"/>
              <a:ext cx="65" cy="453"/>
            </a:xfrm>
            <a:custGeom>
              <a:avLst/>
              <a:gdLst>
                <a:gd name="T0" fmla="*/ 0 w 116"/>
                <a:gd name="T1" fmla="*/ 0 h 720"/>
                <a:gd name="T2" fmla="*/ 1 w 116"/>
                <a:gd name="T3" fmla="*/ 0 h 720"/>
                <a:gd name="T4" fmla="*/ 1 w 116"/>
                <a:gd name="T5" fmla="*/ 1 h 720"/>
                <a:gd name="T6" fmla="*/ 1 w 116"/>
                <a:gd name="T7" fmla="*/ 1 h 720"/>
                <a:gd name="T8" fmla="*/ 1 w 116"/>
                <a:gd name="T9" fmla="*/ 1 h 720"/>
                <a:gd name="T10" fmla="*/ 1 w 116"/>
                <a:gd name="T11" fmla="*/ 1 h 720"/>
                <a:gd name="T12" fmla="*/ 1 w 116"/>
                <a:gd name="T13" fmla="*/ 2 h 720"/>
                <a:gd name="T14" fmla="*/ 1 w 116"/>
                <a:gd name="T15" fmla="*/ 16 h 720"/>
                <a:gd name="T16" fmla="*/ 1 w 116"/>
                <a:gd name="T17" fmla="*/ 16 h 720"/>
                <a:gd name="T18" fmla="*/ 1 w 116"/>
                <a:gd name="T19" fmla="*/ 17 h 720"/>
                <a:gd name="T20" fmla="*/ 1 w 116"/>
                <a:gd name="T21" fmla="*/ 18 h 720"/>
                <a:gd name="T22" fmla="*/ 1 w 116"/>
                <a:gd name="T23" fmla="*/ 18 h 720"/>
                <a:gd name="T24" fmla="*/ 1 w 116"/>
                <a:gd name="T25" fmla="*/ 18 h 720"/>
                <a:gd name="T26" fmla="*/ 1 w 116"/>
                <a:gd name="T27" fmla="*/ 18 h 7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6"/>
                <a:gd name="T43" fmla="*/ 0 h 720"/>
                <a:gd name="T44" fmla="*/ 116 w 116"/>
                <a:gd name="T45" fmla="*/ 720 h 7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6" h="720">
                  <a:moveTo>
                    <a:pt x="0" y="0"/>
                  </a:moveTo>
                  <a:lnTo>
                    <a:pt x="91" y="0"/>
                  </a:lnTo>
                  <a:lnTo>
                    <a:pt x="75" y="3"/>
                  </a:lnTo>
                  <a:lnTo>
                    <a:pt x="66" y="6"/>
                  </a:lnTo>
                  <a:lnTo>
                    <a:pt x="50" y="18"/>
                  </a:lnTo>
                  <a:lnTo>
                    <a:pt x="44" y="37"/>
                  </a:lnTo>
                  <a:lnTo>
                    <a:pt x="44" y="55"/>
                  </a:lnTo>
                  <a:lnTo>
                    <a:pt x="44" y="656"/>
                  </a:lnTo>
                  <a:lnTo>
                    <a:pt x="50" y="674"/>
                  </a:lnTo>
                  <a:lnTo>
                    <a:pt x="66" y="693"/>
                  </a:lnTo>
                  <a:lnTo>
                    <a:pt x="88" y="711"/>
                  </a:lnTo>
                  <a:lnTo>
                    <a:pt x="100" y="717"/>
                  </a:lnTo>
                  <a:lnTo>
                    <a:pt x="116" y="720"/>
                  </a:lnTo>
                  <a:lnTo>
                    <a:pt x="31" y="720"/>
                  </a:lnTo>
                </a:path>
              </a:pathLst>
            </a:cu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2564" name="Freeform 39"/>
            <p:cNvSpPr>
              <a:spLocks/>
            </p:cNvSpPr>
            <p:nvPr/>
          </p:nvSpPr>
          <p:spPr bwMode="auto">
            <a:xfrm>
              <a:off x="4850" y="848"/>
              <a:ext cx="53" cy="453"/>
            </a:xfrm>
            <a:custGeom>
              <a:avLst/>
              <a:gdLst>
                <a:gd name="T0" fmla="*/ 0 w 94"/>
                <a:gd name="T1" fmla="*/ 0 h 720"/>
                <a:gd name="T2" fmla="*/ 1 w 94"/>
                <a:gd name="T3" fmla="*/ 0 h 720"/>
                <a:gd name="T4" fmla="*/ 1 w 94"/>
                <a:gd name="T5" fmla="*/ 1 h 720"/>
                <a:gd name="T6" fmla="*/ 1 w 94"/>
                <a:gd name="T7" fmla="*/ 1 h 720"/>
                <a:gd name="T8" fmla="*/ 1 w 94"/>
                <a:gd name="T9" fmla="*/ 1 h 720"/>
                <a:gd name="T10" fmla="*/ 1 w 94"/>
                <a:gd name="T11" fmla="*/ 1 h 720"/>
                <a:gd name="T12" fmla="*/ 1 w 94"/>
                <a:gd name="T13" fmla="*/ 2 h 720"/>
                <a:gd name="T14" fmla="*/ 1 w 94"/>
                <a:gd name="T15" fmla="*/ 16 h 720"/>
                <a:gd name="T16" fmla="*/ 1 w 94"/>
                <a:gd name="T17" fmla="*/ 16 h 720"/>
                <a:gd name="T18" fmla="*/ 1 w 94"/>
                <a:gd name="T19" fmla="*/ 17 h 720"/>
                <a:gd name="T20" fmla="*/ 1 w 94"/>
                <a:gd name="T21" fmla="*/ 18 h 720"/>
                <a:gd name="T22" fmla="*/ 1 w 94"/>
                <a:gd name="T23" fmla="*/ 18 h 720"/>
                <a:gd name="T24" fmla="*/ 1 w 94"/>
                <a:gd name="T25" fmla="*/ 18 h 720"/>
                <a:gd name="T26" fmla="*/ 1 w 94"/>
                <a:gd name="T27" fmla="*/ 18 h 7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4"/>
                <a:gd name="T43" fmla="*/ 0 h 720"/>
                <a:gd name="T44" fmla="*/ 94 w 94"/>
                <a:gd name="T45" fmla="*/ 720 h 7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4" h="720">
                  <a:moveTo>
                    <a:pt x="0" y="0"/>
                  </a:moveTo>
                  <a:lnTo>
                    <a:pt x="69" y="0"/>
                  </a:lnTo>
                  <a:lnTo>
                    <a:pt x="56" y="3"/>
                  </a:lnTo>
                  <a:lnTo>
                    <a:pt x="44" y="6"/>
                  </a:lnTo>
                  <a:lnTo>
                    <a:pt x="28" y="18"/>
                  </a:lnTo>
                  <a:lnTo>
                    <a:pt x="22" y="37"/>
                  </a:lnTo>
                  <a:lnTo>
                    <a:pt x="22" y="55"/>
                  </a:lnTo>
                  <a:lnTo>
                    <a:pt x="22" y="656"/>
                  </a:lnTo>
                  <a:lnTo>
                    <a:pt x="28" y="674"/>
                  </a:lnTo>
                  <a:lnTo>
                    <a:pt x="44" y="693"/>
                  </a:lnTo>
                  <a:lnTo>
                    <a:pt x="66" y="711"/>
                  </a:lnTo>
                  <a:lnTo>
                    <a:pt x="82" y="717"/>
                  </a:lnTo>
                  <a:lnTo>
                    <a:pt x="94" y="720"/>
                  </a:lnTo>
                  <a:lnTo>
                    <a:pt x="38" y="720"/>
                  </a:lnTo>
                </a:path>
              </a:pathLst>
            </a:cu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2565" name="Line 40"/>
            <p:cNvSpPr>
              <a:spLocks noChangeShapeType="1"/>
            </p:cNvSpPr>
            <p:nvPr/>
          </p:nvSpPr>
          <p:spPr bwMode="auto">
            <a:xfrm>
              <a:off x="4746" y="857"/>
              <a:ext cx="90" cy="1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2566" name="Line 41"/>
            <p:cNvSpPr>
              <a:spLocks noChangeShapeType="1"/>
            </p:cNvSpPr>
            <p:nvPr/>
          </p:nvSpPr>
          <p:spPr bwMode="auto">
            <a:xfrm>
              <a:off x="4740" y="800"/>
              <a:ext cx="93" cy="0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2567" name="Line 42"/>
            <p:cNvSpPr>
              <a:spLocks noChangeShapeType="1"/>
            </p:cNvSpPr>
            <p:nvPr/>
          </p:nvSpPr>
          <p:spPr bwMode="auto">
            <a:xfrm>
              <a:off x="4739" y="814"/>
              <a:ext cx="90" cy="0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2568" name="Line 43"/>
            <p:cNvSpPr>
              <a:spLocks noChangeShapeType="1"/>
            </p:cNvSpPr>
            <p:nvPr/>
          </p:nvSpPr>
          <p:spPr bwMode="auto">
            <a:xfrm>
              <a:off x="4739" y="1118"/>
              <a:ext cx="90" cy="0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2569" name="Line 44"/>
            <p:cNvSpPr>
              <a:spLocks noChangeShapeType="1"/>
            </p:cNvSpPr>
            <p:nvPr/>
          </p:nvSpPr>
          <p:spPr bwMode="auto">
            <a:xfrm>
              <a:off x="4739" y="1237"/>
              <a:ext cx="90" cy="1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2570" name="Line 45"/>
            <p:cNvSpPr>
              <a:spLocks noChangeShapeType="1"/>
            </p:cNvSpPr>
            <p:nvPr/>
          </p:nvSpPr>
          <p:spPr bwMode="auto">
            <a:xfrm>
              <a:off x="4740" y="1266"/>
              <a:ext cx="93" cy="1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2571" name="Line 46"/>
            <p:cNvSpPr>
              <a:spLocks noChangeShapeType="1"/>
            </p:cNvSpPr>
            <p:nvPr/>
          </p:nvSpPr>
          <p:spPr bwMode="auto">
            <a:xfrm>
              <a:off x="4748" y="1280"/>
              <a:ext cx="90" cy="1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2572" name="Line 47"/>
            <p:cNvSpPr>
              <a:spLocks noChangeShapeType="1"/>
            </p:cNvSpPr>
            <p:nvPr/>
          </p:nvSpPr>
          <p:spPr bwMode="auto">
            <a:xfrm>
              <a:off x="4754" y="1226"/>
              <a:ext cx="93" cy="0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2573" name="Freeform 48"/>
            <p:cNvSpPr>
              <a:spLocks/>
            </p:cNvSpPr>
            <p:nvPr/>
          </p:nvSpPr>
          <p:spPr bwMode="auto">
            <a:xfrm>
              <a:off x="4432" y="848"/>
              <a:ext cx="216" cy="451"/>
            </a:xfrm>
            <a:custGeom>
              <a:avLst/>
              <a:gdLst>
                <a:gd name="T0" fmla="*/ 1 w 390"/>
                <a:gd name="T1" fmla="*/ 18 h 717"/>
                <a:gd name="T2" fmla="*/ 1 w 390"/>
                <a:gd name="T3" fmla="*/ 17 h 717"/>
                <a:gd name="T4" fmla="*/ 1 w 390"/>
                <a:gd name="T5" fmla="*/ 16 h 717"/>
                <a:gd name="T6" fmla="*/ 0 w 390"/>
                <a:gd name="T7" fmla="*/ 16 h 717"/>
                <a:gd name="T8" fmla="*/ 0 w 390"/>
                <a:gd name="T9" fmla="*/ 16 h 717"/>
                <a:gd name="T10" fmla="*/ 2 w 390"/>
                <a:gd name="T11" fmla="*/ 16 h 717"/>
                <a:gd name="T12" fmla="*/ 0 w 390"/>
                <a:gd name="T13" fmla="*/ 15 h 717"/>
                <a:gd name="T14" fmla="*/ 0 w 390"/>
                <a:gd name="T15" fmla="*/ 12 h 717"/>
                <a:gd name="T16" fmla="*/ 2 w 390"/>
                <a:gd name="T17" fmla="*/ 12 h 717"/>
                <a:gd name="T18" fmla="*/ 0 w 390"/>
                <a:gd name="T19" fmla="*/ 12 h 717"/>
                <a:gd name="T20" fmla="*/ 0 w 390"/>
                <a:gd name="T21" fmla="*/ 10 h 717"/>
                <a:gd name="T22" fmla="*/ 2 w 390"/>
                <a:gd name="T23" fmla="*/ 10 h 717"/>
                <a:gd name="T24" fmla="*/ 0 w 390"/>
                <a:gd name="T25" fmla="*/ 9 h 717"/>
                <a:gd name="T26" fmla="*/ 0 w 390"/>
                <a:gd name="T27" fmla="*/ 8 h 717"/>
                <a:gd name="T28" fmla="*/ 2 w 390"/>
                <a:gd name="T29" fmla="*/ 8 h 717"/>
                <a:gd name="T30" fmla="*/ 0 w 390"/>
                <a:gd name="T31" fmla="*/ 8 h 717"/>
                <a:gd name="T32" fmla="*/ 0 w 390"/>
                <a:gd name="T33" fmla="*/ 5 h 717"/>
                <a:gd name="T34" fmla="*/ 1 w 390"/>
                <a:gd name="T35" fmla="*/ 5 h 717"/>
                <a:gd name="T36" fmla="*/ 0 w 390"/>
                <a:gd name="T37" fmla="*/ 5 h 717"/>
                <a:gd name="T38" fmla="*/ 0 w 390"/>
                <a:gd name="T39" fmla="*/ 3 h 717"/>
                <a:gd name="T40" fmla="*/ 3 w 390"/>
                <a:gd name="T41" fmla="*/ 3 h 717"/>
                <a:gd name="T42" fmla="*/ 0 w 390"/>
                <a:gd name="T43" fmla="*/ 3 h 717"/>
                <a:gd name="T44" fmla="*/ 0 w 390"/>
                <a:gd name="T45" fmla="*/ 1 h 717"/>
                <a:gd name="T46" fmla="*/ 1 w 390"/>
                <a:gd name="T47" fmla="*/ 1 h 717"/>
                <a:gd name="T48" fmla="*/ 1 w 390"/>
                <a:gd name="T49" fmla="*/ 1 h 717"/>
                <a:gd name="T50" fmla="*/ 1 w 390"/>
                <a:gd name="T51" fmla="*/ 1 h 717"/>
                <a:gd name="T52" fmla="*/ 1 w 390"/>
                <a:gd name="T53" fmla="*/ 0 h 717"/>
                <a:gd name="T54" fmla="*/ 3 w 390"/>
                <a:gd name="T55" fmla="*/ 0 h 717"/>
                <a:gd name="T56" fmla="*/ 3 w 390"/>
                <a:gd name="T57" fmla="*/ 1 h 717"/>
                <a:gd name="T58" fmla="*/ 3 w 390"/>
                <a:gd name="T59" fmla="*/ 1 h 717"/>
                <a:gd name="T60" fmla="*/ 3 w 390"/>
                <a:gd name="T61" fmla="*/ 1 h 717"/>
                <a:gd name="T62" fmla="*/ 3 w 390"/>
                <a:gd name="T63" fmla="*/ 1 h 717"/>
                <a:gd name="T64" fmla="*/ 3 w 390"/>
                <a:gd name="T65" fmla="*/ 8 h 717"/>
                <a:gd name="T66" fmla="*/ 3 w 390"/>
                <a:gd name="T67" fmla="*/ 8 h 717"/>
                <a:gd name="T68" fmla="*/ 3 w 390"/>
                <a:gd name="T69" fmla="*/ 8 h 717"/>
                <a:gd name="T70" fmla="*/ 3 w 390"/>
                <a:gd name="T71" fmla="*/ 9 h 717"/>
                <a:gd name="T72" fmla="*/ 3 w 390"/>
                <a:gd name="T73" fmla="*/ 9 h 717"/>
                <a:gd name="T74" fmla="*/ 3 w 390"/>
                <a:gd name="T75" fmla="*/ 9 h 717"/>
                <a:gd name="T76" fmla="*/ 3 w 390"/>
                <a:gd name="T77" fmla="*/ 13 h 717"/>
                <a:gd name="T78" fmla="*/ 3 w 390"/>
                <a:gd name="T79" fmla="*/ 14 h 717"/>
                <a:gd name="T80" fmla="*/ 3 w 390"/>
                <a:gd name="T81" fmla="*/ 14 h 717"/>
                <a:gd name="T82" fmla="*/ 3 w 390"/>
                <a:gd name="T83" fmla="*/ 16 h 717"/>
                <a:gd name="T84" fmla="*/ 3 w 390"/>
                <a:gd name="T85" fmla="*/ 16 h 717"/>
                <a:gd name="T86" fmla="*/ 3 w 390"/>
                <a:gd name="T87" fmla="*/ 17 h 717"/>
                <a:gd name="T88" fmla="*/ 3 w 390"/>
                <a:gd name="T89" fmla="*/ 18 h 717"/>
                <a:gd name="T90" fmla="*/ 3 w 390"/>
                <a:gd name="T91" fmla="*/ 18 h 717"/>
                <a:gd name="T92" fmla="*/ 3 w 390"/>
                <a:gd name="T93" fmla="*/ 18 h 717"/>
                <a:gd name="T94" fmla="*/ 1 w 390"/>
                <a:gd name="T95" fmla="*/ 18 h 71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90"/>
                <a:gd name="T145" fmla="*/ 0 h 717"/>
                <a:gd name="T146" fmla="*/ 390 w 390"/>
                <a:gd name="T147" fmla="*/ 717 h 71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90" h="717">
                  <a:moveTo>
                    <a:pt x="32" y="717"/>
                  </a:moveTo>
                  <a:lnTo>
                    <a:pt x="13" y="699"/>
                  </a:lnTo>
                  <a:lnTo>
                    <a:pt x="3" y="674"/>
                  </a:lnTo>
                  <a:lnTo>
                    <a:pt x="0" y="650"/>
                  </a:lnTo>
                  <a:lnTo>
                    <a:pt x="0" y="632"/>
                  </a:lnTo>
                  <a:lnTo>
                    <a:pt x="223" y="632"/>
                  </a:lnTo>
                  <a:lnTo>
                    <a:pt x="0" y="619"/>
                  </a:lnTo>
                  <a:lnTo>
                    <a:pt x="0" y="482"/>
                  </a:lnTo>
                  <a:lnTo>
                    <a:pt x="208" y="485"/>
                  </a:lnTo>
                  <a:lnTo>
                    <a:pt x="0" y="470"/>
                  </a:lnTo>
                  <a:lnTo>
                    <a:pt x="0" y="400"/>
                  </a:lnTo>
                  <a:lnTo>
                    <a:pt x="204" y="394"/>
                  </a:lnTo>
                  <a:lnTo>
                    <a:pt x="0" y="388"/>
                  </a:lnTo>
                  <a:lnTo>
                    <a:pt x="0" y="333"/>
                  </a:lnTo>
                  <a:lnTo>
                    <a:pt x="277" y="330"/>
                  </a:lnTo>
                  <a:lnTo>
                    <a:pt x="0" y="317"/>
                  </a:lnTo>
                  <a:lnTo>
                    <a:pt x="0" y="211"/>
                  </a:lnTo>
                  <a:lnTo>
                    <a:pt x="154" y="211"/>
                  </a:lnTo>
                  <a:lnTo>
                    <a:pt x="0" y="205"/>
                  </a:lnTo>
                  <a:lnTo>
                    <a:pt x="0" y="125"/>
                  </a:lnTo>
                  <a:lnTo>
                    <a:pt x="305" y="116"/>
                  </a:lnTo>
                  <a:lnTo>
                    <a:pt x="0" y="116"/>
                  </a:lnTo>
                  <a:lnTo>
                    <a:pt x="0" y="49"/>
                  </a:lnTo>
                  <a:lnTo>
                    <a:pt x="3" y="31"/>
                  </a:lnTo>
                  <a:lnTo>
                    <a:pt x="16" y="15"/>
                  </a:lnTo>
                  <a:lnTo>
                    <a:pt x="29" y="6"/>
                  </a:lnTo>
                  <a:lnTo>
                    <a:pt x="41" y="0"/>
                  </a:lnTo>
                  <a:lnTo>
                    <a:pt x="368" y="0"/>
                  </a:lnTo>
                  <a:lnTo>
                    <a:pt x="352" y="3"/>
                  </a:lnTo>
                  <a:lnTo>
                    <a:pt x="336" y="15"/>
                  </a:lnTo>
                  <a:lnTo>
                    <a:pt x="324" y="31"/>
                  </a:lnTo>
                  <a:lnTo>
                    <a:pt x="321" y="49"/>
                  </a:lnTo>
                  <a:lnTo>
                    <a:pt x="321" y="333"/>
                  </a:lnTo>
                  <a:lnTo>
                    <a:pt x="330" y="342"/>
                  </a:lnTo>
                  <a:lnTo>
                    <a:pt x="324" y="345"/>
                  </a:lnTo>
                  <a:lnTo>
                    <a:pt x="321" y="351"/>
                  </a:lnTo>
                  <a:lnTo>
                    <a:pt x="324" y="357"/>
                  </a:lnTo>
                  <a:lnTo>
                    <a:pt x="324" y="543"/>
                  </a:lnTo>
                  <a:lnTo>
                    <a:pt x="330" y="555"/>
                  </a:lnTo>
                  <a:lnTo>
                    <a:pt x="324" y="555"/>
                  </a:lnTo>
                  <a:lnTo>
                    <a:pt x="324" y="635"/>
                  </a:lnTo>
                  <a:lnTo>
                    <a:pt x="330" y="662"/>
                  </a:lnTo>
                  <a:lnTo>
                    <a:pt x="343" y="687"/>
                  </a:lnTo>
                  <a:lnTo>
                    <a:pt x="365" y="708"/>
                  </a:lnTo>
                  <a:lnTo>
                    <a:pt x="377" y="714"/>
                  </a:lnTo>
                  <a:lnTo>
                    <a:pt x="390" y="717"/>
                  </a:lnTo>
                  <a:lnTo>
                    <a:pt x="32" y="717"/>
                  </a:lnTo>
                  <a:close/>
                </a:path>
              </a:pathLst>
            </a:custGeom>
            <a:solidFill>
              <a:schemeClr val="bg1"/>
            </a:solidFill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2574" name="Freeform 49"/>
            <p:cNvSpPr>
              <a:spLocks/>
            </p:cNvSpPr>
            <p:nvPr/>
          </p:nvSpPr>
          <p:spPr bwMode="auto">
            <a:xfrm>
              <a:off x="4863" y="848"/>
              <a:ext cx="512" cy="453"/>
            </a:xfrm>
            <a:custGeom>
              <a:avLst/>
              <a:gdLst>
                <a:gd name="T0" fmla="*/ 1 w 923"/>
                <a:gd name="T1" fmla="*/ 18 h 720"/>
                <a:gd name="T2" fmla="*/ 1 w 923"/>
                <a:gd name="T3" fmla="*/ 17 h 720"/>
                <a:gd name="T4" fmla="*/ 0 w 923"/>
                <a:gd name="T5" fmla="*/ 16 h 720"/>
                <a:gd name="T6" fmla="*/ 0 w 923"/>
                <a:gd name="T7" fmla="*/ 1 h 720"/>
                <a:gd name="T8" fmla="*/ 1 w 923"/>
                <a:gd name="T9" fmla="*/ 1 h 720"/>
                <a:gd name="T10" fmla="*/ 1 w 923"/>
                <a:gd name="T11" fmla="*/ 0 h 720"/>
                <a:gd name="T12" fmla="*/ 1 w 923"/>
                <a:gd name="T13" fmla="*/ 1 h 720"/>
                <a:gd name="T14" fmla="*/ 1 w 923"/>
                <a:gd name="T15" fmla="*/ 1 h 720"/>
                <a:gd name="T16" fmla="*/ 1 w 923"/>
                <a:gd name="T17" fmla="*/ 2 h 720"/>
                <a:gd name="T18" fmla="*/ 1 w 923"/>
                <a:gd name="T19" fmla="*/ 3 h 720"/>
                <a:gd name="T20" fmla="*/ 1 w 923"/>
                <a:gd name="T21" fmla="*/ 4 h 720"/>
                <a:gd name="T22" fmla="*/ 2 w 923"/>
                <a:gd name="T23" fmla="*/ 6 h 720"/>
                <a:gd name="T24" fmla="*/ 2 w 923"/>
                <a:gd name="T25" fmla="*/ 7 h 720"/>
                <a:gd name="T26" fmla="*/ 2 w 923"/>
                <a:gd name="T27" fmla="*/ 7 h 720"/>
                <a:gd name="T28" fmla="*/ 4 w 923"/>
                <a:gd name="T29" fmla="*/ 6 h 720"/>
                <a:gd name="T30" fmla="*/ 6 w 923"/>
                <a:gd name="T31" fmla="*/ 6 h 720"/>
                <a:gd name="T32" fmla="*/ 7 w 923"/>
                <a:gd name="T33" fmla="*/ 7 h 720"/>
                <a:gd name="T34" fmla="*/ 8 w 923"/>
                <a:gd name="T35" fmla="*/ 7 h 720"/>
                <a:gd name="T36" fmla="*/ 8 w 923"/>
                <a:gd name="T37" fmla="*/ 8 h 720"/>
                <a:gd name="T38" fmla="*/ 8 w 923"/>
                <a:gd name="T39" fmla="*/ 9 h 720"/>
                <a:gd name="T40" fmla="*/ 8 w 923"/>
                <a:gd name="T41" fmla="*/ 10 h 720"/>
                <a:gd name="T42" fmla="*/ 8 w 923"/>
                <a:gd name="T43" fmla="*/ 10 h 720"/>
                <a:gd name="T44" fmla="*/ 7 w 923"/>
                <a:gd name="T45" fmla="*/ 11 h 720"/>
                <a:gd name="T46" fmla="*/ 6 w 923"/>
                <a:gd name="T47" fmla="*/ 11 h 720"/>
                <a:gd name="T48" fmla="*/ 5 w 923"/>
                <a:gd name="T49" fmla="*/ 11 h 720"/>
                <a:gd name="T50" fmla="*/ 3 w 923"/>
                <a:gd name="T51" fmla="*/ 11 h 720"/>
                <a:gd name="T52" fmla="*/ 2 w 923"/>
                <a:gd name="T53" fmla="*/ 11 h 720"/>
                <a:gd name="T54" fmla="*/ 2 w 923"/>
                <a:gd name="T55" fmla="*/ 11 h 720"/>
                <a:gd name="T56" fmla="*/ 2 w 923"/>
                <a:gd name="T57" fmla="*/ 12 h 720"/>
                <a:gd name="T58" fmla="*/ 1 w 923"/>
                <a:gd name="T59" fmla="*/ 14 h 720"/>
                <a:gd name="T60" fmla="*/ 1 w 923"/>
                <a:gd name="T61" fmla="*/ 16 h 720"/>
                <a:gd name="T62" fmla="*/ 1 w 923"/>
                <a:gd name="T63" fmla="*/ 16 h 720"/>
                <a:gd name="T64" fmla="*/ 1 w 923"/>
                <a:gd name="T65" fmla="*/ 18 h 720"/>
                <a:gd name="T66" fmla="*/ 1 w 923"/>
                <a:gd name="T67" fmla="*/ 18 h 7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23"/>
                <a:gd name="T103" fmla="*/ 0 h 720"/>
                <a:gd name="T104" fmla="*/ 923 w 923"/>
                <a:gd name="T105" fmla="*/ 720 h 72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23" h="720">
                  <a:moveTo>
                    <a:pt x="72" y="720"/>
                  </a:moveTo>
                  <a:lnTo>
                    <a:pt x="60" y="717"/>
                  </a:lnTo>
                  <a:lnTo>
                    <a:pt x="44" y="711"/>
                  </a:lnTo>
                  <a:lnTo>
                    <a:pt x="22" y="693"/>
                  </a:lnTo>
                  <a:lnTo>
                    <a:pt x="6" y="674"/>
                  </a:lnTo>
                  <a:lnTo>
                    <a:pt x="0" y="656"/>
                  </a:lnTo>
                  <a:lnTo>
                    <a:pt x="0" y="55"/>
                  </a:lnTo>
                  <a:lnTo>
                    <a:pt x="0" y="37"/>
                  </a:lnTo>
                  <a:lnTo>
                    <a:pt x="6" y="18"/>
                  </a:lnTo>
                  <a:lnTo>
                    <a:pt x="22" y="6"/>
                  </a:lnTo>
                  <a:lnTo>
                    <a:pt x="34" y="3"/>
                  </a:lnTo>
                  <a:lnTo>
                    <a:pt x="47" y="0"/>
                  </a:lnTo>
                  <a:lnTo>
                    <a:pt x="60" y="3"/>
                  </a:lnTo>
                  <a:lnTo>
                    <a:pt x="82" y="6"/>
                  </a:lnTo>
                  <a:lnTo>
                    <a:pt x="100" y="15"/>
                  </a:lnTo>
                  <a:lnTo>
                    <a:pt x="116" y="31"/>
                  </a:lnTo>
                  <a:lnTo>
                    <a:pt x="122" y="49"/>
                  </a:lnTo>
                  <a:lnTo>
                    <a:pt x="122" y="55"/>
                  </a:lnTo>
                  <a:lnTo>
                    <a:pt x="126" y="67"/>
                  </a:lnTo>
                  <a:lnTo>
                    <a:pt x="132" y="98"/>
                  </a:lnTo>
                  <a:lnTo>
                    <a:pt x="141" y="137"/>
                  </a:lnTo>
                  <a:lnTo>
                    <a:pt x="157" y="183"/>
                  </a:lnTo>
                  <a:lnTo>
                    <a:pt x="179" y="226"/>
                  </a:lnTo>
                  <a:lnTo>
                    <a:pt x="207" y="259"/>
                  </a:lnTo>
                  <a:lnTo>
                    <a:pt x="223" y="275"/>
                  </a:lnTo>
                  <a:lnTo>
                    <a:pt x="239" y="287"/>
                  </a:lnTo>
                  <a:lnTo>
                    <a:pt x="257" y="293"/>
                  </a:lnTo>
                  <a:lnTo>
                    <a:pt x="279" y="293"/>
                  </a:lnTo>
                  <a:lnTo>
                    <a:pt x="364" y="284"/>
                  </a:lnTo>
                  <a:lnTo>
                    <a:pt x="458" y="269"/>
                  </a:lnTo>
                  <a:lnTo>
                    <a:pt x="556" y="256"/>
                  </a:lnTo>
                  <a:lnTo>
                    <a:pt x="603" y="253"/>
                  </a:lnTo>
                  <a:lnTo>
                    <a:pt x="647" y="256"/>
                  </a:lnTo>
                  <a:lnTo>
                    <a:pt x="823" y="278"/>
                  </a:lnTo>
                  <a:lnTo>
                    <a:pt x="860" y="284"/>
                  </a:lnTo>
                  <a:lnTo>
                    <a:pt x="889" y="293"/>
                  </a:lnTo>
                  <a:lnTo>
                    <a:pt x="911" y="305"/>
                  </a:lnTo>
                  <a:lnTo>
                    <a:pt x="920" y="317"/>
                  </a:lnTo>
                  <a:lnTo>
                    <a:pt x="923" y="339"/>
                  </a:lnTo>
                  <a:lnTo>
                    <a:pt x="923" y="363"/>
                  </a:lnTo>
                  <a:lnTo>
                    <a:pt x="923" y="388"/>
                  </a:lnTo>
                  <a:lnTo>
                    <a:pt x="920" y="403"/>
                  </a:lnTo>
                  <a:lnTo>
                    <a:pt x="911" y="415"/>
                  </a:lnTo>
                  <a:lnTo>
                    <a:pt x="889" y="427"/>
                  </a:lnTo>
                  <a:lnTo>
                    <a:pt x="857" y="436"/>
                  </a:lnTo>
                  <a:lnTo>
                    <a:pt x="820" y="443"/>
                  </a:lnTo>
                  <a:lnTo>
                    <a:pt x="735" y="455"/>
                  </a:lnTo>
                  <a:lnTo>
                    <a:pt x="647" y="464"/>
                  </a:lnTo>
                  <a:lnTo>
                    <a:pt x="603" y="467"/>
                  </a:lnTo>
                  <a:lnTo>
                    <a:pt x="556" y="467"/>
                  </a:lnTo>
                  <a:lnTo>
                    <a:pt x="458" y="455"/>
                  </a:lnTo>
                  <a:lnTo>
                    <a:pt x="364" y="436"/>
                  </a:lnTo>
                  <a:lnTo>
                    <a:pt x="279" y="427"/>
                  </a:lnTo>
                  <a:lnTo>
                    <a:pt x="257" y="430"/>
                  </a:lnTo>
                  <a:lnTo>
                    <a:pt x="239" y="436"/>
                  </a:lnTo>
                  <a:lnTo>
                    <a:pt x="220" y="446"/>
                  </a:lnTo>
                  <a:lnTo>
                    <a:pt x="204" y="461"/>
                  </a:lnTo>
                  <a:lnTo>
                    <a:pt x="176" y="494"/>
                  </a:lnTo>
                  <a:lnTo>
                    <a:pt x="154" y="537"/>
                  </a:lnTo>
                  <a:lnTo>
                    <a:pt x="138" y="580"/>
                  </a:lnTo>
                  <a:lnTo>
                    <a:pt x="126" y="619"/>
                  </a:lnTo>
                  <a:lnTo>
                    <a:pt x="119" y="650"/>
                  </a:lnTo>
                  <a:lnTo>
                    <a:pt x="116" y="662"/>
                  </a:lnTo>
                  <a:lnTo>
                    <a:pt x="116" y="668"/>
                  </a:lnTo>
                  <a:lnTo>
                    <a:pt x="110" y="687"/>
                  </a:lnTo>
                  <a:lnTo>
                    <a:pt x="97" y="705"/>
                  </a:lnTo>
                  <a:lnTo>
                    <a:pt x="82" y="714"/>
                  </a:lnTo>
                  <a:lnTo>
                    <a:pt x="60" y="720"/>
                  </a:lnTo>
                  <a:lnTo>
                    <a:pt x="72" y="720"/>
                  </a:lnTo>
                  <a:close/>
                </a:path>
              </a:pathLst>
            </a:custGeom>
            <a:gradFill rotWithShape="1">
              <a:gsLst>
                <a:gs pos="0">
                  <a:srgbClr val="FF9900"/>
                </a:gs>
                <a:gs pos="100000">
                  <a:srgbClr val="BF0000"/>
                </a:gs>
              </a:gsLst>
              <a:lin ang="5400000" scaled="1"/>
            </a:gradFill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</p:grp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2218534" y="862567"/>
            <a:ext cx="478364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49251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3600" b="1" smtClean="0">
                <a:solidFill>
                  <a:srgbClr val="FF0000"/>
                </a:solidFill>
                <a:latin typeface="Aria "/>
              </a:rPr>
              <a:t>What color are they?</a:t>
            </a:r>
          </a:p>
          <a:p>
            <a:pPr defTabSz="449251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3600" b="1" smtClean="0">
                <a:solidFill>
                  <a:srgbClr val="FF0000"/>
                </a:solidFill>
                <a:latin typeface="Aria "/>
              </a:rPr>
              <a:t>They’re...</a:t>
            </a:r>
            <a:endParaRPr lang="es-ES" altLang="es-ES" sz="3600" b="1">
              <a:solidFill>
                <a:srgbClr val="FF0000"/>
              </a:solidFill>
              <a:latin typeface="Aria "/>
            </a:endParaRPr>
          </a:p>
        </p:txBody>
      </p:sp>
    </p:spTree>
    <p:extLst>
      <p:ext uri="{BB962C8B-B14F-4D97-AF65-F5344CB8AC3E}">
        <p14:creationId xmlns:p14="http://schemas.microsoft.com/office/powerpoint/2010/main" val="2159261761"/>
      </p:ext>
    </p:extLst>
  </p:cSld>
  <p:clrMapOvr>
    <a:masterClrMapping/>
  </p:clrMapOvr>
  <p:transition spd="med" advClick="0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6 -1.48148E-6 L 0.35921 0.00023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AN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18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3716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819400" y="3200400"/>
            <a:ext cx="655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Well done! </a:t>
            </a:r>
            <a:endParaRPr lang="en-US" sz="8000" b="1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62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applause.wav"/>
          </p:stSnd>
        </p:sndAc>
      </p:transition>
    </mc:Choice>
    <mc:Fallback xmlns="">
      <p:transition spd="slow">
        <p:blinds dir="vert"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 flipH="1">
            <a:off x="3657600" y="1113215"/>
            <a:ext cx="571500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rgbClr val="00B050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erlin Sans FB Demi" panose="020E0802020502020306" pitchFamily="34" charset="0"/>
                <a:ea typeface="华康方圆体W7(P)" pitchFamily="82" charset="-122"/>
              </a:rPr>
              <a:t>L</a:t>
            </a:r>
            <a:r>
              <a:rPr kumimoji="0" lang="en-US" altLang="zh-CN" sz="3600" i="0" u="none" strike="noStrike" kern="0" cap="none" spc="0" normalizeH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erlin Sans FB Demi" panose="020E0802020502020306" pitchFamily="34" charset="0"/>
                <a:ea typeface="华康方圆体W7(P)" pitchFamily="82" charset="-122"/>
              </a:rPr>
              <a:t>isten and repeat.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Berlin Sans FB Demi" panose="020E0802020502020306" pitchFamily="34" charset="0"/>
              <a:ea typeface="华康方圆体W7(P)" pitchFamily="82" charset="-122"/>
            </a:endParaRPr>
          </a:p>
        </p:txBody>
      </p:sp>
      <p:grpSp>
        <p:nvGrpSpPr>
          <p:cNvPr id="7" name="Bùi Liễu 0968142780"/>
          <p:cNvGrpSpPr/>
          <p:nvPr/>
        </p:nvGrpSpPr>
        <p:grpSpPr>
          <a:xfrm flipV="1">
            <a:off x="2551635" y="-1043771"/>
            <a:ext cx="920846" cy="1494499"/>
            <a:chOff x="1547664" y="32770"/>
            <a:chExt cx="1217765" cy="1918701"/>
          </a:xfrm>
          <a:noFill/>
          <a:effectLst/>
        </p:grpSpPr>
        <p:sp>
          <p:nvSpPr>
            <p:cNvPr id="8" name="Bùi Liễu 0968142780"/>
            <p:cNvSpPr/>
            <p:nvPr/>
          </p:nvSpPr>
          <p:spPr>
            <a:xfrm>
              <a:off x="2026831" y="32770"/>
              <a:ext cx="248979" cy="1171575"/>
            </a:xfrm>
            <a:custGeom>
              <a:avLst/>
              <a:gdLst>
                <a:gd name="connsiteX0" fmla="*/ 248979 w 248979"/>
                <a:gd name="connsiteY0" fmla="*/ 0 h 1171575"/>
                <a:gd name="connsiteX1" fmla="*/ 1329 w 248979"/>
                <a:gd name="connsiteY1" fmla="*/ 523875 h 1171575"/>
                <a:gd name="connsiteX2" fmla="*/ 144204 w 248979"/>
                <a:gd name="connsiteY2" fmla="*/ 1171575 h 1171575"/>
                <a:gd name="connsiteX3" fmla="*/ 144204 w 248979"/>
                <a:gd name="connsiteY3" fmla="*/ 1171575 h 1171575"/>
                <a:gd name="connsiteX4" fmla="*/ 144204 w 248979"/>
                <a:gd name="connsiteY4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79" h="1171575">
                  <a:moveTo>
                    <a:pt x="248979" y="0"/>
                  </a:moveTo>
                  <a:cubicBezTo>
                    <a:pt x="133885" y="164306"/>
                    <a:pt x="18791" y="328613"/>
                    <a:pt x="1329" y="523875"/>
                  </a:cubicBezTo>
                  <a:cubicBezTo>
                    <a:pt x="-16133" y="719137"/>
                    <a:pt x="144204" y="1171575"/>
                    <a:pt x="144204" y="1171575"/>
                  </a:cubicBezTo>
                  <a:lnTo>
                    <a:pt x="144204" y="1171575"/>
                  </a:lnTo>
                  <a:lnTo>
                    <a:pt x="144204" y="1171575"/>
                  </a:lnTo>
                </a:path>
              </a:pathLst>
            </a:custGeom>
            <a:grpFill/>
            <a:ln>
              <a:noFill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Bùi Liễu 0968142780"/>
            <p:cNvSpPr/>
            <p:nvPr/>
          </p:nvSpPr>
          <p:spPr>
            <a:xfrm>
              <a:off x="1547664" y="899265"/>
              <a:ext cx="1217765" cy="1052206"/>
            </a:xfrm>
            <a:prstGeom prst="star16">
              <a:avLst/>
            </a:prstGeom>
            <a:grpFill/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2" name="Bùi Liễu 0968142780"/>
          <p:cNvGrpSpPr/>
          <p:nvPr/>
        </p:nvGrpSpPr>
        <p:grpSpPr>
          <a:xfrm>
            <a:off x="2498685" y="2034074"/>
            <a:ext cx="920845" cy="838303"/>
            <a:chOff x="2245680" y="-1058671"/>
            <a:chExt cx="1108720" cy="1091470"/>
          </a:xfrm>
        </p:grpSpPr>
        <p:sp>
          <p:nvSpPr>
            <p:cNvPr id="18" name="Bùi Liễu 0968142780"/>
            <p:cNvSpPr/>
            <p:nvPr/>
          </p:nvSpPr>
          <p:spPr>
            <a:xfrm>
              <a:off x="2245680" y="-1058671"/>
              <a:ext cx="1108720" cy="957987"/>
            </a:xfrm>
            <a:prstGeom prst="hear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 b="1" kern="0">
                  <a:solidFill>
                    <a:sysClr val="window" lastClr="FFFFFF"/>
                  </a:solidFill>
                  <a:latin typeface="Calibri" panose="020F0502020204030204"/>
                  <a:ea typeface="微软雅黑" panose="020B0503020204020204" pitchFamily="34" charset="-122"/>
                </a:rPr>
                <a:t>2</a:t>
              </a:r>
              <a:endParaRPr kumimoji="0" lang="zh-CN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Bùi Liễu 0968142780"/>
            <p:cNvSpPr/>
            <p:nvPr/>
          </p:nvSpPr>
          <p:spPr>
            <a:xfrm flipV="1">
              <a:off x="2573356" y="-1033868"/>
              <a:ext cx="226684" cy="1066667"/>
            </a:xfrm>
            <a:custGeom>
              <a:avLst/>
              <a:gdLst>
                <a:gd name="connsiteX0" fmla="*/ 248979 w 248979"/>
                <a:gd name="connsiteY0" fmla="*/ 0 h 1171575"/>
                <a:gd name="connsiteX1" fmla="*/ 1329 w 248979"/>
                <a:gd name="connsiteY1" fmla="*/ 523875 h 1171575"/>
                <a:gd name="connsiteX2" fmla="*/ 144204 w 248979"/>
                <a:gd name="connsiteY2" fmla="*/ 1171575 h 1171575"/>
                <a:gd name="connsiteX3" fmla="*/ 144204 w 248979"/>
                <a:gd name="connsiteY3" fmla="*/ 1171575 h 1171575"/>
                <a:gd name="connsiteX4" fmla="*/ 144204 w 248979"/>
                <a:gd name="connsiteY4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79" h="1171575">
                  <a:moveTo>
                    <a:pt x="248979" y="0"/>
                  </a:moveTo>
                  <a:cubicBezTo>
                    <a:pt x="133885" y="164306"/>
                    <a:pt x="18791" y="328613"/>
                    <a:pt x="1329" y="523875"/>
                  </a:cubicBezTo>
                  <a:cubicBezTo>
                    <a:pt x="-16133" y="719137"/>
                    <a:pt x="144204" y="1171575"/>
                    <a:pt x="144204" y="1171575"/>
                  </a:cubicBezTo>
                  <a:lnTo>
                    <a:pt x="144204" y="1171575"/>
                  </a:lnTo>
                  <a:lnTo>
                    <a:pt x="144204" y="1171575"/>
                  </a:lnTo>
                </a:path>
              </a:pathLst>
            </a:custGeom>
            <a:noFill/>
            <a:ln>
              <a:noFill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Bùi Liễu 0968142780"/>
          <p:cNvSpPr/>
          <p:nvPr/>
        </p:nvSpPr>
        <p:spPr>
          <a:xfrm>
            <a:off x="2502250" y="2881741"/>
            <a:ext cx="920845" cy="819575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kern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rPr>
              <a:t>3</a:t>
            </a:r>
            <a:endParaRPr kumimoji="0" lang="zh-CN" altLang="en-US" sz="36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2502249" y="3766004"/>
            <a:ext cx="920845" cy="819575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kern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rPr>
              <a:t>4</a:t>
            </a:r>
            <a:endParaRPr kumimoji="0" lang="zh-CN" altLang="en-US" sz="36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2518552" y="4650267"/>
            <a:ext cx="920845" cy="819575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kern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rPr>
              <a:t>5</a:t>
            </a:r>
            <a:endParaRPr kumimoji="0" lang="zh-CN" altLang="en-US" sz="36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Bùi Liễu 0968142780"/>
          <p:cNvSpPr/>
          <p:nvPr/>
        </p:nvSpPr>
        <p:spPr>
          <a:xfrm>
            <a:off x="2502248" y="5534530"/>
            <a:ext cx="920845" cy="819575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b="1" kern="0">
                <a:solidFill>
                  <a:sysClr val="window" lastClr="FFFFFF"/>
                </a:solidFill>
                <a:latin typeface="Calibri" panose="020F0502020204030204"/>
                <a:ea typeface="微软雅黑" panose="020B0503020204020204" pitchFamily="34" charset="-122"/>
              </a:rPr>
              <a:t>6</a:t>
            </a:r>
            <a:endParaRPr kumimoji="0" lang="zh-CN" altLang="en-US" sz="36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Bùi Liễu 0968142780"/>
          <p:cNvSpPr/>
          <p:nvPr/>
        </p:nvSpPr>
        <p:spPr>
          <a:xfrm flipH="1">
            <a:off x="3657600" y="2041474"/>
            <a:ext cx="571500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rgbClr val="00B050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erlin Sans FB Demi" panose="020E0802020502020306" pitchFamily="34" charset="0"/>
                <a:ea typeface="华康方圆体W7(P)" pitchFamily="82" charset="-122"/>
              </a:rPr>
              <a:t>Listen</a:t>
            </a:r>
            <a:r>
              <a:rPr kumimoji="0" lang="en-US" altLang="zh-CN" sz="3600" i="0" u="none" strike="noStrike" kern="0" cap="none" spc="0" normalizeH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erlin Sans FB Demi" panose="020E0802020502020306" pitchFamily="34" charset="0"/>
                <a:ea typeface="华康方圆体W7(P)" pitchFamily="82" charset="-122"/>
              </a:rPr>
              <a:t> and </a:t>
            </a:r>
            <a:r>
              <a:rPr lang="en-US" altLang="zh-CN" sz="3600" kern="0" smtClean="0">
                <a:solidFill>
                  <a:schemeClr val="accent6"/>
                </a:solidFill>
                <a:latin typeface="Berlin Sans FB Demi" panose="020E0802020502020306" pitchFamily="34" charset="0"/>
                <a:ea typeface="华康方圆体W7(P)" pitchFamily="82" charset="-122"/>
              </a:rPr>
              <a:t>circle</a:t>
            </a:r>
            <a:r>
              <a:rPr kumimoji="0" lang="en-US" altLang="zh-CN" sz="3600" i="0" u="none" strike="noStrike" kern="0" cap="none" spc="0" normalizeH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erlin Sans FB Demi" panose="020E0802020502020306" pitchFamily="34" charset="0"/>
                <a:ea typeface="华康方圆体W7(P)" pitchFamily="82" charset="-122"/>
              </a:rPr>
              <a:t>.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Berlin Sans FB Demi" panose="020E0802020502020306" pitchFamily="34" charset="0"/>
              <a:ea typeface="华康方圆体W7(P)" pitchFamily="82" charset="-122"/>
            </a:endParaRPr>
          </a:p>
        </p:txBody>
      </p:sp>
      <p:sp>
        <p:nvSpPr>
          <p:cNvPr id="24" name="Bùi Liễu 0968142780"/>
          <p:cNvSpPr/>
          <p:nvPr/>
        </p:nvSpPr>
        <p:spPr>
          <a:xfrm flipH="1">
            <a:off x="3657600" y="2925512"/>
            <a:ext cx="571500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rgbClr val="00B050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erlin Sans FB Demi" panose="020E0802020502020306" pitchFamily="34" charset="0"/>
                <a:ea typeface="华康方圆体W7(P)" pitchFamily="82" charset="-122"/>
              </a:rPr>
              <a:t>Let’s</a:t>
            </a:r>
            <a:r>
              <a:rPr kumimoji="0" lang="en-US" altLang="zh-CN" sz="3600" i="0" u="none" strike="noStrike" kern="0" cap="none" spc="0" normalizeH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erlin Sans FB Demi" panose="020E0802020502020306" pitchFamily="34" charset="0"/>
                <a:ea typeface="华康方圆体W7(P)" pitchFamily="82" charset="-122"/>
              </a:rPr>
              <a:t> chant</a:t>
            </a:r>
            <a:r>
              <a:rPr kumimoji="0" lang="en-US" altLang="zh-CN" sz="3600" i="0" u="none" strike="noStrike" kern="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erlin Sans FB Demi" panose="020E0802020502020306" pitchFamily="34" charset="0"/>
                <a:ea typeface="华康方圆体W7(P)" pitchFamily="82" charset="-122"/>
              </a:rPr>
              <a:t>.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Berlin Sans FB Demi" panose="020E0802020502020306" pitchFamily="34" charset="0"/>
              <a:ea typeface="华康方圆体W7(P)" pitchFamily="82" charset="-122"/>
            </a:endParaRPr>
          </a:p>
        </p:txBody>
      </p:sp>
      <p:sp>
        <p:nvSpPr>
          <p:cNvPr id="25" name="Bùi Liễu 0968142780"/>
          <p:cNvSpPr/>
          <p:nvPr/>
        </p:nvSpPr>
        <p:spPr>
          <a:xfrm flipH="1">
            <a:off x="3657600" y="3810000"/>
            <a:ext cx="571500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rgbClr val="00B050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kern="0" smtClean="0">
                <a:solidFill>
                  <a:schemeClr val="accent6"/>
                </a:solidFill>
                <a:latin typeface="Berlin Sans FB Demi" panose="020E0802020502020306" pitchFamily="34" charset="0"/>
                <a:ea typeface="华康方圆体W7(P)" pitchFamily="82" charset="-122"/>
              </a:rPr>
              <a:t>Read</a:t>
            </a:r>
            <a:r>
              <a:rPr kumimoji="0" lang="en-US" altLang="zh-CN" sz="3600" i="0" u="none" strike="noStrike" kern="0" cap="none" spc="0" normalizeH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erlin Sans FB Demi" panose="020E0802020502020306" pitchFamily="34" charset="0"/>
                <a:ea typeface="华康方圆体W7(P)" pitchFamily="82" charset="-122"/>
              </a:rPr>
              <a:t> and tick.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Berlin Sans FB Demi" panose="020E0802020502020306" pitchFamily="34" charset="0"/>
              <a:ea typeface="华康方圆体W7(P)" pitchFamily="82" charset="-122"/>
            </a:endParaRPr>
          </a:p>
        </p:txBody>
      </p:sp>
      <p:sp>
        <p:nvSpPr>
          <p:cNvPr id="26" name="Bùi Liễu 0968142780"/>
          <p:cNvSpPr/>
          <p:nvPr/>
        </p:nvSpPr>
        <p:spPr>
          <a:xfrm flipH="1">
            <a:off x="3657600" y="4661990"/>
            <a:ext cx="571500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rgbClr val="00B050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erlin Sans FB Demi" panose="020E0802020502020306" pitchFamily="34" charset="0"/>
                <a:ea typeface="华康方圆体W7(P)" pitchFamily="82" charset="-122"/>
              </a:rPr>
              <a:t>Let’s write</a:t>
            </a:r>
            <a:r>
              <a:rPr kumimoji="0" lang="en-US" altLang="zh-CN" sz="3600" i="0" u="none" strike="noStrike" kern="0" cap="none" spc="0" normalizeH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erlin Sans FB Demi" panose="020E0802020502020306" pitchFamily="34" charset="0"/>
                <a:ea typeface="华康方圆体W7(P)" pitchFamily="82" charset="-122"/>
              </a:rPr>
              <a:t>.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Berlin Sans FB Demi" panose="020E0802020502020306" pitchFamily="34" charset="0"/>
              <a:ea typeface="华康方圆体W7(P)" pitchFamily="82" charset="-122"/>
            </a:endParaRPr>
          </a:p>
        </p:txBody>
      </p:sp>
      <p:sp>
        <p:nvSpPr>
          <p:cNvPr id="27" name="Bùi Liễu 0968142780"/>
          <p:cNvSpPr/>
          <p:nvPr/>
        </p:nvSpPr>
        <p:spPr>
          <a:xfrm flipH="1">
            <a:off x="3633395" y="5578301"/>
            <a:ext cx="5715000" cy="732031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rgbClr val="00B050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600" kern="0" smtClean="0">
                <a:solidFill>
                  <a:schemeClr val="accent6"/>
                </a:solidFill>
                <a:latin typeface="Berlin Sans FB Demi" panose="020E0802020502020306" pitchFamily="34" charset="0"/>
                <a:ea typeface="华康方圆体W7(P)" pitchFamily="82" charset="-122"/>
              </a:rPr>
              <a:t>Project</a:t>
            </a:r>
            <a:r>
              <a:rPr kumimoji="0" lang="en-US" altLang="zh-CN" sz="3600" i="0" u="none" strike="noStrike" kern="0" cap="none" spc="0" normalizeH="0" baseline="0" noProof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Berlin Sans FB Demi" panose="020E0802020502020306" pitchFamily="34" charset="0"/>
                <a:ea typeface="华康方圆体W7(P)" pitchFamily="82" charset="-122"/>
              </a:rPr>
              <a:t>.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Berlin Sans FB Demi" panose="020E0802020502020306" pitchFamily="34" charset="0"/>
              <a:ea typeface="华康方圆体W7(P)" pitchFamily="82" charset="-122"/>
            </a:endParaRPr>
          </a:p>
        </p:txBody>
      </p:sp>
      <p:sp>
        <p:nvSpPr>
          <p:cNvPr id="28" name="Bùi Liễu 0968142780"/>
          <p:cNvSpPr/>
          <p:nvPr/>
        </p:nvSpPr>
        <p:spPr>
          <a:xfrm>
            <a:off x="2502248" y="1097359"/>
            <a:ext cx="920845" cy="819576"/>
          </a:xfrm>
          <a:prstGeom prst="hear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1</a:t>
            </a:r>
            <a:endParaRPr kumimoji="0" lang="zh-CN" altLang="en-US" sz="3600" b="1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029200" y="371371"/>
            <a:ext cx="2362200" cy="66561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/>
              <a:t>Contents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79365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1596" y="533400"/>
            <a:ext cx="51443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kern="0" smtClean="0">
                <a:solidFill>
                  <a:srgbClr val="FF0000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1. Listen </a:t>
            </a:r>
            <a:r>
              <a:rPr lang="en-US" altLang="zh-CN" sz="4000" b="1" kern="0">
                <a:solidFill>
                  <a:srgbClr val="FF0000"/>
                </a:solidFill>
                <a:latin typeface="Arial" panose="020B0604020202020204" pitchFamily="34" charset="0"/>
                <a:ea typeface="华康方圆体W7(P)" pitchFamily="82" charset="-122"/>
                <a:cs typeface="Arial" panose="020B0604020202020204" pitchFamily="34" charset="0"/>
              </a:rPr>
              <a:t>and repeat.</a:t>
            </a:r>
            <a:endParaRPr lang="zh-CN" altLang="en-US" sz="4000" b="1" kern="0" dirty="0">
              <a:solidFill>
                <a:srgbClr val="FF0000"/>
              </a:solidFill>
              <a:latin typeface="Arial" panose="020B0604020202020204" pitchFamily="34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99"/>
          <a:stretch/>
        </p:blipFill>
        <p:spPr>
          <a:xfrm>
            <a:off x="1447800" y="2410619"/>
            <a:ext cx="10360569" cy="22071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4413"/>
          <a:stretch/>
        </p:blipFill>
        <p:spPr>
          <a:xfrm>
            <a:off x="892141" y="2507457"/>
            <a:ext cx="685800" cy="2110300"/>
          </a:xfrm>
          <a:prstGeom prst="rect">
            <a:avLst/>
          </a:prstGeom>
        </p:spPr>
      </p:pic>
      <p:pic>
        <p:nvPicPr>
          <p:cNvPr id="12" name="Track 94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0" y="2819400"/>
            <a:ext cx="363654" cy="291524"/>
          </a:xfrm>
          <a:prstGeom prst="rect">
            <a:avLst/>
          </a:prstGeom>
        </p:spPr>
      </p:pic>
      <p:pic>
        <p:nvPicPr>
          <p:cNvPr id="14" name="Track 94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27" y="4103169"/>
            <a:ext cx="362719" cy="29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3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1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6" name="Google Shape;719;p38"/>
          <p:cNvSpPr txBox="1">
            <a:spLocks/>
          </p:cNvSpPr>
          <p:nvPr/>
        </p:nvSpPr>
        <p:spPr>
          <a:xfrm>
            <a:off x="916021" y="427913"/>
            <a:ext cx="69537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 and circle.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474"/>
          <a:stretch/>
        </p:blipFill>
        <p:spPr>
          <a:xfrm>
            <a:off x="9525000" y="2209800"/>
            <a:ext cx="2133600" cy="29884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143"/>
          <a:stretch/>
        </p:blipFill>
        <p:spPr>
          <a:xfrm>
            <a:off x="1167897" y="2287378"/>
            <a:ext cx="7571354" cy="2833244"/>
          </a:xfrm>
          <a:prstGeom prst="rect">
            <a:avLst/>
          </a:prstGeom>
        </p:spPr>
      </p:pic>
      <p:pic>
        <p:nvPicPr>
          <p:cNvPr id="6" name="Track 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962400"/>
            <a:ext cx="381000" cy="305429"/>
          </a:xfrm>
          <a:prstGeom prst="rect">
            <a:avLst/>
          </a:prstGeom>
        </p:spPr>
      </p:pic>
      <p:pic>
        <p:nvPicPr>
          <p:cNvPr id="10" name="Track 9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736" end="10122.6825"/>
                </p14:media>
              </p:ext>
            </p:ext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51" y="2418602"/>
            <a:ext cx="381000" cy="305429"/>
          </a:xfrm>
          <a:prstGeom prst="rect">
            <a:avLst/>
          </a:prstGeom>
        </p:spPr>
      </p:pic>
      <p:pic>
        <p:nvPicPr>
          <p:cNvPr id="11" name="Track 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508535"/>
            <a:ext cx="519623" cy="416556"/>
          </a:xfrm>
          <a:prstGeom prst="rect">
            <a:avLst/>
          </a:prstGeom>
        </p:spPr>
      </p:pic>
      <p:sp>
        <p:nvSpPr>
          <p:cNvPr id="12" name="Bùi Liễu 0968142780"/>
          <p:cNvSpPr/>
          <p:nvPr/>
        </p:nvSpPr>
        <p:spPr>
          <a:xfrm>
            <a:off x="6477000" y="2895600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Bùi Liễu 0968142780"/>
          <p:cNvSpPr/>
          <p:nvPr/>
        </p:nvSpPr>
        <p:spPr>
          <a:xfrm>
            <a:off x="6477000" y="4343400"/>
            <a:ext cx="685800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60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685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Tiếng Anh 3 Global Success - Unit 9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068" y="0"/>
            <a:ext cx="12192000" cy="6858000"/>
          </a:xfrm>
          <a:prstGeom prst="rect">
            <a:avLst/>
          </a:prstGeom>
        </p:spPr>
      </p:pic>
      <p:sp>
        <p:nvSpPr>
          <p:cNvPr id="16" name="Google Shape;719;p38"/>
          <p:cNvSpPr txBox="1">
            <a:spLocks/>
          </p:cNvSpPr>
          <p:nvPr/>
        </p:nvSpPr>
        <p:spPr>
          <a:xfrm>
            <a:off x="0" y="-76200"/>
            <a:ext cx="650372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93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6" name="Bùi Liễu 0968142780"/>
          <p:cNvSpPr txBox="1">
            <a:spLocks/>
          </p:cNvSpPr>
          <p:nvPr/>
        </p:nvSpPr>
        <p:spPr>
          <a:xfrm>
            <a:off x="711753" y="480292"/>
            <a:ext cx="3810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chant.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475" y="1312794"/>
            <a:ext cx="4644858" cy="3720221"/>
          </a:xfrm>
          <a:prstGeom prst="cloud">
            <a:avLst/>
          </a:prstGeom>
        </p:spPr>
      </p:pic>
      <p:sp>
        <p:nvSpPr>
          <p:cNvPr id="8" name="Bùi Liễu 0968142780"/>
          <p:cNvSpPr/>
          <p:nvPr/>
        </p:nvSpPr>
        <p:spPr>
          <a:xfrm>
            <a:off x="2590799" y="1448944"/>
            <a:ext cx="3724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it?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2616753" y="2063309"/>
            <a:ext cx="18947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blue.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2590799" y="2660212"/>
            <a:ext cx="37240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it?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2586272" y="3235608"/>
            <a:ext cx="24077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brown. 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/>
          <p:nvPr/>
        </p:nvSpPr>
        <p:spPr>
          <a:xfrm>
            <a:off x="2590799" y="4014735"/>
            <a:ext cx="46987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they?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2586272" y="4590131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blue.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2590799" y="5181600"/>
            <a:ext cx="46987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they?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2616753" y="5829801"/>
            <a:ext cx="32367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brown.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355.0675"/>
                    <p14:bmk name="Bookmark 2" time="5945.0675"/>
                    <p14:bmk name="Bookmark 3" time="10822.6202"/>
                    <p14:bmk name="Bookmark 4" time="14812.6202"/>
                    <p14:bmk name="Bookmark 5" time="19542.6202"/>
                    <p14:bmk name="Bookmark 6" time="23402.6202"/>
                    <p14:bmk name="Bookmark 7" time="27512.6202"/>
                    <p14:bmk name="Bookmark 8" time="32422.6202"/>
                  </p14:bmkLst>
                </p14:media>
              </p:ext>
            </p:ext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60" y="654156"/>
            <a:ext cx="609600" cy="48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12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6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6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6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6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6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6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6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6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312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28523"/>
              </p:ext>
            </p:extLst>
          </p:nvPr>
        </p:nvGraphicFramePr>
        <p:xfrm>
          <a:off x="1104899" y="3631069"/>
          <a:ext cx="9906001" cy="2662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66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321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478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32151">
                <a:tc>
                  <a:txBody>
                    <a:bodyPr/>
                    <a:lstStyle/>
                    <a:p>
                      <a:r>
                        <a:rPr lang="vi-VN" sz="2800" b="1" i="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 school things</a:t>
                      </a:r>
                      <a:endParaRPr lang="vi-VN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i="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1" i="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black</a:t>
                      </a:r>
                      <a:endParaRPr lang="vi-VN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800" b="1">
                          <a:solidFill>
                            <a:schemeClr val="tx1"/>
                          </a:solidFill>
                          <a:effectLst/>
                        </a:rPr>
                        <a:t>blue</a:t>
                      </a:r>
                      <a:endParaRPr lang="vi-VN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9050" marR="19050" marT="13345" marB="13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vi-VN" sz="2800" b="1">
                          <a:solidFill>
                            <a:schemeClr val="tx1"/>
                          </a:solidFill>
                          <a:effectLst/>
                        </a:rPr>
                        <a:t>brown</a:t>
                      </a:r>
                      <a:endParaRPr lang="vi-VN" sz="280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19050" marR="19050" marT="13345" marB="1334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800" b="1" i="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orange</a:t>
                      </a:r>
                      <a:endParaRPr lang="vi-VN" sz="28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2687">
                <a:tc>
                  <a:txBody>
                    <a:bodyPr/>
                    <a:lstStyle/>
                    <a:p>
                      <a:r>
                        <a:rPr lang="en-US" sz="28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28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school bag</a:t>
                      </a:r>
                      <a:endParaRPr lang="vi-VN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2687">
                <a:tc>
                  <a:txBody>
                    <a:bodyPr/>
                    <a:lstStyle/>
                    <a:p>
                      <a:r>
                        <a:rPr lang="vi-VN" sz="2800" b="1" i="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800" b="1" i="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books and notebooks</a:t>
                      </a:r>
                      <a:endParaRPr lang="vi-VN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2687">
                <a:tc>
                  <a:txBody>
                    <a:bodyPr/>
                    <a:lstStyle/>
                    <a:p>
                      <a:r>
                        <a:rPr lang="vi-VN" sz="2800" b="1" i="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en-US" sz="2800" b="1" i="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pencil case and eraser</a:t>
                      </a:r>
                      <a:endParaRPr lang="vi-VN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2687">
                <a:tc>
                  <a:txBody>
                    <a:bodyPr/>
                    <a:lstStyle/>
                    <a:p>
                      <a:r>
                        <a:rPr lang="vi-VN" sz="2800" b="1" i="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800" b="1" i="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b="0" i="0" kern="120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 and pencil</a:t>
                      </a:r>
                      <a:endParaRPr lang="vi-VN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87127" y="1067336"/>
            <a:ext cx="124968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my school things. I have a school bag. It’s brown. My books </a:t>
            </a:r>
            <a:endParaRPr lang="en-US" sz="300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0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3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notebooks are blue. My pencil case and eraser are orange. My </a:t>
            </a:r>
            <a:endParaRPr lang="en-US" sz="3000" smtClean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0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 </a:t>
            </a:r>
            <a:r>
              <a:rPr lang="en-US" sz="3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pencil are black. I like my school things very much.</a:t>
            </a:r>
            <a:endParaRPr lang="vi-VN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Google Shape;547;p38"/>
          <p:cNvCxnSpPr/>
          <p:nvPr/>
        </p:nvCxnSpPr>
        <p:spPr>
          <a:xfrm flipH="1">
            <a:off x="6324600" y="1676400"/>
            <a:ext cx="36576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" name="Bùi Liễu 0968142780"/>
          <p:cNvSpPr txBox="1">
            <a:spLocks/>
          </p:cNvSpPr>
          <p:nvPr/>
        </p:nvSpPr>
        <p:spPr>
          <a:xfrm>
            <a:off x="990599" y="313346"/>
            <a:ext cx="3810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Read and tick.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764978" y="4252767"/>
            <a:ext cx="522865" cy="42054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ounded Rectangle 9"/>
          <p:cNvSpPr/>
          <p:nvPr/>
        </p:nvSpPr>
        <p:spPr>
          <a:xfrm>
            <a:off x="5764977" y="4785980"/>
            <a:ext cx="522865" cy="42054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ounded Rectangle 10"/>
          <p:cNvSpPr/>
          <p:nvPr/>
        </p:nvSpPr>
        <p:spPr>
          <a:xfrm>
            <a:off x="5764977" y="5301293"/>
            <a:ext cx="522865" cy="42054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ounded Rectangle 11"/>
          <p:cNvSpPr/>
          <p:nvPr/>
        </p:nvSpPr>
        <p:spPr>
          <a:xfrm>
            <a:off x="5754442" y="5820113"/>
            <a:ext cx="533400" cy="45720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8" name="Google Shape;547;p38"/>
          <p:cNvCxnSpPr/>
          <p:nvPr/>
        </p:nvCxnSpPr>
        <p:spPr>
          <a:xfrm flipH="1">
            <a:off x="512518" y="2362200"/>
            <a:ext cx="4071384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547;p38"/>
          <p:cNvCxnSpPr/>
          <p:nvPr/>
        </p:nvCxnSpPr>
        <p:spPr>
          <a:xfrm flipH="1">
            <a:off x="10744200" y="1676400"/>
            <a:ext cx="939317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547;p38"/>
          <p:cNvCxnSpPr/>
          <p:nvPr/>
        </p:nvCxnSpPr>
        <p:spPr>
          <a:xfrm flipH="1">
            <a:off x="5165208" y="2362200"/>
            <a:ext cx="5845692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" name="Google Shape;547;p38"/>
          <p:cNvCxnSpPr/>
          <p:nvPr/>
        </p:nvCxnSpPr>
        <p:spPr>
          <a:xfrm flipH="1">
            <a:off x="539764" y="3048000"/>
            <a:ext cx="4016892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553;p38"/>
          <p:cNvSpPr/>
          <p:nvPr/>
        </p:nvSpPr>
        <p:spPr>
          <a:xfrm>
            <a:off x="1115185" y="4162105"/>
            <a:ext cx="2792528" cy="564151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553;p38"/>
          <p:cNvSpPr/>
          <p:nvPr/>
        </p:nvSpPr>
        <p:spPr>
          <a:xfrm>
            <a:off x="1115185" y="4675111"/>
            <a:ext cx="4086789" cy="523045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553;p38"/>
          <p:cNvSpPr/>
          <p:nvPr/>
        </p:nvSpPr>
        <p:spPr>
          <a:xfrm>
            <a:off x="1115184" y="5234764"/>
            <a:ext cx="4050023" cy="487072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553;p38"/>
          <p:cNvSpPr/>
          <p:nvPr/>
        </p:nvSpPr>
        <p:spPr>
          <a:xfrm>
            <a:off x="1115183" y="5721835"/>
            <a:ext cx="3260641" cy="557569"/>
          </a:xfrm>
          <a:prstGeom prst="ellipse">
            <a:avLst/>
          </a:prstGeom>
          <a:noFill/>
          <a:ln w="25400" cap="flat" cmpd="sng">
            <a:solidFill>
              <a:srgbClr val="FD130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173039" y="4273706"/>
            <a:ext cx="522865" cy="42054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Rounded Rectangle 38"/>
          <p:cNvSpPr/>
          <p:nvPr/>
        </p:nvSpPr>
        <p:spPr>
          <a:xfrm>
            <a:off x="7173038" y="4806919"/>
            <a:ext cx="522865" cy="42054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Rounded Rectangle 39"/>
          <p:cNvSpPr/>
          <p:nvPr/>
        </p:nvSpPr>
        <p:spPr>
          <a:xfrm>
            <a:off x="7173038" y="5322232"/>
            <a:ext cx="522865" cy="42054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Rounded Rectangle 40"/>
          <p:cNvSpPr/>
          <p:nvPr/>
        </p:nvSpPr>
        <p:spPr>
          <a:xfrm>
            <a:off x="7162503" y="5841052"/>
            <a:ext cx="533400" cy="45720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6" name="Rounded Rectangle 45"/>
          <p:cNvSpPr/>
          <p:nvPr/>
        </p:nvSpPr>
        <p:spPr>
          <a:xfrm>
            <a:off x="8559762" y="4273706"/>
            <a:ext cx="522865" cy="42054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7" name="Rounded Rectangle 46"/>
          <p:cNvSpPr/>
          <p:nvPr/>
        </p:nvSpPr>
        <p:spPr>
          <a:xfrm>
            <a:off x="8559761" y="4806919"/>
            <a:ext cx="522865" cy="42054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Rounded Rectangle 47"/>
          <p:cNvSpPr/>
          <p:nvPr/>
        </p:nvSpPr>
        <p:spPr>
          <a:xfrm>
            <a:off x="8559761" y="5322232"/>
            <a:ext cx="522865" cy="42054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Rounded Rectangle 48"/>
          <p:cNvSpPr/>
          <p:nvPr/>
        </p:nvSpPr>
        <p:spPr>
          <a:xfrm>
            <a:off x="8549226" y="5841052"/>
            <a:ext cx="533400" cy="45720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Rounded Rectangle 49"/>
          <p:cNvSpPr/>
          <p:nvPr/>
        </p:nvSpPr>
        <p:spPr>
          <a:xfrm>
            <a:off x="10038983" y="4252767"/>
            <a:ext cx="522865" cy="42054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Rounded Rectangle 50"/>
          <p:cNvSpPr/>
          <p:nvPr/>
        </p:nvSpPr>
        <p:spPr>
          <a:xfrm>
            <a:off x="10038982" y="4785980"/>
            <a:ext cx="522865" cy="42054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Rounded Rectangle 51"/>
          <p:cNvSpPr/>
          <p:nvPr/>
        </p:nvSpPr>
        <p:spPr>
          <a:xfrm>
            <a:off x="10038982" y="5301293"/>
            <a:ext cx="522865" cy="420542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Rounded Rectangle 52"/>
          <p:cNvSpPr/>
          <p:nvPr/>
        </p:nvSpPr>
        <p:spPr>
          <a:xfrm>
            <a:off x="10028447" y="5820113"/>
            <a:ext cx="533400" cy="457200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Google Shape;558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07741" y="4319058"/>
            <a:ext cx="474885" cy="32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558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1760" y="4868319"/>
            <a:ext cx="474885" cy="32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558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86962" y="5344380"/>
            <a:ext cx="474885" cy="32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558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34295" y="5943600"/>
            <a:ext cx="474885" cy="329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69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3716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124200" y="3207026"/>
            <a:ext cx="624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 smtClean="0">
                <a:solidFill>
                  <a:srgbClr val="FF0000"/>
                </a:solidFill>
                <a:latin typeface="Berlin Sans FB Demi" panose="020E0802020502020306" pitchFamily="34" charset="0"/>
              </a:rPr>
              <a:t>Let’s play! </a:t>
            </a:r>
            <a:endParaRPr lang="en-US" sz="8000" b="1">
              <a:solidFill>
                <a:srgbClr val="FF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2" name="Cartoon Music (25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14400" y="3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4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182" numSld="1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Mspham" descr="Smiling Alligator on Safari clipart">
            <a:extLst>
              <a:ext uri="{FF2B5EF4-FFF2-40B4-BE49-F238E27FC236}">
                <a16:creationId xmlns=""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55" y="1354903"/>
            <a:ext cx="3294148" cy="437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Weekend Wrap-Up | Elevation eKidz Parent Blog">
            <a:extLst>
              <a:ext uri="{FF2B5EF4-FFF2-40B4-BE49-F238E27FC236}">
                <a16:creationId xmlns="" xmlns:a16="http://schemas.microsoft.com/office/drawing/2014/main" id="{7A887431-C66E-B84B-9190-BB60CCA83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523" y="1757306"/>
            <a:ext cx="4028461" cy="178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sphamnext">
            <a:hlinkClick r:id="" action="ppaction://hlinkshowjump?jump=nextslide"/>
          </p:cNvPr>
          <p:cNvSpPr/>
          <p:nvPr/>
        </p:nvSpPr>
        <p:spPr>
          <a:xfrm>
            <a:off x="3292811" y="3810000"/>
            <a:ext cx="1963884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.VnBodoni" panose="020B7200000000000000" pitchFamily="34" charset="0"/>
              </a:rPr>
              <a:t>START</a:t>
            </a:r>
          </a:p>
        </p:txBody>
      </p:sp>
      <p:pic>
        <p:nvPicPr>
          <p:cNvPr id="3" name="Cartoon Music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numSld="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20352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1518801" y="418550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6113102" y="2805400"/>
            <a:ext cx="4528895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blue.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4572000" y="1942471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colour is it?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=""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976" y="484586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74" r="3963"/>
          <a:stretch/>
        </p:blipFill>
        <p:spPr>
          <a:xfrm>
            <a:off x="990600" y="381000"/>
            <a:ext cx="4724400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9668" y="254900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6903564" y="545033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8299487" y="545033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86" y="4203523"/>
            <a:ext cx="3267027" cy="209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4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57" y="4166858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1805458" y="4184757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423185" y="2770014"/>
            <a:ext cx="3099842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>
                <a:solidFill>
                  <a:srgbClr val="FF0000"/>
                </a:solidFill>
              </a:rPr>
              <a:t>It’s </a:t>
            </a:r>
            <a:r>
              <a:rPr lang="en-US" sz="3600" smtClean="0">
                <a:solidFill>
                  <a:srgbClr val="FF0000"/>
                </a:solidFill>
              </a:rPr>
              <a:t>yellow.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5230084" y="1906125"/>
            <a:ext cx="707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What colour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is it?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=""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027" y="588928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9210" r="9210"/>
          <a:stretch/>
        </p:blipFill>
        <p:spPr>
          <a:xfrm>
            <a:off x="1307971" y="362234"/>
            <a:ext cx="4419600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6325" y="2560964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229493" y="5449594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625416" y="5449594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62" y="4281368"/>
            <a:ext cx="2898617" cy="233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1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427972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204601" y="426170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107934" y="2528001"/>
            <a:ext cx="3099842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</a:rPr>
              <a:t>It’s brown.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=""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629" y="505699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45720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468" y="262520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7589364" y="552653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8985287" y="552653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6261282" y="1680610"/>
            <a:ext cx="4507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colour is it?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64" y="4065685"/>
            <a:ext cx="4820671" cy="238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371" y="426981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759772" y="425179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654807" y="2067295"/>
            <a:ext cx="3099842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FF0000"/>
                </a:solidFill>
              </a:rPr>
              <a:t>It’s red.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=""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094" y="748215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4371" y="44729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0639" y="261529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144535" y="551662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6505710" y="1150143"/>
            <a:ext cx="4500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colour is it?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663" y="4728330"/>
            <a:ext cx="3084843" cy="152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6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420352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1518801" y="418550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6113102" y="2805400"/>
            <a:ext cx="4528895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orange.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4572000" y="1942471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colour are they?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=""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976" y="484586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74" r="3963"/>
          <a:stretch/>
        </p:blipFill>
        <p:spPr>
          <a:xfrm>
            <a:off x="990600" y="381000"/>
            <a:ext cx="4724400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9668" y="254900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6903564" y="545033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8299487" y="545033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37" y="4326092"/>
            <a:ext cx="2890272" cy="203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6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57" y="4166858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1805458" y="4184757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140408" y="2750743"/>
            <a:ext cx="3854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</a:rPr>
              <a:t>They’re white.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5230084" y="1906125"/>
            <a:ext cx="707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colour are they?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=""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027" y="588928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9210" r="9210"/>
          <a:stretch/>
        </p:blipFill>
        <p:spPr>
          <a:xfrm>
            <a:off x="1307971" y="362234"/>
            <a:ext cx="4419600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6325" y="2560964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8229493" y="5449594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9625416" y="5449594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00" y="4184757"/>
            <a:ext cx="3757142" cy="234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7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427972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204601" y="426170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6938554" y="2517133"/>
            <a:ext cx="4093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</a:rPr>
              <a:t>They’re black.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=""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6629" y="505699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45720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468" y="262520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7589364" y="552653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8985287" y="552653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5922694" y="1722130"/>
            <a:ext cx="5778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colour are they?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468" y="4308630"/>
            <a:ext cx="3590516" cy="225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5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127323"/>
            <a:ext cx="5395428" cy="695004"/>
          </a:xfrm>
          <a:prstGeom prst="rect">
            <a:avLst/>
          </a:prstGeom>
        </p:spPr>
      </p:pic>
      <p:sp>
        <p:nvSpPr>
          <p:cNvPr id="18" name="Msphamcheck"/>
          <p:cNvSpPr/>
          <p:nvPr/>
        </p:nvSpPr>
        <p:spPr>
          <a:xfrm>
            <a:off x="2128401" y="4109302"/>
            <a:ext cx="3424626" cy="231855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7DD09BD-BF39-D147-99D1-09F5126086B4}"/>
              </a:ext>
            </a:extLst>
          </p:cNvPr>
          <p:cNvSpPr txBox="1"/>
          <p:nvPr/>
        </p:nvSpPr>
        <p:spPr>
          <a:xfrm>
            <a:off x="7023435" y="1924805"/>
            <a:ext cx="38035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FF0000"/>
                </a:solidFill>
              </a:rPr>
              <a:t>They’re green.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" name="Picture 2" descr="Smiling Alligator on Safari clipart">
            <a:extLst>
              <a:ext uri="{FF2B5EF4-FFF2-40B4-BE49-F238E27FC236}">
                <a16:creationId xmlns="" xmlns:a16="http://schemas.microsoft.com/office/drawing/2014/main" id="{A002739A-642A-1B4B-ADCD-A5E2CFC2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999" y="658933"/>
            <a:ext cx="885535" cy="11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00" y="304800"/>
            <a:ext cx="5395428" cy="3822523"/>
          </a:xfrm>
          <a:prstGeom prst="rect">
            <a:avLst/>
          </a:prstGeom>
        </p:spPr>
      </p:pic>
      <p:pic>
        <p:nvPicPr>
          <p:cNvPr id="15" name="Msphamstart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9268" y="2472800"/>
            <a:ext cx="707197" cy="707197"/>
          </a:xfrm>
          <a:prstGeom prst="rect">
            <a:avLst/>
          </a:prstGeom>
        </p:spPr>
      </p:pic>
      <p:sp>
        <p:nvSpPr>
          <p:cNvPr id="20" name="Msphamcheck"/>
          <p:cNvSpPr/>
          <p:nvPr/>
        </p:nvSpPr>
        <p:spPr>
          <a:xfrm>
            <a:off x="7513164" y="5374139"/>
            <a:ext cx="1222489" cy="569126"/>
          </a:xfrm>
          <a:prstGeom prst="roundRect">
            <a:avLst/>
          </a:prstGeom>
          <a:solidFill>
            <a:srgbClr val="EB204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FF00"/>
                </a:solidFill>
                <a:latin typeface=".VnBodoni" panose="020B7200000000000000" pitchFamily="34" charset="0"/>
              </a:rPr>
              <a:t>Check </a:t>
            </a:r>
          </a:p>
        </p:txBody>
      </p:sp>
      <p:sp>
        <p:nvSpPr>
          <p:cNvPr id="22" name="Msphamnext">
            <a:hlinkClick r:id="" action="ppaction://hlinkshowjump?jump=nextslide"/>
          </p:cNvPr>
          <p:cNvSpPr/>
          <p:nvPr/>
        </p:nvSpPr>
        <p:spPr>
          <a:xfrm>
            <a:off x="8909087" y="537413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Next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D7CDE5D-C061-EC4B-A4FA-3B7B942564F9}"/>
              </a:ext>
            </a:extLst>
          </p:cNvPr>
          <p:cNvSpPr txBox="1"/>
          <p:nvPr/>
        </p:nvSpPr>
        <p:spPr>
          <a:xfrm>
            <a:off x="5874339" y="1007653"/>
            <a:ext cx="5113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colour are they?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58" y="4260886"/>
            <a:ext cx="3126359" cy="196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2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" descr="Smiling Alligator on Safari clipart">
            <a:extLst>
              <a:ext uri="{FF2B5EF4-FFF2-40B4-BE49-F238E27FC236}">
                <a16:creationId xmlns="" xmlns:a16="http://schemas.microsoft.com/office/drawing/2014/main" id="{607CD612-6E2B-784E-99DA-7EF868683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7787" y="1594387"/>
            <a:ext cx="3090797" cy="410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60F2F86-EB6C-CD41-A79E-E81336C33FF0}"/>
              </a:ext>
            </a:extLst>
          </p:cNvPr>
          <p:cNvSpPr txBox="1"/>
          <p:nvPr/>
        </p:nvSpPr>
        <p:spPr>
          <a:xfrm>
            <a:off x="6471180" y="2967335"/>
            <a:ext cx="3169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/>
              <a:t>Good job! </a:t>
            </a:r>
            <a:endParaRPr lang="ru-RU" sz="5400" b="1" i="1" dirty="0"/>
          </a:p>
        </p:txBody>
      </p:sp>
      <p:sp>
        <p:nvSpPr>
          <p:cNvPr id="6" name="Msphamnext">
            <a:hlinkClick r:id="" action="ppaction://hlinkshowjump?jump=nextslide"/>
          </p:cNvPr>
          <p:cNvSpPr/>
          <p:nvPr/>
        </p:nvSpPr>
        <p:spPr>
          <a:xfrm>
            <a:off x="9540458" y="5516629"/>
            <a:ext cx="1222489" cy="569126"/>
          </a:xfrm>
          <a:prstGeom prst="roundRect">
            <a:avLst/>
          </a:prstGeom>
          <a:solidFill>
            <a:srgbClr val="F7D33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  <a:latin typeface=".VnBodoni" panose="020B7200000000000000" pitchFamily="34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93011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7" descr="Gat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961" y="2844725"/>
            <a:ext cx="4400551" cy="295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2243612" y="977591"/>
            <a:ext cx="478364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51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3600" b="1" smtClean="0">
                <a:solidFill>
                  <a:srgbClr val="FF0000"/>
                </a:solidFill>
                <a:latin typeface="Aria "/>
              </a:rPr>
              <a:t>What color is it?</a:t>
            </a:r>
          </a:p>
          <a:p>
            <a:pPr algn="ctr" defTabSz="449251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3600" b="1" smtClean="0">
                <a:solidFill>
                  <a:srgbClr val="FF0000"/>
                </a:solidFill>
                <a:latin typeface="Aria "/>
              </a:rPr>
              <a:t>It is ...</a:t>
            </a:r>
            <a:endParaRPr lang="es-ES" altLang="es-ES" sz="3600" b="1">
              <a:solidFill>
                <a:srgbClr val="FF0000"/>
              </a:solidFill>
              <a:latin typeface="Aria "/>
            </a:endParaRPr>
          </a:p>
        </p:txBody>
      </p:sp>
      <p:grpSp>
        <p:nvGrpSpPr>
          <p:cNvPr id="3" name="Group 15"/>
          <p:cNvGrpSpPr>
            <a:grpSpLocks noChangeAspect="1"/>
          </p:cNvGrpSpPr>
          <p:nvPr/>
        </p:nvGrpSpPr>
        <p:grpSpPr bwMode="auto">
          <a:xfrm>
            <a:off x="2580487" y="2891874"/>
            <a:ext cx="4391025" cy="2897187"/>
            <a:chOff x="1383" y="3294"/>
            <a:chExt cx="1134" cy="748"/>
          </a:xfrm>
        </p:grpSpPr>
        <p:sp>
          <p:nvSpPr>
            <p:cNvPr id="7221" name="AutoShape 16"/>
            <p:cNvSpPr>
              <a:spLocks noChangeAspect="1" noChangeArrowheads="1" noTextEdit="1"/>
            </p:cNvSpPr>
            <p:nvPr/>
          </p:nvSpPr>
          <p:spPr bwMode="auto">
            <a:xfrm>
              <a:off x="1383" y="3294"/>
              <a:ext cx="1134" cy="74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714B25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22" name="Freeform 17"/>
            <p:cNvSpPr>
              <a:spLocks/>
            </p:cNvSpPr>
            <p:nvPr/>
          </p:nvSpPr>
          <p:spPr bwMode="auto">
            <a:xfrm>
              <a:off x="1445" y="3299"/>
              <a:ext cx="156" cy="109"/>
            </a:xfrm>
            <a:custGeom>
              <a:avLst/>
              <a:gdLst>
                <a:gd name="T0" fmla="*/ 0 w 156"/>
                <a:gd name="T1" fmla="*/ 0 h 109"/>
                <a:gd name="T2" fmla="*/ 2 w 156"/>
                <a:gd name="T3" fmla="*/ 19 h 109"/>
                <a:gd name="T4" fmla="*/ 7 w 156"/>
                <a:gd name="T5" fmla="*/ 36 h 109"/>
                <a:gd name="T6" fmla="*/ 14 w 156"/>
                <a:gd name="T7" fmla="*/ 52 h 109"/>
                <a:gd name="T8" fmla="*/ 22 w 156"/>
                <a:gd name="T9" fmla="*/ 67 h 109"/>
                <a:gd name="T10" fmla="*/ 33 w 156"/>
                <a:gd name="T11" fmla="*/ 81 h 109"/>
                <a:gd name="T12" fmla="*/ 45 w 156"/>
                <a:gd name="T13" fmla="*/ 93 h 109"/>
                <a:gd name="T14" fmla="*/ 60 w 156"/>
                <a:gd name="T15" fmla="*/ 101 h 109"/>
                <a:gd name="T16" fmla="*/ 75 w 156"/>
                <a:gd name="T17" fmla="*/ 107 h 109"/>
                <a:gd name="T18" fmla="*/ 87 w 156"/>
                <a:gd name="T19" fmla="*/ 109 h 109"/>
                <a:gd name="T20" fmla="*/ 100 w 156"/>
                <a:gd name="T21" fmla="*/ 109 h 109"/>
                <a:gd name="T22" fmla="*/ 112 w 156"/>
                <a:gd name="T23" fmla="*/ 106 h 109"/>
                <a:gd name="T24" fmla="*/ 123 w 156"/>
                <a:gd name="T25" fmla="*/ 101 h 109"/>
                <a:gd name="T26" fmla="*/ 133 w 156"/>
                <a:gd name="T27" fmla="*/ 95 h 109"/>
                <a:gd name="T28" fmla="*/ 142 w 156"/>
                <a:gd name="T29" fmla="*/ 86 h 109"/>
                <a:gd name="T30" fmla="*/ 150 w 156"/>
                <a:gd name="T31" fmla="*/ 76 h 109"/>
                <a:gd name="T32" fmla="*/ 156 w 156"/>
                <a:gd name="T33" fmla="*/ 65 h 109"/>
                <a:gd name="T34" fmla="*/ 148 w 156"/>
                <a:gd name="T35" fmla="*/ 68 h 109"/>
                <a:gd name="T36" fmla="*/ 144 w 156"/>
                <a:gd name="T37" fmla="*/ 68 h 109"/>
                <a:gd name="T38" fmla="*/ 141 w 156"/>
                <a:gd name="T39" fmla="*/ 67 h 109"/>
                <a:gd name="T40" fmla="*/ 140 w 156"/>
                <a:gd name="T41" fmla="*/ 66 h 109"/>
                <a:gd name="T42" fmla="*/ 137 w 156"/>
                <a:gd name="T43" fmla="*/ 64 h 109"/>
                <a:gd name="T44" fmla="*/ 132 w 156"/>
                <a:gd name="T45" fmla="*/ 62 h 109"/>
                <a:gd name="T46" fmla="*/ 131 w 156"/>
                <a:gd name="T47" fmla="*/ 62 h 109"/>
                <a:gd name="T48" fmla="*/ 125 w 156"/>
                <a:gd name="T49" fmla="*/ 61 h 109"/>
                <a:gd name="T50" fmla="*/ 116 w 156"/>
                <a:gd name="T51" fmla="*/ 58 h 109"/>
                <a:gd name="T52" fmla="*/ 100 w 156"/>
                <a:gd name="T53" fmla="*/ 51 h 109"/>
                <a:gd name="T54" fmla="*/ 72 w 156"/>
                <a:gd name="T55" fmla="*/ 40 h 109"/>
                <a:gd name="T56" fmla="*/ 47 w 156"/>
                <a:gd name="T57" fmla="*/ 30 h 109"/>
                <a:gd name="T58" fmla="*/ 23 w 156"/>
                <a:gd name="T59" fmla="*/ 17 h 109"/>
                <a:gd name="T60" fmla="*/ 11 w 156"/>
                <a:gd name="T61" fmla="*/ 9 h 109"/>
                <a:gd name="T62" fmla="*/ 0 w 156"/>
                <a:gd name="T63" fmla="*/ 0 h 10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56" h="109">
                  <a:moveTo>
                    <a:pt x="0" y="0"/>
                  </a:moveTo>
                  <a:lnTo>
                    <a:pt x="2" y="19"/>
                  </a:lnTo>
                  <a:lnTo>
                    <a:pt x="7" y="36"/>
                  </a:lnTo>
                  <a:lnTo>
                    <a:pt x="14" y="52"/>
                  </a:lnTo>
                  <a:lnTo>
                    <a:pt x="22" y="67"/>
                  </a:lnTo>
                  <a:lnTo>
                    <a:pt x="33" y="81"/>
                  </a:lnTo>
                  <a:lnTo>
                    <a:pt x="45" y="93"/>
                  </a:lnTo>
                  <a:lnTo>
                    <a:pt x="60" y="101"/>
                  </a:lnTo>
                  <a:lnTo>
                    <a:pt x="75" y="107"/>
                  </a:lnTo>
                  <a:lnTo>
                    <a:pt x="87" y="109"/>
                  </a:lnTo>
                  <a:lnTo>
                    <a:pt x="100" y="109"/>
                  </a:lnTo>
                  <a:lnTo>
                    <a:pt x="112" y="106"/>
                  </a:lnTo>
                  <a:lnTo>
                    <a:pt x="123" y="101"/>
                  </a:lnTo>
                  <a:lnTo>
                    <a:pt x="133" y="95"/>
                  </a:lnTo>
                  <a:lnTo>
                    <a:pt x="142" y="86"/>
                  </a:lnTo>
                  <a:lnTo>
                    <a:pt x="150" y="76"/>
                  </a:lnTo>
                  <a:lnTo>
                    <a:pt x="156" y="65"/>
                  </a:lnTo>
                  <a:lnTo>
                    <a:pt x="148" y="68"/>
                  </a:lnTo>
                  <a:lnTo>
                    <a:pt x="144" y="68"/>
                  </a:lnTo>
                  <a:lnTo>
                    <a:pt x="141" y="67"/>
                  </a:lnTo>
                  <a:lnTo>
                    <a:pt x="140" y="66"/>
                  </a:lnTo>
                  <a:lnTo>
                    <a:pt x="137" y="64"/>
                  </a:lnTo>
                  <a:lnTo>
                    <a:pt x="132" y="62"/>
                  </a:lnTo>
                  <a:lnTo>
                    <a:pt x="131" y="62"/>
                  </a:lnTo>
                  <a:lnTo>
                    <a:pt x="125" y="61"/>
                  </a:lnTo>
                  <a:lnTo>
                    <a:pt x="116" y="58"/>
                  </a:lnTo>
                  <a:lnTo>
                    <a:pt x="100" y="51"/>
                  </a:lnTo>
                  <a:lnTo>
                    <a:pt x="72" y="40"/>
                  </a:lnTo>
                  <a:lnTo>
                    <a:pt x="47" y="30"/>
                  </a:lnTo>
                  <a:lnTo>
                    <a:pt x="23" y="17"/>
                  </a:lnTo>
                  <a:lnTo>
                    <a:pt x="11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23" name="Freeform 18"/>
            <p:cNvSpPr>
              <a:spLocks/>
            </p:cNvSpPr>
            <p:nvPr/>
          </p:nvSpPr>
          <p:spPr bwMode="auto">
            <a:xfrm>
              <a:off x="1436" y="3298"/>
              <a:ext cx="1053" cy="664"/>
            </a:xfrm>
            <a:custGeom>
              <a:avLst/>
              <a:gdLst>
                <a:gd name="T0" fmla="*/ 142 w 1053"/>
                <a:gd name="T1" fmla="*/ 63 h 664"/>
                <a:gd name="T2" fmla="*/ 80 w 1053"/>
                <a:gd name="T3" fmla="*/ 93 h 664"/>
                <a:gd name="T4" fmla="*/ 66 w 1053"/>
                <a:gd name="T5" fmla="*/ 119 h 664"/>
                <a:gd name="T6" fmla="*/ 69 w 1053"/>
                <a:gd name="T7" fmla="*/ 161 h 664"/>
                <a:gd name="T8" fmla="*/ 78 w 1053"/>
                <a:gd name="T9" fmla="*/ 195 h 664"/>
                <a:gd name="T10" fmla="*/ 52 w 1053"/>
                <a:gd name="T11" fmla="*/ 230 h 664"/>
                <a:gd name="T12" fmla="*/ 47 w 1053"/>
                <a:gd name="T13" fmla="*/ 256 h 664"/>
                <a:gd name="T14" fmla="*/ 63 w 1053"/>
                <a:gd name="T15" fmla="*/ 280 h 664"/>
                <a:gd name="T16" fmla="*/ 122 w 1053"/>
                <a:gd name="T17" fmla="*/ 292 h 664"/>
                <a:gd name="T18" fmla="*/ 141 w 1053"/>
                <a:gd name="T19" fmla="*/ 309 h 664"/>
                <a:gd name="T20" fmla="*/ 158 w 1053"/>
                <a:gd name="T21" fmla="*/ 329 h 664"/>
                <a:gd name="T22" fmla="*/ 189 w 1053"/>
                <a:gd name="T23" fmla="*/ 336 h 664"/>
                <a:gd name="T24" fmla="*/ 227 w 1053"/>
                <a:gd name="T25" fmla="*/ 370 h 664"/>
                <a:gd name="T26" fmla="*/ 215 w 1053"/>
                <a:gd name="T27" fmla="*/ 419 h 664"/>
                <a:gd name="T28" fmla="*/ 204 w 1053"/>
                <a:gd name="T29" fmla="*/ 464 h 664"/>
                <a:gd name="T30" fmla="*/ 211 w 1053"/>
                <a:gd name="T31" fmla="*/ 492 h 664"/>
                <a:gd name="T32" fmla="*/ 231 w 1053"/>
                <a:gd name="T33" fmla="*/ 527 h 664"/>
                <a:gd name="T34" fmla="*/ 231 w 1053"/>
                <a:gd name="T35" fmla="*/ 539 h 664"/>
                <a:gd name="T36" fmla="*/ 191 w 1053"/>
                <a:gd name="T37" fmla="*/ 549 h 664"/>
                <a:gd name="T38" fmla="*/ 133 w 1053"/>
                <a:gd name="T39" fmla="*/ 548 h 664"/>
                <a:gd name="T40" fmla="*/ 91 w 1053"/>
                <a:gd name="T41" fmla="*/ 559 h 664"/>
                <a:gd name="T42" fmla="*/ 17 w 1053"/>
                <a:gd name="T43" fmla="*/ 608 h 664"/>
                <a:gd name="T44" fmla="*/ 5 w 1053"/>
                <a:gd name="T45" fmla="*/ 620 h 664"/>
                <a:gd name="T46" fmla="*/ 0 w 1053"/>
                <a:gd name="T47" fmla="*/ 639 h 664"/>
                <a:gd name="T48" fmla="*/ 14 w 1053"/>
                <a:gd name="T49" fmla="*/ 656 h 664"/>
                <a:gd name="T50" fmla="*/ 53 w 1053"/>
                <a:gd name="T51" fmla="*/ 664 h 664"/>
                <a:gd name="T52" fmla="*/ 139 w 1053"/>
                <a:gd name="T53" fmla="*/ 652 h 664"/>
                <a:gd name="T54" fmla="*/ 233 w 1053"/>
                <a:gd name="T55" fmla="*/ 633 h 664"/>
                <a:gd name="T56" fmla="*/ 431 w 1053"/>
                <a:gd name="T57" fmla="*/ 631 h 664"/>
                <a:gd name="T58" fmla="*/ 591 w 1053"/>
                <a:gd name="T59" fmla="*/ 642 h 664"/>
                <a:gd name="T60" fmla="*/ 754 w 1053"/>
                <a:gd name="T61" fmla="*/ 635 h 664"/>
                <a:gd name="T62" fmla="*/ 841 w 1053"/>
                <a:gd name="T63" fmla="*/ 634 h 664"/>
                <a:gd name="T64" fmla="*/ 901 w 1053"/>
                <a:gd name="T65" fmla="*/ 623 h 664"/>
                <a:gd name="T66" fmla="*/ 967 w 1053"/>
                <a:gd name="T67" fmla="*/ 612 h 664"/>
                <a:gd name="T68" fmla="*/ 1010 w 1053"/>
                <a:gd name="T69" fmla="*/ 586 h 664"/>
                <a:gd name="T70" fmla="*/ 1043 w 1053"/>
                <a:gd name="T71" fmla="*/ 532 h 664"/>
                <a:gd name="T72" fmla="*/ 1053 w 1053"/>
                <a:gd name="T73" fmla="*/ 479 h 664"/>
                <a:gd name="T74" fmla="*/ 1046 w 1053"/>
                <a:gd name="T75" fmla="*/ 411 h 664"/>
                <a:gd name="T76" fmla="*/ 1027 w 1053"/>
                <a:gd name="T77" fmla="*/ 372 h 664"/>
                <a:gd name="T78" fmla="*/ 954 w 1053"/>
                <a:gd name="T79" fmla="*/ 287 h 664"/>
                <a:gd name="T80" fmla="*/ 900 w 1053"/>
                <a:gd name="T81" fmla="*/ 244 h 664"/>
                <a:gd name="T82" fmla="*/ 868 w 1053"/>
                <a:gd name="T83" fmla="*/ 237 h 664"/>
                <a:gd name="T84" fmla="*/ 774 w 1053"/>
                <a:gd name="T85" fmla="*/ 235 h 664"/>
                <a:gd name="T86" fmla="*/ 722 w 1053"/>
                <a:gd name="T87" fmla="*/ 250 h 664"/>
                <a:gd name="T88" fmla="*/ 667 w 1053"/>
                <a:gd name="T89" fmla="*/ 289 h 664"/>
                <a:gd name="T90" fmla="*/ 590 w 1053"/>
                <a:gd name="T91" fmla="*/ 354 h 664"/>
                <a:gd name="T92" fmla="*/ 486 w 1053"/>
                <a:gd name="T93" fmla="*/ 359 h 664"/>
                <a:gd name="T94" fmla="*/ 387 w 1053"/>
                <a:gd name="T95" fmla="*/ 352 h 664"/>
                <a:gd name="T96" fmla="*/ 378 w 1053"/>
                <a:gd name="T97" fmla="*/ 337 h 664"/>
                <a:gd name="T98" fmla="*/ 388 w 1053"/>
                <a:gd name="T99" fmla="*/ 298 h 664"/>
                <a:gd name="T100" fmla="*/ 420 w 1053"/>
                <a:gd name="T101" fmla="*/ 267 h 664"/>
                <a:gd name="T102" fmla="*/ 454 w 1053"/>
                <a:gd name="T103" fmla="*/ 232 h 664"/>
                <a:gd name="T104" fmla="*/ 466 w 1053"/>
                <a:gd name="T105" fmla="*/ 196 h 664"/>
                <a:gd name="T106" fmla="*/ 463 w 1053"/>
                <a:gd name="T107" fmla="*/ 163 h 664"/>
                <a:gd name="T108" fmla="*/ 437 w 1053"/>
                <a:gd name="T109" fmla="*/ 125 h 664"/>
                <a:gd name="T110" fmla="*/ 424 w 1053"/>
                <a:gd name="T111" fmla="*/ 107 h 664"/>
                <a:gd name="T112" fmla="*/ 459 w 1053"/>
                <a:gd name="T113" fmla="*/ 57 h 664"/>
                <a:gd name="T114" fmla="*/ 471 w 1053"/>
                <a:gd name="T115" fmla="*/ 16 h 664"/>
                <a:gd name="T116" fmla="*/ 429 w 1053"/>
                <a:gd name="T117" fmla="*/ 30 h 664"/>
                <a:gd name="T118" fmla="*/ 362 w 1053"/>
                <a:gd name="T119" fmla="*/ 57 h 664"/>
                <a:gd name="T120" fmla="*/ 301 w 1053"/>
                <a:gd name="T121" fmla="*/ 54 h 664"/>
                <a:gd name="T122" fmla="*/ 200 w 1053"/>
                <a:gd name="T123" fmla="*/ 45 h 664"/>
                <a:gd name="T124" fmla="*/ 154 w 1053"/>
                <a:gd name="T125" fmla="*/ 55 h 66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53" h="664">
                  <a:moveTo>
                    <a:pt x="142" y="63"/>
                  </a:moveTo>
                  <a:lnTo>
                    <a:pt x="144" y="63"/>
                  </a:lnTo>
                  <a:lnTo>
                    <a:pt x="142" y="63"/>
                  </a:lnTo>
                  <a:lnTo>
                    <a:pt x="140" y="65"/>
                  </a:lnTo>
                  <a:lnTo>
                    <a:pt x="94" y="86"/>
                  </a:lnTo>
                  <a:lnTo>
                    <a:pt x="80" y="93"/>
                  </a:lnTo>
                  <a:lnTo>
                    <a:pt x="73" y="98"/>
                  </a:lnTo>
                  <a:lnTo>
                    <a:pt x="69" y="105"/>
                  </a:lnTo>
                  <a:lnTo>
                    <a:pt x="66" y="119"/>
                  </a:lnTo>
                  <a:lnTo>
                    <a:pt x="65" y="133"/>
                  </a:lnTo>
                  <a:lnTo>
                    <a:pt x="66" y="146"/>
                  </a:lnTo>
                  <a:lnTo>
                    <a:pt x="69" y="161"/>
                  </a:lnTo>
                  <a:lnTo>
                    <a:pt x="76" y="181"/>
                  </a:lnTo>
                  <a:lnTo>
                    <a:pt x="78" y="190"/>
                  </a:lnTo>
                  <a:lnTo>
                    <a:pt x="78" y="195"/>
                  </a:lnTo>
                  <a:lnTo>
                    <a:pt x="74" y="198"/>
                  </a:lnTo>
                  <a:lnTo>
                    <a:pt x="61" y="213"/>
                  </a:lnTo>
                  <a:lnTo>
                    <a:pt x="52" y="230"/>
                  </a:lnTo>
                  <a:lnTo>
                    <a:pt x="49" y="237"/>
                  </a:lnTo>
                  <a:lnTo>
                    <a:pt x="47" y="246"/>
                  </a:lnTo>
                  <a:lnTo>
                    <a:pt x="47" y="256"/>
                  </a:lnTo>
                  <a:lnTo>
                    <a:pt x="51" y="265"/>
                  </a:lnTo>
                  <a:lnTo>
                    <a:pt x="55" y="273"/>
                  </a:lnTo>
                  <a:lnTo>
                    <a:pt x="63" y="280"/>
                  </a:lnTo>
                  <a:lnTo>
                    <a:pt x="70" y="284"/>
                  </a:lnTo>
                  <a:lnTo>
                    <a:pt x="80" y="287"/>
                  </a:lnTo>
                  <a:lnTo>
                    <a:pt x="122" y="292"/>
                  </a:lnTo>
                  <a:lnTo>
                    <a:pt x="128" y="294"/>
                  </a:lnTo>
                  <a:lnTo>
                    <a:pt x="134" y="298"/>
                  </a:lnTo>
                  <a:lnTo>
                    <a:pt x="141" y="309"/>
                  </a:lnTo>
                  <a:lnTo>
                    <a:pt x="148" y="321"/>
                  </a:lnTo>
                  <a:lnTo>
                    <a:pt x="152" y="325"/>
                  </a:lnTo>
                  <a:lnTo>
                    <a:pt x="158" y="329"/>
                  </a:lnTo>
                  <a:lnTo>
                    <a:pt x="165" y="333"/>
                  </a:lnTo>
                  <a:lnTo>
                    <a:pt x="173" y="335"/>
                  </a:lnTo>
                  <a:lnTo>
                    <a:pt x="189" y="336"/>
                  </a:lnTo>
                  <a:lnTo>
                    <a:pt x="221" y="336"/>
                  </a:lnTo>
                  <a:lnTo>
                    <a:pt x="226" y="352"/>
                  </a:lnTo>
                  <a:lnTo>
                    <a:pt x="227" y="370"/>
                  </a:lnTo>
                  <a:lnTo>
                    <a:pt x="226" y="388"/>
                  </a:lnTo>
                  <a:lnTo>
                    <a:pt x="221" y="404"/>
                  </a:lnTo>
                  <a:lnTo>
                    <a:pt x="215" y="419"/>
                  </a:lnTo>
                  <a:lnTo>
                    <a:pt x="211" y="435"/>
                  </a:lnTo>
                  <a:lnTo>
                    <a:pt x="206" y="449"/>
                  </a:lnTo>
                  <a:lnTo>
                    <a:pt x="204" y="464"/>
                  </a:lnTo>
                  <a:lnTo>
                    <a:pt x="205" y="479"/>
                  </a:lnTo>
                  <a:lnTo>
                    <a:pt x="207" y="485"/>
                  </a:lnTo>
                  <a:lnTo>
                    <a:pt x="211" y="492"/>
                  </a:lnTo>
                  <a:lnTo>
                    <a:pt x="215" y="501"/>
                  </a:lnTo>
                  <a:lnTo>
                    <a:pt x="221" y="510"/>
                  </a:lnTo>
                  <a:lnTo>
                    <a:pt x="231" y="527"/>
                  </a:lnTo>
                  <a:lnTo>
                    <a:pt x="234" y="535"/>
                  </a:lnTo>
                  <a:lnTo>
                    <a:pt x="233" y="537"/>
                  </a:lnTo>
                  <a:lnTo>
                    <a:pt x="231" y="539"/>
                  </a:lnTo>
                  <a:lnTo>
                    <a:pt x="218" y="544"/>
                  </a:lnTo>
                  <a:lnTo>
                    <a:pt x="205" y="548"/>
                  </a:lnTo>
                  <a:lnTo>
                    <a:pt x="191" y="549"/>
                  </a:lnTo>
                  <a:lnTo>
                    <a:pt x="177" y="549"/>
                  </a:lnTo>
                  <a:lnTo>
                    <a:pt x="148" y="547"/>
                  </a:lnTo>
                  <a:lnTo>
                    <a:pt x="133" y="548"/>
                  </a:lnTo>
                  <a:lnTo>
                    <a:pt x="118" y="550"/>
                  </a:lnTo>
                  <a:lnTo>
                    <a:pt x="104" y="553"/>
                  </a:lnTo>
                  <a:lnTo>
                    <a:pt x="91" y="559"/>
                  </a:lnTo>
                  <a:lnTo>
                    <a:pt x="66" y="574"/>
                  </a:lnTo>
                  <a:lnTo>
                    <a:pt x="42" y="592"/>
                  </a:lnTo>
                  <a:lnTo>
                    <a:pt x="17" y="608"/>
                  </a:lnTo>
                  <a:lnTo>
                    <a:pt x="13" y="610"/>
                  </a:lnTo>
                  <a:lnTo>
                    <a:pt x="9" y="615"/>
                  </a:lnTo>
                  <a:lnTo>
                    <a:pt x="5" y="620"/>
                  </a:lnTo>
                  <a:lnTo>
                    <a:pt x="3" y="624"/>
                  </a:lnTo>
                  <a:lnTo>
                    <a:pt x="1" y="631"/>
                  </a:lnTo>
                  <a:lnTo>
                    <a:pt x="0" y="639"/>
                  </a:lnTo>
                  <a:lnTo>
                    <a:pt x="1" y="645"/>
                  </a:lnTo>
                  <a:lnTo>
                    <a:pt x="3" y="650"/>
                  </a:lnTo>
                  <a:lnTo>
                    <a:pt x="14" y="656"/>
                  </a:lnTo>
                  <a:lnTo>
                    <a:pt x="27" y="661"/>
                  </a:lnTo>
                  <a:lnTo>
                    <a:pt x="40" y="663"/>
                  </a:lnTo>
                  <a:lnTo>
                    <a:pt x="53" y="664"/>
                  </a:lnTo>
                  <a:lnTo>
                    <a:pt x="81" y="662"/>
                  </a:lnTo>
                  <a:lnTo>
                    <a:pt x="108" y="657"/>
                  </a:lnTo>
                  <a:lnTo>
                    <a:pt x="139" y="652"/>
                  </a:lnTo>
                  <a:lnTo>
                    <a:pt x="171" y="644"/>
                  </a:lnTo>
                  <a:lnTo>
                    <a:pt x="202" y="638"/>
                  </a:lnTo>
                  <a:lnTo>
                    <a:pt x="233" y="633"/>
                  </a:lnTo>
                  <a:lnTo>
                    <a:pt x="333" y="628"/>
                  </a:lnTo>
                  <a:lnTo>
                    <a:pt x="381" y="628"/>
                  </a:lnTo>
                  <a:lnTo>
                    <a:pt x="431" y="631"/>
                  </a:lnTo>
                  <a:lnTo>
                    <a:pt x="509" y="637"/>
                  </a:lnTo>
                  <a:lnTo>
                    <a:pt x="550" y="641"/>
                  </a:lnTo>
                  <a:lnTo>
                    <a:pt x="591" y="642"/>
                  </a:lnTo>
                  <a:lnTo>
                    <a:pt x="632" y="642"/>
                  </a:lnTo>
                  <a:lnTo>
                    <a:pt x="673" y="640"/>
                  </a:lnTo>
                  <a:lnTo>
                    <a:pt x="754" y="635"/>
                  </a:lnTo>
                  <a:lnTo>
                    <a:pt x="795" y="634"/>
                  </a:lnTo>
                  <a:lnTo>
                    <a:pt x="836" y="635"/>
                  </a:lnTo>
                  <a:lnTo>
                    <a:pt x="841" y="634"/>
                  </a:lnTo>
                  <a:lnTo>
                    <a:pt x="848" y="631"/>
                  </a:lnTo>
                  <a:lnTo>
                    <a:pt x="862" y="627"/>
                  </a:lnTo>
                  <a:lnTo>
                    <a:pt x="901" y="623"/>
                  </a:lnTo>
                  <a:lnTo>
                    <a:pt x="919" y="621"/>
                  </a:lnTo>
                  <a:lnTo>
                    <a:pt x="938" y="618"/>
                  </a:lnTo>
                  <a:lnTo>
                    <a:pt x="967" y="612"/>
                  </a:lnTo>
                  <a:lnTo>
                    <a:pt x="981" y="607"/>
                  </a:lnTo>
                  <a:lnTo>
                    <a:pt x="994" y="599"/>
                  </a:lnTo>
                  <a:lnTo>
                    <a:pt x="1010" y="586"/>
                  </a:lnTo>
                  <a:lnTo>
                    <a:pt x="1023" y="570"/>
                  </a:lnTo>
                  <a:lnTo>
                    <a:pt x="1033" y="551"/>
                  </a:lnTo>
                  <a:lnTo>
                    <a:pt x="1043" y="532"/>
                  </a:lnTo>
                  <a:lnTo>
                    <a:pt x="1048" y="519"/>
                  </a:lnTo>
                  <a:lnTo>
                    <a:pt x="1051" y="506"/>
                  </a:lnTo>
                  <a:lnTo>
                    <a:pt x="1053" y="479"/>
                  </a:lnTo>
                  <a:lnTo>
                    <a:pt x="1052" y="451"/>
                  </a:lnTo>
                  <a:lnTo>
                    <a:pt x="1050" y="425"/>
                  </a:lnTo>
                  <a:lnTo>
                    <a:pt x="1046" y="411"/>
                  </a:lnTo>
                  <a:lnTo>
                    <a:pt x="1042" y="397"/>
                  </a:lnTo>
                  <a:lnTo>
                    <a:pt x="1035" y="384"/>
                  </a:lnTo>
                  <a:lnTo>
                    <a:pt x="1027" y="372"/>
                  </a:lnTo>
                  <a:lnTo>
                    <a:pt x="1001" y="345"/>
                  </a:lnTo>
                  <a:lnTo>
                    <a:pt x="978" y="315"/>
                  </a:lnTo>
                  <a:lnTo>
                    <a:pt x="954" y="287"/>
                  </a:lnTo>
                  <a:lnTo>
                    <a:pt x="928" y="260"/>
                  </a:lnTo>
                  <a:lnTo>
                    <a:pt x="909" y="248"/>
                  </a:lnTo>
                  <a:lnTo>
                    <a:pt x="900" y="244"/>
                  </a:lnTo>
                  <a:lnTo>
                    <a:pt x="889" y="239"/>
                  </a:lnTo>
                  <a:lnTo>
                    <a:pt x="879" y="238"/>
                  </a:lnTo>
                  <a:lnTo>
                    <a:pt x="868" y="237"/>
                  </a:lnTo>
                  <a:lnTo>
                    <a:pt x="806" y="234"/>
                  </a:lnTo>
                  <a:lnTo>
                    <a:pt x="789" y="234"/>
                  </a:lnTo>
                  <a:lnTo>
                    <a:pt x="774" y="235"/>
                  </a:lnTo>
                  <a:lnTo>
                    <a:pt x="758" y="237"/>
                  </a:lnTo>
                  <a:lnTo>
                    <a:pt x="743" y="242"/>
                  </a:lnTo>
                  <a:lnTo>
                    <a:pt x="722" y="250"/>
                  </a:lnTo>
                  <a:lnTo>
                    <a:pt x="703" y="261"/>
                  </a:lnTo>
                  <a:lnTo>
                    <a:pt x="685" y="275"/>
                  </a:lnTo>
                  <a:lnTo>
                    <a:pt x="667" y="289"/>
                  </a:lnTo>
                  <a:lnTo>
                    <a:pt x="633" y="318"/>
                  </a:lnTo>
                  <a:lnTo>
                    <a:pt x="599" y="350"/>
                  </a:lnTo>
                  <a:lnTo>
                    <a:pt x="590" y="354"/>
                  </a:lnTo>
                  <a:lnTo>
                    <a:pt x="580" y="355"/>
                  </a:lnTo>
                  <a:lnTo>
                    <a:pt x="532" y="357"/>
                  </a:lnTo>
                  <a:lnTo>
                    <a:pt x="486" y="359"/>
                  </a:lnTo>
                  <a:lnTo>
                    <a:pt x="439" y="359"/>
                  </a:lnTo>
                  <a:lnTo>
                    <a:pt x="392" y="355"/>
                  </a:lnTo>
                  <a:lnTo>
                    <a:pt x="387" y="352"/>
                  </a:lnTo>
                  <a:lnTo>
                    <a:pt x="382" y="349"/>
                  </a:lnTo>
                  <a:lnTo>
                    <a:pt x="379" y="344"/>
                  </a:lnTo>
                  <a:lnTo>
                    <a:pt x="378" y="337"/>
                  </a:lnTo>
                  <a:lnTo>
                    <a:pt x="378" y="323"/>
                  </a:lnTo>
                  <a:lnTo>
                    <a:pt x="381" y="311"/>
                  </a:lnTo>
                  <a:lnTo>
                    <a:pt x="388" y="298"/>
                  </a:lnTo>
                  <a:lnTo>
                    <a:pt x="396" y="286"/>
                  </a:lnTo>
                  <a:lnTo>
                    <a:pt x="407" y="276"/>
                  </a:lnTo>
                  <a:lnTo>
                    <a:pt x="420" y="267"/>
                  </a:lnTo>
                  <a:lnTo>
                    <a:pt x="430" y="259"/>
                  </a:lnTo>
                  <a:lnTo>
                    <a:pt x="438" y="250"/>
                  </a:lnTo>
                  <a:lnTo>
                    <a:pt x="454" y="232"/>
                  </a:lnTo>
                  <a:lnTo>
                    <a:pt x="459" y="219"/>
                  </a:lnTo>
                  <a:lnTo>
                    <a:pt x="463" y="207"/>
                  </a:lnTo>
                  <a:lnTo>
                    <a:pt x="466" y="196"/>
                  </a:lnTo>
                  <a:lnTo>
                    <a:pt x="468" y="184"/>
                  </a:lnTo>
                  <a:lnTo>
                    <a:pt x="466" y="173"/>
                  </a:lnTo>
                  <a:lnTo>
                    <a:pt x="463" y="163"/>
                  </a:lnTo>
                  <a:lnTo>
                    <a:pt x="458" y="150"/>
                  </a:lnTo>
                  <a:lnTo>
                    <a:pt x="448" y="136"/>
                  </a:lnTo>
                  <a:lnTo>
                    <a:pt x="437" y="125"/>
                  </a:lnTo>
                  <a:lnTo>
                    <a:pt x="424" y="117"/>
                  </a:lnTo>
                  <a:lnTo>
                    <a:pt x="423" y="112"/>
                  </a:lnTo>
                  <a:lnTo>
                    <a:pt x="424" y="107"/>
                  </a:lnTo>
                  <a:lnTo>
                    <a:pt x="444" y="84"/>
                  </a:lnTo>
                  <a:lnTo>
                    <a:pt x="452" y="71"/>
                  </a:lnTo>
                  <a:lnTo>
                    <a:pt x="459" y="57"/>
                  </a:lnTo>
                  <a:lnTo>
                    <a:pt x="464" y="44"/>
                  </a:lnTo>
                  <a:lnTo>
                    <a:pt x="469" y="30"/>
                  </a:lnTo>
                  <a:lnTo>
                    <a:pt x="471" y="16"/>
                  </a:lnTo>
                  <a:lnTo>
                    <a:pt x="472" y="0"/>
                  </a:lnTo>
                  <a:lnTo>
                    <a:pt x="451" y="16"/>
                  </a:lnTo>
                  <a:lnTo>
                    <a:pt x="429" y="30"/>
                  </a:lnTo>
                  <a:lnTo>
                    <a:pt x="406" y="42"/>
                  </a:lnTo>
                  <a:lnTo>
                    <a:pt x="381" y="53"/>
                  </a:lnTo>
                  <a:lnTo>
                    <a:pt x="362" y="57"/>
                  </a:lnTo>
                  <a:lnTo>
                    <a:pt x="341" y="59"/>
                  </a:lnTo>
                  <a:lnTo>
                    <a:pt x="321" y="57"/>
                  </a:lnTo>
                  <a:lnTo>
                    <a:pt x="301" y="54"/>
                  </a:lnTo>
                  <a:lnTo>
                    <a:pt x="267" y="50"/>
                  </a:lnTo>
                  <a:lnTo>
                    <a:pt x="233" y="46"/>
                  </a:lnTo>
                  <a:lnTo>
                    <a:pt x="200" y="45"/>
                  </a:lnTo>
                  <a:lnTo>
                    <a:pt x="165" y="49"/>
                  </a:lnTo>
                  <a:lnTo>
                    <a:pt x="161" y="51"/>
                  </a:lnTo>
                  <a:lnTo>
                    <a:pt x="154" y="55"/>
                  </a:lnTo>
                  <a:lnTo>
                    <a:pt x="142" y="6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24" name="Freeform 19"/>
            <p:cNvSpPr>
              <a:spLocks/>
            </p:cNvSpPr>
            <p:nvPr/>
          </p:nvSpPr>
          <p:spPr bwMode="auto">
            <a:xfrm>
              <a:off x="1436" y="3298"/>
              <a:ext cx="1053" cy="664"/>
            </a:xfrm>
            <a:custGeom>
              <a:avLst/>
              <a:gdLst>
                <a:gd name="T0" fmla="*/ 142 w 1053"/>
                <a:gd name="T1" fmla="*/ 63 h 664"/>
                <a:gd name="T2" fmla="*/ 80 w 1053"/>
                <a:gd name="T3" fmla="*/ 93 h 664"/>
                <a:gd name="T4" fmla="*/ 66 w 1053"/>
                <a:gd name="T5" fmla="*/ 119 h 664"/>
                <a:gd name="T6" fmla="*/ 69 w 1053"/>
                <a:gd name="T7" fmla="*/ 161 h 664"/>
                <a:gd name="T8" fmla="*/ 78 w 1053"/>
                <a:gd name="T9" fmla="*/ 195 h 664"/>
                <a:gd name="T10" fmla="*/ 52 w 1053"/>
                <a:gd name="T11" fmla="*/ 230 h 664"/>
                <a:gd name="T12" fmla="*/ 47 w 1053"/>
                <a:gd name="T13" fmla="*/ 256 h 664"/>
                <a:gd name="T14" fmla="*/ 63 w 1053"/>
                <a:gd name="T15" fmla="*/ 280 h 664"/>
                <a:gd name="T16" fmla="*/ 122 w 1053"/>
                <a:gd name="T17" fmla="*/ 292 h 664"/>
                <a:gd name="T18" fmla="*/ 141 w 1053"/>
                <a:gd name="T19" fmla="*/ 309 h 664"/>
                <a:gd name="T20" fmla="*/ 158 w 1053"/>
                <a:gd name="T21" fmla="*/ 329 h 664"/>
                <a:gd name="T22" fmla="*/ 189 w 1053"/>
                <a:gd name="T23" fmla="*/ 336 h 664"/>
                <a:gd name="T24" fmla="*/ 227 w 1053"/>
                <a:gd name="T25" fmla="*/ 370 h 664"/>
                <a:gd name="T26" fmla="*/ 215 w 1053"/>
                <a:gd name="T27" fmla="*/ 419 h 664"/>
                <a:gd name="T28" fmla="*/ 204 w 1053"/>
                <a:gd name="T29" fmla="*/ 464 h 664"/>
                <a:gd name="T30" fmla="*/ 211 w 1053"/>
                <a:gd name="T31" fmla="*/ 492 h 664"/>
                <a:gd name="T32" fmla="*/ 231 w 1053"/>
                <a:gd name="T33" fmla="*/ 527 h 664"/>
                <a:gd name="T34" fmla="*/ 231 w 1053"/>
                <a:gd name="T35" fmla="*/ 539 h 664"/>
                <a:gd name="T36" fmla="*/ 191 w 1053"/>
                <a:gd name="T37" fmla="*/ 549 h 664"/>
                <a:gd name="T38" fmla="*/ 133 w 1053"/>
                <a:gd name="T39" fmla="*/ 548 h 664"/>
                <a:gd name="T40" fmla="*/ 91 w 1053"/>
                <a:gd name="T41" fmla="*/ 559 h 664"/>
                <a:gd name="T42" fmla="*/ 17 w 1053"/>
                <a:gd name="T43" fmla="*/ 608 h 664"/>
                <a:gd name="T44" fmla="*/ 5 w 1053"/>
                <a:gd name="T45" fmla="*/ 620 h 664"/>
                <a:gd name="T46" fmla="*/ 0 w 1053"/>
                <a:gd name="T47" fmla="*/ 639 h 664"/>
                <a:gd name="T48" fmla="*/ 14 w 1053"/>
                <a:gd name="T49" fmla="*/ 656 h 664"/>
                <a:gd name="T50" fmla="*/ 53 w 1053"/>
                <a:gd name="T51" fmla="*/ 664 h 664"/>
                <a:gd name="T52" fmla="*/ 139 w 1053"/>
                <a:gd name="T53" fmla="*/ 652 h 664"/>
                <a:gd name="T54" fmla="*/ 233 w 1053"/>
                <a:gd name="T55" fmla="*/ 633 h 664"/>
                <a:gd name="T56" fmla="*/ 431 w 1053"/>
                <a:gd name="T57" fmla="*/ 631 h 664"/>
                <a:gd name="T58" fmla="*/ 591 w 1053"/>
                <a:gd name="T59" fmla="*/ 642 h 664"/>
                <a:gd name="T60" fmla="*/ 754 w 1053"/>
                <a:gd name="T61" fmla="*/ 635 h 664"/>
                <a:gd name="T62" fmla="*/ 841 w 1053"/>
                <a:gd name="T63" fmla="*/ 634 h 664"/>
                <a:gd name="T64" fmla="*/ 901 w 1053"/>
                <a:gd name="T65" fmla="*/ 623 h 664"/>
                <a:gd name="T66" fmla="*/ 967 w 1053"/>
                <a:gd name="T67" fmla="*/ 612 h 664"/>
                <a:gd name="T68" fmla="*/ 1010 w 1053"/>
                <a:gd name="T69" fmla="*/ 586 h 664"/>
                <a:gd name="T70" fmla="*/ 1043 w 1053"/>
                <a:gd name="T71" fmla="*/ 532 h 664"/>
                <a:gd name="T72" fmla="*/ 1053 w 1053"/>
                <a:gd name="T73" fmla="*/ 479 h 664"/>
                <a:gd name="T74" fmla="*/ 1046 w 1053"/>
                <a:gd name="T75" fmla="*/ 411 h 664"/>
                <a:gd name="T76" fmla="*/ 1027 w 1053"/>
                <a:gd name="T77" fmla="*/ 372 h 664"/>
                <a:gd name="T78" fmla="*/ 954 w 1053"/>
                <a:gd name="T79" fmla="*/ 287 h 664"/>
                <a:gd name="T80" fmla="*/ 900 w 1053"/>
                <a:gd name="T81" fmla="*/ 244 h 664"/>
                <a:gd name="T82" fmla="*/ 868 w 1053"/>
                <a:gd name="T83" fmla="*/ 237 h 664"/>
                <a:gd name="T84" fmla="*/ 774 w 1053"/>
                <a:gd name="T85" fmla="*/ 235 h 664"/>
                <a:gd name="T86" fmla="*/ 722 w 1053"/>
                <a:gd name="T87" fmla="*/ 250 h 664"/>
                <a:gd name="T88" fmla="*/ 667 w 1053"/>
                <a:gd name="T89" fmla="*/ 289 h 664"/>
                <a:gd name="T90" fmla="*/ 590 w 1053"/>
                <a:gd name="T91" fmla="*/ 354 h 664"/>
                <a:gd name="T92" fmla="*/ 486 w 1053"/>
                <a:gd name="T93" fmla="*/ 359 h 664"/>
                <a:gd name="T94" fmla="*/ 387 w 1053"/>
                <a:gd name="T95" fmla="*/ 352 h 664"/>
                <a:gd name="T96" fmla="*/ 378 w 1053"/>
                <a:gd name="T97" fmla="*/ 337 h 664"/>
                <a:gd name="T98" fmla="*/ 388 w 1053"/>
                <a:gd name="T99" fmla="*/ 298 h 664"/>
                <a:gd name="T100" fmla="*/ 420 w 1053"/>
                <a:gd name="T101" fmla="*/ 267 h 664"/>
                <a:gd name="T102" fmla="*/ 454 w 1053"/>
                <a:gd name="T103" fmla="*/ 232 h 664"/>
                <a:gd name="T104" fmla="*/ 466 w 1053"/>
                <a:gd name="T105" fmla="*/ 196 h 664"/>
                <a:gd name="T106" fmla="*/ 463 w 1053"/>
                <a:gd name="T107" fmla="*/ 163 h 664"/>
                <a:gd name="T108" fmla="*/ 437 w 1053"/>
                <a:gd name="T109" fmla="*/ 125 h 664"/>
                <a:gd name="T110" fmla="*/ 424 w 1053"/>
                <a:gd name="T111" fmla="*/ 107 h 664"/>
                <a:gd name="T112" fmla="*/ 459 w 1053"/>
                <a:gd name="T113" fmla="*/ 57 h 664"/>
                <a:gd name="T114" fmla="*/ 471 w 1053"/>
                <a:gd name="T115" fmla="*/ 16 h 664"/>
                <a:gd name="T116" fmla="*/ 429 w 1053"/>
                <a:gd name="T117" fmla="*/ 30 h 664"/>
                <a:gd name="T118" fmla="*/ 362 w 1053"/>
                <a:gd name="T119" fmla="*/ 57 h 664"/>
                <a:gd name="T120" fmla="*/ 301 w 1053"/>
                <a:gd name="T121" fmla="*/ 54 h 664"/>
                <a:gd name="T122" fmla="*/ 200 w 1053"/>
                <a:gd name="T123" fmla="*/ 45 h 664"/>
                <a:gd name="T124" fmla="*/ 154 w 1053"/>
                <a:gd name="T125" fmla="*/ 55 h 66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53" h="664">
                  <a:moveTo>
                    <a:pt x="142" y="63"/>
                  </a:moveTo>
                  <a:lnTo>
                    <a:pt x="144" y="63"/>
                  </a:lnTo>
                  <a:lnTo>
                    <a:pt x="142" y="63"/>
                  </a:lnTo>
                  <a:lnTo>
                    <a:pt x="140" y="65"/>
                  </a:lnTo>
                  <a:lnTo>
                    <a:pt x="94" y="86"/>
                  </a:lnTo>
                  <a:lnTo>
                    <a:pt x="80" y="93"/>
                  </a:lnTo>
                  <a:lnTo>
                    <a:pt x="73" y="98"/>
                  </a:lnTo>
                  <a:lnTo>
                    <a:pt x="69" y="105"/>
                  </a:lnTo>
                  <a:lnTo>
                    <a:pt x="66" y="119"/>
                  </a:lnTo>
                  <a:lnTo>
                    <a:pt x="65" y="133"/>
                  </a:lnTo>
                  <a:lnTo>
                    <a:pt x="66" y="146"/>
                  </a:lnTo>
                  <a:lnTo>
                    <a:pt x="69" y="161"/>
                  </a:lnTo>
                  <a:lnTo>
                    <a:pt x="76" y="181"/>
                  </a:lnTo>
                  <a:lnTo>
                    <a:pt x="78" y="190"/>
                  </a:lnTo>
                  <a:lnTo>
                    <a:pt x="78" y="195"/>
                  </a:lnTo>
                  <a:lnTo>
                    <a:pt x="74" y="198"/>
                  </a:lnTo>
                  <a:lnTo>
                    <a:pt x="61" y="213"/>
                  </a:lnTo>
                  <a:lnTo>
                    <a:pt x="52" y="230"/>
                  </a:lnTo>
                  <a:lnTo>
                    <a:pt x="49" y="237"/>
                  </a:lnTo>
                  <a:lnTo>
                    <a:pt x="47" y="246"/>
                  </a:lnTo>
                  <a:lnTo>
                    <a:pt x="47" y="256"/>
                  </a:lnTo>
                  <a:lnTo>
                    <a:pt x="51" y="265"/>
                  </a:lnTo>
                  <a:lnTo>
                    <a:pt x="55" y="273"/>
                  </a:lnTo>
                  <a:lnTo>
                    <a:pt x="63" y="280"/>
                  </a:lnTo>
                  <a:lnTo>
                    <a:pt x="70" y="284"/>
                  </a:lnTo>
                  <a:lnTo>
                    <a:pt x="80" y="287"/>
                  </a:lnTo>
                  <a:lnTo>
                    <a:pt x="122" y="292"/>
                  </a:lnTo>
                  <a:lnTo>
                    <a:pt x="128" y="294"/>
                  </a:lnTo>
                  <a:lnTo>
                    <a:pt x="134" y="298"/>
                  </a:lnTo>
                  <a:lnTo>
                    <a:pt x="141" y="309"/>
                  </a:lnTo>
                  <a:lnTo>
                    <a:pt x="148" y="321"/>
                  </a:lnTo>
                  <a:lnTo>
                    <a:pt x="152" y="325"/>
                  </a:lnTo>
                  <a:lnTo>
                    <a:pt x="158" y="329"/>
                  </a:lnTo>
                  <a:lnTo>
                    <a:pt x="165" y="333"/>
                  </a:lnTo>
                  <a:lnTo>
                    <a:pt x="173" y="335"/>
                  </a:lnTo>
                  <a:lnTo>
                    <a:pt x="189" y="336"/>
                  </a:lnTo>
                  <a:lnTo>
                    <a:pt x="221" y="336"/>
                  </a:lnTo>
                  <a:lnTo>
                    <a:pt x="226" y="352"/>
                  </a:lnTo>
                  <a:lnTo>
                    <a:pt x="227" y="370"/>
                  </a:lnTo>
                  <a:lnTo>
                    <a:pt x="226" y="388"/>
                  </a:lnTo>
                  <a:lnTo>
                    <a:pt x="221" y="404"/>
                  </a:lnTo>
                  <a:lnTo>
                    <a:pt x="215" y="419"/>
                  </a:lnTo>
                  <a:lnTo>
                    <a:pt x="211" y="435"/>
                  </a:lnTo>
                  <a:lnTo>
                    <a:pt x="206" y="449"/>
                  </a:lnTo>
                  <a:lnTo>
                    <a:pt x="204" y="464"/>
                  </a:lnTo>
                  <a:lnTo>
                    <a:pt x="205" y="479"/>
                  </a:lnTo>
                  <a:lnTo>
                    <a:pt x="207" y="485"/>
                  </a:lnTo>
                  <a:lnTo>
                    <a:pt x="211" y="492"/>
                  </a:lnTo>
                  <a:lnTo>
                    <a:pt x="215" y="501"/>
                  </a:lnTo>
                  <a:lnTo>
                    <a:pt x="221" y="510"/>
                  </a:lnTo>
                  <a:lnTo>
                    <a:pt x="231" y="527"/>
                  </a:lnTo>
                  <a:lnTo>
                    <a:pt x="234" y="535"/>
                  </a:lnTo>
                  <a:lnTo>
                    <a:pt x="233" y="537"/>
                  </a:lnTo>
                  <a:lnTo>
                    <a:pt x="231" y="539"/>
                  </a:lnTo>
                  <a:lnTo>
                    <a:pt x="218" y="544"/>
                  </a:lnTo>
                  <a:lnTo>
                    <a:pt x="205" y="548"/>
                  </a:lnTo>
                  <a:lnTo>
                    <a:pt x="191" y="549"/>
                  </a:lnTo>
                  <a:lnTo>
                    <a:pt x="177" y="549"/>
                  </a:lnTo>
                  <a:lnTo>
                    <a:pt x="148" y="547"/>
                  </a:lnTo>
                  <a:lnTo>
                    <a:pt x="133" y="548"/>
                  </a:lnTo>
                  <a:lnTo>
                    <a:pt x="118" y="550"/>
                  </a:lnTo>
                  <a:lnTo>
                    <a:pt x="104" y="553"/>
                  </a:lnTo>
                  <a:lnTo>
                    <a:pt x="91" y="559"/>
                  </a:lnTo>
                  <a:lnTo>
                    <a:pt x="66" y="574"/>
                  </a:lnTo>
                  <a:lnTo>
                    <a:pt x="42" y="592"/>
                  </a:lnTo>
                  <a:lnTo>
                    <a:pt x="17" y="608"/>
                  </a:lnTo>
                  <a:lnTo>
                    <a:pt x="13" y="610"/>
                  </a:lnTo>
                  <a:lnTo>
                    <a:pt x="9" y="615"/>
                  </a:lnTo>
                  <a:lnTo>
                    <a:pt x="5" y="620"/>
                  </a:lnTo>
                  <a:lnTo>
                    <a:pt x="3" y="624"/>
                  </a:lnTo>
                  <a:lnTo>
                    <a:pt x="1" y="631"/>
                  </a:lnTo>
                  <a:lnTo>
                    <a:pt x="0" y="639"/>
                  </a:lnTo>
                  <a:lnTo>
                    <a:pt x="1" y="645"/>
                  </a:lnTo>
                  <a:lnTo>
                    <a:pt x="3" y="650"/>
                  </a:lnTo>
                  <a:lnTo>
                    <a:pt x="14" y="656"/>
                  </a:lnTo>
                  <a:lnTo>
                    <a:pt x="27" y="661"/>
                  </a:lnTo>
                  <a:lnTo>
                    <a:pt x="40" y="663"/>
                  </a:lnTo>
                  <a:lnTo>
                    <a:pt x="53" y="664"/>
                  </a:lnTo>
                  <a:lnTo>
                    <a:pt x="81" y="662"/>
                  </a:lnTo>
                  <a:lnTo>
                    <a:pt x="108" y="657"/>
                  </a:lnTo>
                  <a:lnTo>
                    <a:pt x="139" y="652"/>
                  </a:lnTo>
                  <a:lnTo>
                    <a:pt x="171" y="644"/>
                  </a:lnTo>
                  <a:lnTo>
                    <a:pt x="202" y="638"/>
                  </a:lnTo>
                  <a:lnTo>
                    <a:pt x="233" y="633"/>
                  </a:lnTo>
                  <a:lnTo>
                    <a:pt x="333" y="628"/>
                  </a:lnTo>
                  <a:lnTo>
                    <a:pt x="381" y="628"/>
                  </a:lnTo>
                  <a:lnTo>
                    <a:pt x="431" y="631"/>
                  </a:lnTo>
                  <a:lnTo>
                    <a:pt x="509" y="637"/>
                  </a:lnTo>
                  <a:lnTo>
                    <a:pt x="550" y="641"/>
                  </a:lnTo>
                  <a:lnTo>
                    <a:pt x="591" y="642"/>
                  </a:lnTo>
                  <a:lnTo>
                    <a:pt x="632" y="642"/>
                  </a:lnTo>
                  <a:lnTo>
                    <a:pt x="673" y="640"/>
                  </a:lnTo>
                  <a:lnTo>
                    <a:pt x="754" y="635"/>
                  </a:lnTo>
                  <a:lnTo>
                    <a:pt x="795" y="634"/>
                  </a:lnTo>
                  <a:lnTo>
                    <a:pt x="836" y="635"/>
                  </a:lnTo>
                  <a:lnTo>
                    <a:pt x="841" y="634"/>
                  </a:lnTo>
                  <a:lnTo>
                    <a:pt x="848" y="631"/>
                  </a:lnTo>
                  <a:lnTo>
                    <a:pt x="862" y="627"/>
                  </a:lnTo>
                  <a:lnTo>
                    <a:pt x="901" y="623"/>
                  </a:lnTo>
                  <a:lnTo>
                    <a:pt x="919" y="621"/>
                  </a:lnTo>
                  <a:lnTo>
                    <a:pt x="938" y="618"/>
                  </a:lnTo>
                  <a:lnTo>
                    <a:pt x="967" y="612"/>
                  </a:lnTo>
                  <a:lnTo>
                    <a:pt x="981" y="607"/>
                  </a:lnTo>
                  <a:lnTo>
                    <a:pt x="994" y="599"/>
                  </a:lnTo>
                  <a:lnTo>
                    <a:pt x="1010" y="586"/>
                  </a:lnTo>
                  <a:lnTo>
                    <a:pt x="1023" y="570"/>
                  </a:lnTo>
                  <a:lnTo>
                    <a:pt x="1033" y="551"/>
                  </a:lnTo>
                  <a:lnTo>
                    <a:pt x="1043" y="532"/>
                  </a:lnTo>
                  <a:lnTo>
                    <a:pt x="1048" y="519"/>
                  </a:lnTo>
                  <a:lnTo>
                    <a:pt x="1051" y="506"/>
                  </a:lnTo>
                  <a:lnTo>
                    <a:pt x="1053" y="479"/>
                  </a:lnTo>
                  <a:lnTo>
                    <a:pt x="1052" y="451"/>
                  </a:lnTo>
                  <a:lnTo>
                    <a:pt x="1050" y="425"/>
                  </a:lnTo>
                  <a:lnTo>
                    <a:pt x="1046" y="411"/>
                  </a:lnTo>
                  <a:lnTo>
                    <a:pt x="1042" y="397"/>
                  </a:lnTo>
                  <a:lnTo>
                    <a:pt x="1035" y="384"/>
                  </a:lnTo>
                  <a:lnTo>
                    <a:pt x="1027" y="372"/>
                  </a:lnTo>
                  <a:lnTo>
                    <a:pt x="1001" y="345"/>
                  </a:lnTo>
                  <a:lnTo>
                    <a:pt x="978" y="315"/>
                  </a:lnTo>
                  <a:lnTo>
                    <a:pt x="954" y="287"/>
                  </a:lnTo>
                  <a:lnTo>
                    <a:pt x="928" y="260"/>
                  </a:lnTo>
                  <a:lnTo>
                    <a:pt x="909" y="248"/>
                  </a:lnTo>
                  <a:lnTo>
                    <a:pt x="900" y="244"/>
                  </a:lnTo>
                  <a:lnTo>
                    <a:pt x="889" y="239"/>
                  </a:lnTo>
                  <a:lnTo>
                    <a:pt x="879" y="238"/>
                  </a:lnTo>
                  <a:lnTo>
                    <a:pt x="868" y="237"/>
                  </a:lnTo>
                  <a:lnTo>
                    <a:pt x="806" y="234"/>
                  </a:lnTo>
                  <a:lnTo>
                    <a:pt x="789" y="234"/>
                  </a:lnTo>
                  <a:lnTo>
                    <a:pt x="774" y="235"/>
                  </a:lnTo>
                  <a:lnTo>
                    <a:pt x="758" y="237"/>
                  </a:lnTo>
                  <a:lnTo>
                    <a:pt x="743" y="242"/>
                  </a:lnTo>
                  <a:lnTo>
                    <a:pt x="722" y="250"/>
                  </a:lnTo>
                  <a:lnTo>
                    <a:pt x="703" y="261"/>
                  </a:lnTo>
                  <a:lnTo>
                    <a:pt x="685" y="275"/>
                  </a:lnTo>
                  <a:lnTo>
                    <a:pt x="667" y="289"/>
                  </a:lnTo>
                  <a:lnTo>
                    <a:pt x="633" y="318"/>
                  </a:lnTo>
                  <a:lnTo>
                    <a:pt x="599" y="350"/>
                  </a:lnTo>
                  <a:lnTo>
                    <a:pt x="590" y="354"/>
                  </a:lnTo>
                  <a:lnTo>
                    <a:pt x="580" y="355"/>
                  </a:lnTo>
                  <a:lnTo>
                    <a:pt x="532" y="357"/>
                  </a:lnTo>
                  <a:lnTo>
                    <a:pt x="486" y="359"/>
                  </a:lnTo>
                  <a:lnTo>
                    <a:pt x="439" y="359"/>
                  </a:lnTo>
                  <a:lnTo>
                    <a:pt x="392" y="355"/>
                  </a:lnTo>
                  <a:lnTo>
                    <a:pt x="387" y="352"/>
                  </a:lnTo>
                  <a:lnTo>
                    <a:pt x="382" y="349"/>
                  </a:lnTo>
                  <a:lnTo>
                    <a:pt x="379" y="344"/>
                  </a:lnTo>
                  <a:lnTo>
                    <a:pt x="378" y="337"/>
                  </a:lnTo>
                  <a:lnTo>
                    <a:pt x="378" y="323"/>
                  </a:lnTo>
                  <a:lnTo>
                    <a:pt x="381" y="311"/>
                  </a:lnTo>
                  <a:lnTo>
                    <a:pt x="388" y="298"/>
                  </a:lnTo>
                  <a:lnTo>
                    <a:pt x="396" y="286"/>
                  </a:lnTo>
                  <a:lnTo>
                    <a:pt x="407" y="276"/>
                  </a:lnTo>
                  <a:lnTo>
                    <a:pt x="420" y="267"/>
                  </a:lnTo>
                  <a:lnTo>
                    <a:pt x="430" y="259"/>
                  </a:lnTo>
                  <a:lnTo>
                    <a:pt x="438" y="250"/>
                  </a:lnTo>
                  <a:lnTo>
                    <a:pt x="454" y="232"/>
                  </a:lnTo>
                  <a:lnTo>
                    <a:pt x="459" y="219"/>
                  </a:lnTo>
                  <a:lnTo>
                    <a:pt x="463" y="207"/>
                  </a:lnTo>
                  <a:lnTo>
                    <a:pt x="466" y="196"/>
                  </a:lnTo>
                  <a:lnTo>
                    <a:pt x="468" y="184"/>
                  </a:lnTo>
                  <a:lnTo>
                    <a:pt x="466" y="173"/>
                  </a:lnTo>
                  <a:lnTo>
                    <a:pt x="463" y="163"/>
                  </a:lnTo>
                  <a:lnTo>
                    <a:pt x="458" y="150"/>
                  </a:lnTo>
                  <a:lnTo>
                    <a:pt x="448" y="136"/>
                  </a:lnTo>
                  <a:lnTo>
                    <a:pt x="437" y="125"/>
                  </a:lnTo>
                  <a:lnTo>
                    <a:pt x="424" y="117"/>
                  </a:lnTo>
                  <a:lnTo>
                    <a:pt x="423" y="112"/>
                  </a:lnTo>
                  <a:lnTo>
                    <a:pt x="424" y="107"/>
                  </a:lnTo>
                  <a:lnTo>
                    <a:pt x="444" y="84"/>
                  </a:lnTo>
                  <a:lnTo>
                    <a:pt x="452" y="71"/>
                  </a:lnTo>
                  <a:lnTo>
                    <a:pt x="459" y="57"/>
                  </a:lnTo>
                  <a:lnTo>
                    <a:pt x="464" y="44"/>
                  </a:lnTo>
                  <a:lnTo>
                    <a:pt x="469" y="30"/>
                  </a:lnTo>
                  <a:lnTo>
                    <a:pt x="471" y="16"/>
                  </a:lnTo>
                  <a:lnTo>
                    <a:pt x="472" y="0"/>
                  </a:lnTo>
                  <a:lnTo>
                    <a:pt x="451" y="16"/>
                  </a:lnTo>
                  <a:lnTo>
                    <a:pt x="429" y="30"/>
                  </a:lnTo>
                  <a:lnTo>
                    <a:pt x="406" y="42"/>
                  </a:lnTo>
                  <a:lnTo>
                    <a:pt x="381" y="53"/>
                  </a:lnTo>
                  <a:lnTo>
                    <a:pt x="362" y="57"/>
                  </a:lnTo>
                  <a:lnTo>
                    <a:pt x="341" y="59"/>
                  </a:lnTo>
                  <a:lnTo>
                    <a:pt x="321" y="57"/>
                  </a:lnTo>
                  <a:lnTo>
                    <a:pt x="301" y="54"/>
                  </a:lnTo>
                  <a:lnTo>
                    <a:pt x="267" y="50"/>
                  </a:lnTo>
                  <a:lnTo>
                    <a:pt x="233" y="46"/>
                  </a:lnTo>
                  <a:lnTo>
                    <a:pt x="200" y="45"/>
                  </a:lnTo>
                  <a:lnTo>
                    <a:pt x="165" y="49"/>
                  </a:lnTo>
                  <a:lnTo>
                    <a:pt x="161" y="51"/>
                  </a:lnTo>
                  <a:lnTo>
                    <a:pt x="154" y="55"/>
                  </a:lnTo>
                  <a:lnTo>
                    <a:pt x="142" y="6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25" name="Freeform 20"/>
            <p:cNvSpPr>
              <a:spLocks/>
            </p:cNvSpPr>
            <p:nvPr/>
          </p:nvSpPr>
          <p:spPr bwMode="auto">
            <a:xfrm>
              <a:off x="1559" y="3831"/>
              <a:ext cx="420" cy="166"/>
            </a:xfrm>
            <a:custGeom>
              <a:avLst/>
              <a:gdLst>
                <a:gd name="T0" fmla="*/ 304 w 420"/>
                <a:gd name="T1" fmla="*/ 59 h 166"/>
                <a:gd name="T2" fmla="*/ 304 w 420"/>
                <a:gd name="T3" fmla="*/ 45 h 166"/>
                <a:gd name="T4" fmla="*/ 304 w 420"/>
                <a:gd name="T5" fmla="*/ 39 h 166"/>
                <a:gd name="T6" fmla="*/ 306 w 420"/>
                <a:gd name="T7" fmla="*/ 33 h 166"/>
                <a:gd name="T8" fmla="*/ 318 w 420"/>
                <a:gd name="T9" fmla="*/ 17 h 166"/>
                <a:gd name="T10" fmla="*/ 324 w 420"/>
                <a:gd name="T11" fmla="*/ 10 h 166"/>
                <a:gd name="T12" fmla="*/ 332 w 420"/>
                <a:gd name="T13" fmla="*/ 5 h 166"/>
                <a:gd name="T14" fmla="*/ 340 w 420"/>
                <a:gd name="T15" fmla="*/ 2 h 166"/>
                <a:gd name="T16" fmla="*/ 349 w 420"/>
                <a:gd name="T17" fmla="*/ 0 h 166"/>
                <a:gd name="T18" fmla="*/ 359 w 420"/>
                <a:gd name="T19" fmla="*/ 0 h 166"/>
                <a:gd name="T20" fmla="*/ 367 w 420"/>
                <a:gd name="T21" fmla="*/ 4 h 166"/>
                <a:gd name="T22" fmla="*/ 380 w 420"/>
                <a:gd name="T23" fmla="*/ 12 h 166"/>
                <a:gd name="T24" fmla="*/ 391 w 420"/>
                <a:gd name="T25" fmla="*/ 23 h 166"/>
                <a:gd name="T26" fmla="*/ 401 w 420"/>
                <a:gd name="T27" fmla="*/ 36 h 166"/>
                <a:gd name="T28" fmla="*/ 409 w 420"/>
                <a:gd name="T29" fmla="*/ 50 h 166"/>
                <a:gd name="T30" fmla="*/ 415 w 420"/>
                <a:gd name="T31" fmla="*/ 65 h 166"/>
                <a:gd name="T32" fmla="*/ 419 w 420"/>
                <a:gd name="T33" fmla="*/ 82 h 166"/>
                <a:gd name="T34" fmla="*/ 420 w 420"/>
                <a:gd name="T35" fmla="*/ 98 h 166"/>
                <a:gd name="T36" fmla="*/ 420 w 420"/>
                <a:gd name="T37" fmla="*/ 114 h 166"/>
                <a:gd name="T38" fmla="*/ 412 w 420"/>
                <a:gd name="T39" fmla="*/ 123 h 166"/>
                <a:gd name="T40" fmla="*/ 401 w 420"/>
                <a:gd name="T41" fmla="*/ 130 h 166"/>
                <a:gd name="T42" fmla="*/ 390 w 420"/>
                <a:gd name="T43" fmla="*/ 133 h 166"/>
                <a:gd name="T44" fmla="*/ 377 w 420"/>
                <a:gd name="T45" fmla="*/ 136 h 166"/>
                <a:gd name="T46" fmla="*/ 352 w 420"/>
                <a:gd name="T47" fmla="*/ 139 h 166"/>
                <a:gd name="T48" fmla="*/ 326 w 420"/>
                <a:gd name="T49" fmla="*/ 140 h 166"/>
                <a:gd name="T50" fmla="*/ 309 w 420"/>
                <a:gd name="T51" fmla="*/ 131 h 166"/>
                <a:gd name="T52" fmla="*/ 292 w 420"/>
                <a:gd name="T53" fmla="*/ 125 h 166"/>
                <a:gd name="T54" fmla="*/ 274 w 420"/>
                <a:gd name="T55" fmla="*/ 120 h 166"/>
                <a:gd name="T56" fmla="*/ 256 w 420"/>
                <a:gd name="T57" fmla="*/ 117 h 166"/>
                <a:gd name="T58" fmla="*/ 219 w 420"/>
                <a:gd name="T59" fmla="*/ 112 h 166"/>
                <a:gd name="T60" fmla="*/ 183 w 420"/>
                <a:gd name="T61" fmla="*/ 112 h 166"/>
                <a:gd name="T62" fmla="*/ 142 w 420"/>
                <a:gd name="T63" fmla="*/ 140 h 166"/>
                <a:gd name="T64" fmla="*/ 120 w 420"/>
                <a:gd name="T65" fmla="*/ 152 h 166"/>
                <a:gd name="T66" fmla="*/ 98 w 420"/>
                <a:gd name="T67" fmla="*/ 163 h 166"/>
                <a:gd name="T68" fmla="*/ 83 w 420"/>
                <a:gd name="T69" fmla="*/ 165 h 166"/>
                <a:gd name="T70" fmla="*/ 69 w 420"/>
                <a:gd name="T71" fmla="*/ 166 h 166"/>
                <a:gd name="T72" fmla="*/ 54 w 420"/>
                <a:gd name="T73" fmla="*/ 165 h 166"/>
                <a:gd name="T74" fmla="*/ 40 w 420"/>
                <a:gd name="T75" fmla="*/ 163 h 166"/>
                <a:gd name="T76" fmla="*/ 29 w 420"/>
                <a:gd name="T77" fmla="*/ 158 h 166"/>
                <a:gd name="T78" fmla="*/ 17 w 420"/>
                <a:gd name="T79" fmla="*/ 154 h 166"/>
                <a:gd name="T80" fmla="*/ 8 w 420"/>
                <a:gd name="T81" fmla="*/ 146 h 166"/>
                <a:gd name="T82" fmla="*/ 4 w 420"/>
                <a:gd name="T83" fmla="*/ 142 h 166"/>
                <a:gd name="T84" fmla="*/ 1 w 420"/>
                <a:gd name="T85" fmla="*/ 135 h 166"/>
                <a:gd name="T86" fmla="*/ 0 w 420"/>
                <a:gd name="T87" fmla="*/ 119 h 166"/>
                <a:gd name="T88" fmla="*/ 1 w 420"/>
                <a:gd name="T89" fmla="*/ 110 h 166"/>
                <a:gd name="T90" fmla="*/ 3 w 420"/>
                <a:gd name="T91" fmla="*/ 102 h 166"/>
                <a:gd name="T92" fmla="*/ 13 w 420"/>
                <a:gd name="T93" fmla="*/ 89 h 166"/>
                <a:gd name="T94" fmla="*/ 26 w 420"/>
                <a:gd name="T95" fmla="*/ 79 h 166"/>
                <a:gd name="T96" fmla="*/ 55 w 420"/>
                <a:gd name="T97" fmla="*/ 62 h 166"/>
                <a:gd name="T98" fmla="*/ 63 w 420"/>
                <a:gd name="T99" fmla="*/ 60 h 166"/>
                <a:gd name="T100" fmla="*/ 71 w 420"/>
                <a:gd name="T101" fmla="*/ 59 h 166"/>
                <a:gd name="T102" fmla="*/ 88 w 420"/>
                <a:gd name="T103" fmla="*/ 59 h 166"/>
                <a:gd name="T104" fmla="*/ 162 w 420"/>
                <a:gd name="T105" fmla="*/ 53 h 166"/>
                <a:gd name="T106" fmla="*/ 199 w 420"/>
                <a:gd name="T107" fmla="*/ 53 h 166"/>
                <a:gd name="T108" fmla="*/ 235 w 420"/>
                <a:gd name="T109" fmla="*/ 56 h 166"/>
                <a:gd name="T110" fmla="*/ 270 w 420"/>
                <a:gd name="T111" fmla="*/ 61 h 166"/>
                <a:gd name="T112" fmla="*/ 286 w 420"/>
                <a:gd name="T113" fmla="*/ 63 h 166"/>
                <a:gd name="T114" fmla="*/ 304 w 420"/>
                <a:gd name="T115" fmla="*/ 62 h 166"/>
                <a:gd name="T116" fmla="*/ 304 w 420"/>
                <a:gd name="T117" fmla="*/ 61 h 166"/>
                <a:gd name="T118" fmla="*/ 304 w 420"/>
                <a:gd name="T119" fmla="*/ 59 h 16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20" h="166">
                  <a:moveTo>
                    <a:pt x="304" y="59"/>
                  </a:moveTo>
                  <a:lnTo>
                    <a:pt x="304" y="45"/>
                  </a:lnTo>
                  <a:lnTo>
                    <a:pt x="304" y="39"/>
                  </a:lnTo>
                  <a:lnTo>
                    <a:pt x="306" y="33"/>
                  </a:lnTo>
                  <a:lnTo>
                    <a:pt x="318" y="17"/>
                  </a:lnTo>
                  <a:lnTo>
                    <a:pt x="324" y="10"/>
                  </a:lnTo>
                  <a:lnTo>
                    <a:pt x="332" y="5"/>
                  </a:lnTo>
                  <a:lnTo>
                    <a:pt x="340" y="2"/>
                  </a:lnTo>
                  <a:lnTo>
                    <a:pt x="349" y="0"/>
                  </a:lnTo>
                  <a:lnTo>
                    <a:pt x="359" y="0"/>
                  </a:lnTo>
                  <a:lnTo>
                    <a:pt x="367" y="4"/>
                  </a:lnTo>
                  <a:lnTo>
                    <a:pt x="380" y="12"/>
                  </a:lnTo>
                  <a:lnTo>
                    <a:pt x="391" y="23"/>
                  </a:lnTo>
                  <a:lnTo>
                    <a:pt x="401" y="36"/>
                  </a:lnTo>
                  <a:lnTo>
                    <a:pt x="409" y="50"/>
                  </a:lnTo>
                  <a:lnTo>
                    <a:pt x="415" y="65"/>
                  </a:lnTo>
                  <a:lnTo>
                    <a:pt x="419" y="82"/>
                  </a:lnTo>
                  <a:lnTo>
                    <a:pt x="420" y="98"/>
                  </a:lnTo>
                  <a:lnTo>
                    <a:pt x="420" y="114"/>
                  </a:lnTo>
                  <a:lnTo>
                    <a:pt x="412" y="123"/>
                  </a:lnTo>
                  <a:lnTo>
                    <a:pt x="401" y="130"/>
                  </a:lnTo>
                  <a:lnTo>
                    <a:pt x="390" y="133"/>
                  </a:lnTo>
                  <a:lnTo>
                    <a:pt x="377" y="136"/>
                  </a:lnTo>
                  <a:lnTo>
                    <a:pt x="352" y="139"/>
                  </a:lnTo>
                  <a:lnTo>
                    <a:pt x="326" y="140"/>
                  </a:lnTo>
                  <a:lnTo>
                    <a:pt x="309" y="131"/>
                  </a:lnTo>
                  <a:lnTo>
                    <a:pt x="292" y="125"/>
                  </a:lnTo>
                  <a:lnTo>
                    <a:pt x="274" y="120"/>
                  </a:lnTo>
                  <a:lnTo>
                    <a:pt x="256" y="117"/>
                  </a:lnTo>
                  <a:lnTo>
                    <a:pt x="219" y="112"/>
                  </a:lnTo>
                  <a:lnTo>
                    <a:pt x="183" y="112"/>
                  </a:lnTo>
                  <a:lnTo>
                    <a:pt x="142" y="140"/>
                  </a:lnTo>
                  <a:lnTo>
                    <a:pt x="120" y="152"/>
                  </a:lnTo>
                  <a:lnTo>
                    <a:pt x="98" y="163"/>
                  </a:lnTo>
                  <a:lnTo>
                    <a:pt x="83" y="165"/>
                  </a:lnTo>
                  <a:lnTo>
                    <a:pt x="69" y="166"/>
                  </a:lnTo>
                  <a:lnTo>
                    <a:pt x="54" y="165"/>
                  </a:lnTo>
                  <a:lnTo>
                    <a:pt x="40" y="163"/>
                  </a:lnTo>
                  <a:lnTo>
                    <a:pt x="29" y="158"/>
                  </a:lnTo>
                  <a:lnTo>
                    <a:pt x="17" y="154"/>
                  </a:lnTo>
                  <a:lnTo>
                    <a:pt x="8" y="146"/>
                  </a:lnTo>
                  <a:lnTo>
                    <a:pt x="4" y="142"/>
                  </a:lnTo>
                  <a:lnTo>
                    <a:pt x="1" y="135"/>
                  </a:lnTo>
                  <a:lnTo>
                    <a:pt x="0" y="119"/>
                  </a:lnTo>
                  <a:lnTo>
                    <a:pt x="1" y="110"/>
                  </a:lnTo>
                  <a:lnTo>
                    <a:pt x="3" y="102"/>
                  </a:lnTo>
                  <a:lnTo>
                    <a:pt x="13" y="89"/>
                  </a:lnTo>
                  <a:lnTo>
                    <a:pt x="26" y="79"/>
                  </a:lnTo>
                  <a:lnTo>
                    <a:pt x="55" y="62"/>
                  </a:lnTo>
                  <a:lnTo>
                    <a:pt x="63" y="60"/>
                  </a:lnTo>
                  <a:lnTo>
                    <a:pt x="71" y="59"/>
                  </a:lnTo>
                  <a:lnTo>
                    <a:pt x="88" y="59"/>
                  </a:lnTo>
                  <a:lnTo>
                    <a:pt x="162" y="53"/>
                  </a:lnTo>
                  <a:lnTo>
                    <a:pt x="199" y="53"/>
                  </a:lnTo>
                  <a:lnTo>
                    <a:pt x="235" y="56"/>
                  </a:lnTo>
                  <a:lnTo>
                    <a:pt x="270" y="61"/>
                  </a:lnTo>
                  <a:lnTo>
                    <a:pt x="286" y="63"/>
                  </a:lnTo>
                  <a:lnTo>
                    <a:pt x="304" y="62"/>
                  </a:lnTo>
                  <a:lnTo>
                    <a:pt x="304" y="61"/>
                  </a:lnTo>
                  <a:lnTo>
                    <a:pt x="304" y="59"/>
                  </a:ln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26" name="Freeform 21"/>
            <p:cNvSpPr>
              <a:spLocks/>
            </p:cNvSpPr>
            <p:nvPr/>
          </p:nvSpPr>
          <p:spPr bwMode="auto">
            <a:xfrm>
              <a:off x="2001" y="3897"/>
              <a:ext cx="330" cy="126"/>
            </a:xfrm>
            <a:custGeom>
              <a:avLst/>
              <a:gdLst>
                <a:gd name="T0" fmla="*/ 330 w 330"/>
                <a:gd name="T1" fmla="*/ 19 h 126"/>
                <a:gd name="T2" fmla="*/ 289 w 330"/>
                <a:gd name="T3" fmla="*/ 11 h 126"/>
                <a:gd name="T4" fmla="*/ 243 w 330"/>
                <a:gd name="T5" fmla="*/ 4 h 126"/>
                <a:gd name="T6" fmla="*/ 197 w 330"/>
                <a:gd name="T7" fmla="*/ 0 h 126"/>
                <a:gd name="T8" fmla="*/ 175 w 330"/>
                <a:gd name="T9" fmla="*/ 0 h 126"/>
                <a:gd name="T10" fmla="*/ 152 w 330"/>
                <a:gd name="T11" fmla="*/ 1 h 126"/>
                <a:gd name="T12" fmla="*/ 130 w 330"/>
                <a:gd name="T13" fmla="*/ 5 h 126"/>
                <a:gd name="T14" fmla="*/ 108 w 330"/>
                <a:gd name="T15" fmla="*/ 11 h 126"/>
                <a:gd name="T16" fmla="*/ 61 w 330"/>
                <a:gd name="T17" fmla="*/ 28 h 126"/>
                <a:gd name="T18" fmla="*/ 40 w 330"/>
                <a:gd name="T19" fmla="*/ 38 h 126"/>
                <a:gd name="T20" fmla="*/ 17 w 330"/>
                <a:gd name="T21" fmla="*/ 51 h 126"/>
                <a:gd name="T22" fmla="*/ 8 w 330"/>
                <a:gd name="T23" fmla="*/ 57 h 126"/>
                <a:gd name="T24" fmla="*/ 2 w 330"/>
                <a:gd name="T25" fmla="*/ 65 h 126"/>
                <a:gd name="T26" fmla="*/ 1 w 330"/>
                <a:gd name="T27" fmla="*/ 69 h 126"/>
                <a:gd name="T28" fmla="*/ 0 w 330"/>
                <a:gd name="T29" fmla="*/ 74 h 126"/>
                <a:gd name="T30" fmla="*/ 1 w 330"/>
                <a:gd name="T31" fmla="*/ 78 h 126"/>
                <a:gd name="T32" fmla="*/ 3 w 330"/>
                <a:gd name="T33" fmla="*/ 84 h 126"/>
                <a:gd name="T34" fmla="*/ 11 w 330"/>
                <a:gd name="T35" fmla="*/ 97 h 126"/>
                <a:gd name="T36" fmla="*/ 21 w 330"/>
                <a:gd name="T37" fmla="*/ 108 h 126"/>
                <a:gd name="T38" fmla="*/ 34 w 330"/>
                <a:gd name="T39" fmla="*/ 115 h 126"/>
                <a:gd name="T40" fmla="*/ 47 w 330"/>
                <a:gd name="T41" fmla="*/ 122 h 126"/>
                <a:gd name="T42" fmla="*/ 62 w 330"/>
                <a:gd name="T43" fmla="*/ 125 h 126"/>
                <a:gd name="T44" fmla="*/ 78 w 330"/>
                <a:gd name="T45" fmla="*/ 126 h 126"/>
                <a:gd name="T46" fmla="*/ 93 w 330"/>
                <a:gd name="T47" fmla="*/ 124 h 126"/>
                <a:gd name="T48" fmla="*/ 108 w 330"/>
                <a:gd name="T49" fmla="*/ 119 h 126"/>
                <a:gd name="T50" fmla="*/ 114 w 330"/>
                <a:gd name="T51" fmla="*/ 113 h 126"/>
                <a:gd name="T52" fmla="*/ 120 w 330"/>
                <a:gd name="T53" fmla="*/ 103 h 126"/>
                <a:gd name="T54" fmla="*/ 124 w 330"/>
                <a:gd name="T55" fmla="*/ 93 h 126"/>
                <a:gd name="T56" fmla="*/ 130 w 330"/>
                <a:gd name="T57" fmla="*/ 84 h 126"/>
                <a:gd name="T58" fmla="*/ 136 w 330"/>
                <a:gd name="T59" fmla="*/ 77 h 126"/>
                <a:gd name="T60" fmla="*/ 142 w 330"/>
                <a:gd name="T61" fmla="*/ 72 h 126"/>
                <a:gd name="T62" fmla="*/ 149 w 330"/>
                <a:gd name="T63" fmla="*/ 67 h 126"/>
                <a:gd name="T64" fmla="*/ 155 w 330"/>
                <a:gd name="T65" fmla="*/ 65 h 126"/>
                <a:gd name="T66" fmla="*/ 177 w 330"/>
                <a:gd name="T67" fmla="*/ 59 h 126"/>
                <a:gd name="T68" fmla="*/ 198 w 330"/>
                <a:gd name="T69" fmla="*/ 56 h 126"/>
                <a:gd name="T70" fmla="*/ 243 w 330"/>
                <a:gd name="T71" fmla="*/ 54 h 126"/>
                <a:gd name="T72" fmla="*/ 265 w 330"/>
                <a:gd name="T73" fmla="*/ 52 h 126"/>
                <a:gd name="T74" fmla="*/ 286 w 330"/>
                <a:gd name="T75" fmla="*/ 47 h 126"/>
                <a:gd name="T76" fmla="*/ 296 w 330"/>
                <a:gd name="T77" fmla="*/ 43 h 126"/>
                <a:gd name="T78" fmla="*/ 305 w 330"/>
                <a:gd name="T79" fmla="*/ 39 h 126"/>
                <a:gd name="T80" fmla="*/ 315 w 330"/>
                <a:gd name="T81" fmla="*/ 33 h 126"/>
                <a:gd name="T82" fmla="*/ 324 w 330"/>
                <a:gd name="T83" fmla="*/ 25 h 126"/>
                <a:gd name="T84" fmla="*/ 330 w 330"/>
                <a:gd name="T85" fmla="*/ 19 h 12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30" h="126">
                  <a:moveTo>
                    <a:pt x="330" y="19"/>
                  </a:moveTo>
                  <a:lnTo>
                    <a:pt x="289" y="11"/>
                  </a:lnTo>
                  <a:lnTo>
                    <a:pt x="243" y="4"/>
                  </a:lnTo>
                  <a:lnTo>
                    <a:pt x="197" y="0"/>
                  </a:lnTo>
                  <a:lnTo>
                    <a:pt x="175" y="0"/>
                  </a:lnTo>
                  <a:lnTo>
                    <a:pt x="152" y="1"/>
                  </a:lnTo>
                  <a:lnTo>
                    <a:pt x="130" y="5"/>
                  </a:lnTo>
                  <a:lnTo>
                    <a:pt x="108" y="11"/>
                  </a:lnTo>
                  <a:lnTo>
                    <a:pt x="61" y="28"/>
                  </a:lnTo>
                  <a:lnTo>
                    <a:pt x="40" y="38"/>
                  </a:lnTo>
                  <a:lnTo>
                    <a:pt x="17" y="51"/>
                  </a:lnTo>
                  <a:lnTo>
                    <a:pt x="8" y="57"/>
                  </a:lnTo>
                  <a:lnTo>
                    <a:pt x="2" y="65"/>
                  </a:lnTo>
                  <a:lnTo>
                    <a:pt x="1" y="69"/>
                  </a:lnTo>
                  <a:lnTo>
                    <a:pt x="0" y="74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11" y="97"/>
                  </a:lnTo>
                  <a:lnTo>
                    <a:pt x="21" y="108"/>
                  </a:lnTo>
                  <a:lnTo>
                    <a:pt x="34" y="115"/>
                  </a:lnTo>
                  <a:lnTo>
                    <a:pt x="47" y="122"/>
                  </a:lnTo>
                  <a:lnTo>
                    <a:pt x="62" y="125"/>
                  </a:lnTo>
                  <a:lnTo>
                    <a:pt x="78" y="126"/>
                  </a:lnTo>
                  <a:lnTo>
                    <a:pt x="93" y="124"/>
                  </a:lnTo>
                  <a:lnTo>
                    <a:pt x="108" y="119"/>
                  </a:lnTo>
                  <a:lnTo>
                    <a:pt x="114" y="113"/>
                  </a:lnTo>
                  <a:lnTo>
                    <a:pt x="120" y="103"/>
                  </a:lnTo>
                  <a:lnTo>
                    <a:pt x="124" y="93"/>
                  </a:lnTo>
                  <a:lnTo>
                    <a:pt x="130" y="84"/>
                  </a:lnTo>
                  <a:lnTo>
                    <a:pt x="136" y="77"/>
                  </a:lnTo>
                  <a:lnTo>
                    <a:pt x="142" y="72"/>
                  </a:lnTo>
                  <a:lnTo>
                    <a:pt x="149" y="67"/>
                  </a:lnTo>
                  <a:lnTo>
                    <a:pt x="155" y="65"/>
                  </a:lnTo>
                  <a:lnTo>
                    <a:pt x="177" y="59"/>
                  </a:lnTo>
                  <a:lnTo>
                    <a:pt x="198" y="56"/>
                  </a:lnTo>
                  <a:lnTo>
                    <a:pt x="243" y="54"/>
                  </a:lnTo>
                  <a:lnTo>
                    <a:pt x="265" y="52"/>
                  </a:lnTo>
                  <a:lnTo>
                    <a:pt x="286" y="47"/>
                  </a:lnTo>
                  <a:lnTo>
                    <a:pt x="296" y="43"/>
                  </a:lnTo>
                  <a:lnTo>
                    <a:pt x="305" y="39"/>
                  </a:lnTo>
                  <a:lnTo>
                    <a:pt x="315" y="33"/>
                  </a:lnTo>
                  <a:lnTo>
                    <a:pt x="324" y="25"/>
                  </a:lnTo>
                  <a:lnTo>
                    <a:pt x="330" y="1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27" name="Freeform 22"/>
            <p:cNvSpPr>
              <a:spLocks/>
            </p:cNvSpPr>
            <p:nvPr/>
          </p:nvSpPr>
          <p:spPr bwMode="auto">
            <a:xfrm>
              <a:off x="2001" y="3897"/>
              <a:ext cx="330" cy="126"/>
            </a:xfrm>
            <a:custGeom>
              <a:avLst/>
              <a:gdLst>
                <a:gd name="T0" fmla="*/ 330 w 330"/>
                <a:gd name="T1" fmla="*/ 19 h 126"/>
                <a:gd name="T2" fmla="*/ 289 w 330"/>
                <a:gd name="T3" fmla="*/ 11 h 126"/>
                <a:gd name="T4" fmla="*/ 243 w 330"/>
                <a:gd name="T5" fmla="*/ 4 h 126"/>
                <a:gd name="T6" fmla="*/ 197 w 330"/>
                <a:gd name="T7" fmla="*/ 0 h 126"/>
                <a:gd name="T8" fmla="*/ 175 w 330"/>
                <a:gd name="T9" fmla="*/ 0 h 126"/>
                <a:gd name="T10" fmla="*/ 152 w 330"/>
                <a:gd name="T11" fmla="*/ 1 h 126"/>
                <a:gd name="T12" fmla="*/ 130 w 330"/>
                <a:gd name="T13" fmla="*/ 5 h 126"/>
                <a:gd name="T14" fmla="*/ 108 w 330"/>
                <a:gd name="T15" fmla="*/ 11 h 126"/>
                <a:gd name="T16" fmla="*/ 61 w 330"/>
                <a:gd name="T17" fmla="*/ 28 h 126"/>
                <a:gd name="T18" fmla="*/ 40 w 330"/>
                <a:gd name="T19" fmla="*/ 38 h 126"/>
                <a:gd name="T20" fmla="*/ 17 w 330"/>
                <a:gd name="T21" fmla="*/ 51 h 126"/>
                <a:gd name="T22" fmla="*/ 8 w 330"/>
                <a:gd name="T23" fmla="*/ 57 h 126"/>
                <a:gd name="T24" fmla="*/ 2 w 330"/>
                <a:gd name="T25" fmla="*/ 65 h 126"/>
                <a:gd name="T26" fmla="*/ 1 w 330"/>
                <a:gd name="T27" fmla="*/ 69 h 126"/>
                <a:gd name="T28" fmla="*/ 0 w 330"/>
                <a:gd name="T29" fmla="*/ 74 h 126"/>
                <a:gd name="T30" fmla="*/ 1 w 330"/>
                <a:gd name="T31" fmla="*/ 78 h 126"/>
                <a:gd name="T32" fmla="*/ 3 w 330"/>
                <a:gd name="T33" fmla="*/ 84 h 126"/>
                <a:gd name="T34" fmla="*/ 11 w 330"/>
                <a:gd name="T35" fmla="*/ 97 h 126"/>
                <a:gd name="T36" fmla="*/ 21 w 330"/>
                <a:gd name="T37" fmla="*/ 108 h 126"/>
                <a:gd name="T38" fmla="*/ 34 w 330"/>
                <a:gd name="T39" fmla="*/ 115 h 126"/>
                <a:gd name="T40" fmla="*/ 47 w 330"/>
                <a:gd name="T41" fmla="*/ 122 h 126"/>
                <a:gd name="T42" fmla="*/ 62 w 330"/>
                <a:gd name="T43" fmla="*/ 125 h 126"/>
                <a:gd name="T44" fmla="*/ 78 w 330"/>
                <a:gd name="T45" fmla="*/ 126 h 126"/>
                <a:gd name="T46" fmla="*/ 93 w 330"/>
                <a:gd name="T47" fmla="*/ 124 h 126"/>
                <a:gd name="T48" fmla="*/ 108 w 330"/>
                <a:gd name="T49" fmla="*/ 119 h 126"/>
                <a:gd name="T50" fmla="*/ 114 w 330"/>
                <a:gd name="T51" fmla="*/ 113 h 126"/>
                <a:gd name="T52" fmla="*/ 120 w 330"/>
                <a:gd name="T53" fmla="*/ 103 h 126"/>
                <a:gd name="T54" fmla="*/ 124 w 330"/>
                <a:gd name="T55" fmla="*/ 93 h 126"/>
                <a:gd name="T56" fmla="*/ 130 w 330"/>
                <a:gd name="T57" fmla="*/ 84 h 126"/>
                <a:gd name="T58" fmla="*/ 136 w 330"/>
                <a:gd name="T59" fmla="*/ 77 h 126"/>
                <a:gd name="T60" fmla="*/ 142 w 330"/>
                <a:gd name="T61" fmla="*/ 72 h 126"/>
                <a:gd name="T62" fmla="*/ 149 w 330"/>
                <a:gd name="T63" fmla="*/ 67 h 126"/>
                <a:gd name="T64" fmla="*/ 155 w 330"/>
                <a:gd name="T65" fmla="*/ 65 h 126"/>
                <a:gd name="T66" fmla="*/ 177 w 330"/>
                <a:gd name="T67" fmla="*/ 59 h 126"/>
                <a:gd name="T68" fmla="*/ 198 w 330"/>
                <a:gd name="T69" fmla="*/ 56 h 126"/>
                <a:gd name="T70" fmla="*/ 243 w 330"/>
                <a:gd name="T71" fmla="*/ 54 h 126"/>
                <a:gd name="T72" fmla="*/ 265 w 330"/>
                <a:gd name="T73" fmla="*/ 52 h 126"/>
                <a:gd name="T74" fmla="*/ 286 w 330"/>
                <a:gd name="T75" fmla="*/ 47 h 126"/>
                <a:gd name="T76" fmla="*/ 296 w 330"/>
                <a:gd name="T77" fmla="*/ 43 h 126"/>
                <a:gd name="T78" fmla="*/ 305 w 330"/>
                <a:gd name="T79" fmla="*/ 39 h 126"/>
                <a:gd name="T80" fmla="*/ 315 w 330"/>
                <a:gd name="T81" fmla="*/ 33 h 126"/>
                <a:gd name="T82" fmla="*/ 324 w 330"/>
                <a:gd name="T83" fmla="*/ 25 h 12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30" h="126">
                  <a:moveTo>
                    <a:pt x="330" y="19"/>
                  </a:moveTo>
                  <a:lnTo>
                    <a:pt x="289" y="11"/>
                  </a:lnTo>
                  <a:lnTo>
                    <a:pt x="243" y="4"/>
                  </a:lnTo>
                  <a:lnTo>
                    <a:pt x="197" y="0"/>
                  </a:lnTo>
                  <a:lnTo>
                    <a:pt x="175" y="0"/>
                  </a:lnTo>
                  <a:lnTo>
                    <a:pt x="152" y="1"/>
                  </a:lnTo>
                  <a:lnTo>
                    <a:pt x="130" y="5"/>
                  </a:lnTo>
                  <a:lnTo>
                    <a:pt x="108" y="11"/>
                  </a:lnTo>
                  <a:lnTo>
                    <a:pt x="61" y="28"/>
                  </a:lnTo>
                  <a:lnTo>
                    <a:pt x="40" y="38"/>
                  </a:lnTo>
                  <a:lnTo>
                    <a:pt x="17" y="51"/>
                  </a:lnTo>
                  <a:lnTo>
                    <a:pt x="8" y="57"/>
                  </a:lnTo>
                  <a:lnTo>
                    <a:pt x="2" y="65"/>
                  </a:lnTo>
                  <a:lnTo>
                    <a:pt x="1" y="69"/>
                  </a:lnTo>
                  <a:lnTo>
                    <a:pt x="0" y="74"/>
                  </a:lnTo>
                  <a:lnTo>
                    <a:pt x="1" y="78"/>
                  </a:lnTo>
                  <a:lnTo>
                    <a:pt x="3" y="84"/>
                  </a:lnTo>
                  <a:lnTo>
                    <a:pt x="11" y="97"/>
                  </a:lnTo>
                  <a:lnTo>
                    <a:pt x="21" y="108"/>
                  </a:lnTo>
                  <a:lnTo>
                    <a:pt x="34" y="115"/>
                  </a:lnTo>
                  <a:lnTo>
                    <a:pt x="47" y="122"/>
                  </a:lnTo>
                  <a:lnTo>
                    <a:pt x="62" y="125"/>
                  </a:lnTo>
                  <a:lnTo>
                    <a:pt x="78" y="126"/>
                  </a:lnTo>
                  <a:lnTo>
                    <a:pt x="93" y="124"/>
                  </a:lnTo>
                  <a:lnTo>
                    <a:pt x="108" y="119"/>
                  </a:lnTo>
                  <a:lnTo>
                    <a:pt x="114" y="113"/>
                  </a:lnTo>
                  <a:lnTo>
                    <a:pt x="120" y="103"/>
                  </a:lnTo>
                  <a:lnTo>
                    <a:pt x="124" y="93"/>
                  </a:lnTo>
                  <a:lnTo>
                    <a:pt x="130" y="84"/>
                  </a:lnTo>
                  <a:lnTo>
                    <a:pt x="136" y="77"/>
                  </a:lnTo>
                  <a:lnTo>
                    <a:pt x="142" y="72"/>
                  </a:lnTo>
                  <a:lnTo>
                    <a:pt x="149" y="67"/>
                  </a:lnTo>
                  <a:lnTo>
                    <a:pt x="155" y="65"/>
                  </a:lnTo>
                  <a:lnTo>
                    <a:pt x="177" y="59"/>
                  </a:lnTo>
                  <a:lnTo>
                    <a:pt x="198" y="56"/>
                  </a:lnTo>
                  <a:lnTo>
                    <a:pt x="243" y="54"/>
                  </a:lnTo>
                  <a:lnTo>
                    <a:pt x="265" y="52"/>
                  </a:lnTo>
                  <a:lnTo>
                    <a:pt x="286" y="47"/>
                  </a:lnTo>
                  <a:lnTo>
                    <a:pt x="296" y="43"/>
                  </a:lnTo>
                  <a:lnTo>
                    <a:pt x="305" y="39"/>
                  </a:lnTo>
                  <a:lnTo>
                    <a:pt x="315" y="33"/>
                  </a:lnTo>
                  <a:lnTo>
                    <a:pt x="324" y="2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" name="Freeform 23"/>
            <p:cNvSpPr>
              <a:spLocks/>
            </p:cNvSpPr>
            <p:nvPr/>
          </p:nvSpPr>
          <p:spPr bwMode="auto">
            <a:xfrm>
              <a:off x="2161" y="3726"/>
              <a:ext cx="346" cy="268"/>
            </a:xfrm>
            <a:custGeom>
              <a:avLst/>
              <a:gdLst>
                <a:gd name="T0" fmla="*/ 328 w 346"/>
                <a:gd name="T1" fmla="*/ 70 h 268"/>
                <a:gd name="T2" fmla="*/ 328 w 346"/>
                <a:gd name="T3" fmla="*/ 78 h 268"/>
                <a:gd name="T4" fmla="*/ 318 w 346"/>
                <a:gd name="T5" fmla="*/ 104 h 268"/>
                <a:gd name="T6" fmla="*/ 303 w 346"/>
                <a:gd name="T7" fmla="*/ 128 h 268"/>
                <a:gd name="T8" fmla="*/ 263 w 346"/>
                <a:gd name="T9" fmla="*/ 164 h 268"/>
                <a:gd name="T10" fmla="*/ 211 w 346"/>
                <a:gd name="T11" fmla="*/ 183 h 268"/>
                <a:gd name="T12" fmla="*/ 156 w 346"/>
                <a:gd name="T13" fmla="*/ 187 h 268"/>
                <a:gd name="T14" fmla="*/ 121 w 346"/>
                <a:gd name="T15" fmla="*/ 178 h 268"/>
                <a:gd name="T16" fmla="*/ 109 w 346"/>
                <a:gd name="T17" fmla="*/ 164 h 268"/>
                <a:gd name="T18" fmla="*/ 103 w 346"/>
                <a:gd name="T19" fmla="*/ 144 h 268"/>
                <a:gd name="T20" fmla="*/ 104 w 346"/>
                <a:gd name="T21" fmla="*/ 124 h 268"/>
                <a:gd name="T22" fmla="*/ 109 w 346"/>
                <a:gd name="T23" fmla="*/ 109 h 268"/>
                <a:gd name="T24" fmla="*/ 124 w 346"/>
                <a:gd name="T25" fmla="*/ 94 h 268"/>
                <a:gd name="T26" fmla="*/ 155 w 346"/>
                <a:gd name="T27" fmla="*/ 75 h 268"/>
                <a:gd name="T28" fmla="*/ 163 w 346"/>
                <a:gd name="T29" fmla="*/ 62 h 268"/>
                <a:gd name="T30" fmla="*/ 164 w 346"/>
                <a:gd name="T31" fmla="*/ 41 h 268"/>
                <a:gd name="T32" fmla="*/ 153 w 346"/>
                <a:gd name="T33" fmla="*/ 17 h 268"/>
                <a:gd name="T34" fmla="*/ 135 w 346"/>
                <a:gd name="T35" fmla="*/ 3 h 268"/>
                <a:gd name="T36" fmla="*/ 111 w 346"/>
                <a:gd name="T37" fmla="*/ 0 h 268"/>
                <a:gd name="T38" fmla="*/ 73 w 346"/>
                <a:gd name="T39" fmla="*/ 7 h 268"/>
                <a:gd name="T40" fmla="*/ 60 w 346"/>
                <a:gd name="T41" fmla="*/ 15 h 268"/>
                <a:gd name="T42" fmla="*/ 32 w 346"/>
                <a:gd name="T43" fmla="*/ 59 h 268"/>
                <a:gd name="T44" fmla="*/ 7 w 346"/>
                <a:gd name="T45" fmla="*/ 117 h 268"/>
                <a:gd name="T46" fmla="*/ 0 w 346"/>
                <a:gd name="T47" fmla="*/ 165 h 268"/>
                <a:gd name="T48" fmla="*/ 3 w 346"/>
                <a:gd name="T49" fmla="*/ 190 h 268"/>
                <a:gd name="T50" fmla="*/ 18 w 346"/>
                <a:gd name="T51" fmla="*/ 217 h 268"/>
                <a:gd name="T52" fmla="*/ 49 w 346"/>
                <a:gd name="T53" fmla="*/ 251 h 268"/>
                <a:gd name="T54" fmla="*/ 74 w 346"/>
                <a:gd name="T55" fmla="*/ 262 h 268"/>
                <a:gd name="T56" fmla="*/ 112 w 346"/>
                <a:gd name="T57" fmla="*/ 266 h 268"/>
                <a:gd name="T58" fmla="*/ 162 w 346"/>
                <a:gd name="T59" fmla="*/ 267 h 268"/>
                <a:gd name="T60" fmla="*/ 186 w 346"/>
                <a:gd name="T61" fmla="*/ 261 h 268"/>
                <a:gd name="T62" fmla="*/ 254 w 346"/>
                <a:gd name="T63" fmla="*/ 237 h 268"/>
                <a:gd name="T64" fmla="*/ 320 w 346"/>
                <a:gd name="T65" fmla="*/ 205 h 268"/>
                <a:gd name="T66" fmla="*/ 334 w 346"/>
                <a:gd name="T67" fmla="*/ 190 h 268"/>
                <a:gd name="T68" fmla="*/ 341 w 346"/>
                <a:gd name="T69" fmla="*/ 171 h 268"/>
                <a:gd name="T70" fmla="*/ 346 w 346"/>
                <a:gd name="T71" fmla="*/ 119 h 268"/>
                <a:gd name="T72" fmla="*/ 343 w 346"/>
                <a:gd name="T73" fmla="*/ 93 h 268"/>
                <a:gd name="T74" fmla="*/ 334 w 346"/>
                <a:gd name="T75" fmla="*/ 69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46" h="268">
                  <a:moveTo>
                    <a:pt x="328" y="69"/>
                  </a:moveTo>
                  <a:lnTo>
                    <a:pt x="328" y="70"/>
                  </a:lnTo>
                  <a:lnTo>
                    <a:pt x="328" y="73"/>
                  </a:lnTo>
                  <a:lnTo>
                    <a:pt x="328" y="78"/>
                  </a:lnTo>
                  <a:lnTo>
                    <a:pt x="323" y="91"/>
                  </a:lnTo>
                  <a:lnTo>
                    <a:pt x="318" y="104"/>
                  </a:lnTo>
                  <a:lnTo>
                    <a:pt x="312" y="117"/>
                  </a:lnTo>
                  <a:lnTo>
                    <a:pt x="303" y="128"/>
                  </a:lnTo>
                  <a:lnTo>
                    <a:pt x="285" y="148"/>
                  </a:lnTo>
                  <a:lnTo>
                    <a:pt x="263" y="164"/>
                  </a:lnTo>
                  <a:lnTo>
                    <a:pt x="238" y="176"/>
                  </a:lnTo>
                  <a:lnTo>
                    <a:pt x="211" y="183"/>
                  </a:lnTo>
                  <a:lnTo>
                    <a:pt x="184" y="187"/>
                  </a:lnTo>
                  <a:lnTo>
                    <a:pt x="156" y="187"/>
                  </a:lnTo>
                  <a:lnTo>
                    <a:pt x="129" y="182"/>
                  </a:lnTo>
                  <a:lnTo>
                    <a:pt x="121" y="178"/>
                  </a:lnTo>
                  <a:lnTo>
                    <a:pt x="114" y="171"/>
                  </a:lnTo>
                  <a:lnTo>
                    <a:pt x="109" y="164"/>
                  </a:lnTo>
                  <a:lnTo>
                    <a:pt x="105" y="154"/>
                  </a:lnTo>
                  <a:lnTo>
                    <a:pt x="103" y="144"/>
                  </a:lnTo>
                  <a:lnTo>
                    <a:pt x="103" y="134"/>
                  </a:lnTo>
                  <a:lnTo>
                    <a:pt x="104" y="124"/>
                  </a:lnTo>
                  <a:lnTo>
                    <a:pt x="107" y="115"/>
                  </a:lnTo>
                  <a:lnTo>
                    <a:pt x="109" y="109"/>
                  </a:lnTo>
                  <a:lnTo>
                    <a:pt x="113" y="103"/>
                  </a:lnTo>
                  <a:lnTo>
                    <a:pt x="124" y="94"/>
                  </a:lnTo>
                  <a:lnTo>
                    <a:pt x="150" y="80"/>
                  </a:lnTo>
                  <a:lnTo>
                    <a:pt x="155" y="75"/>
                  </a:lnTo>
                  <a:lnTo>
                    <a:pt x="159" y="68"/>
                  </a:lnTo>
                  <a:lnTo>
                    <a:pt x="163" y="62"/>
                  </a:lnTo>
                  <a:lnTo>
                    <a:pt x="164" y="55"/>
                  </a:lnTo>
                  <a:lnTo>
                    <a:pt x="164" y="41"/>
                  </a:lnTo>
                  <a:lnTo>
                    <a:pt x="159" y="28"/>
                  </a:lnTo>
                  <a:lnTo>
                    <a:pt x="153" y="17"/>
                  </a:lnTo>
                  <a:lnTo>
                    <a:pt x="144" y="9"/>
                  </a:lnTo>
                  <a:lnTo>
                    <a:pt x="135" y="3"/>
                  </a:lnTo>
                  <a:lnTo>
                    <a:pt x="123" y="1"/>
                  </a:lnTo>
                  <a:lnTo>
                    <a:pt x="111" y="0"/>
                  </a:lnTo>
                  <a:lnTo>
                    <a:pt x="98" y="1"/>
                  </a:lnTo>
                  <a:lnTo>
                    <a:pt x="73" y="7"/>
                  </a:lnTo>
                  <a:lnTo>
                    <a:pt x="67" y="11"/>
                  </a:lnTo>
                  <a:lnTo>
                    <a:pt x="60" y="15"/>
                  </a:lnTo>
                  <a:lnTo>
                    <a:pt x="49" y="29"/>
                  </a:lnTo>
                  <a:lnTo>
                    <a:pt x="32" y="59"/>
                  </a:lnTo>
                  <a:lnTo>
                    <a:pt x="15" y="97"/>
                  </a:lnTo>
                  <a:lnTo>
                    <a:pt x="7" y="117"/>
                  </a:lnTo>
                  <a:lnTo>
                    <a:pt x="2" y="138"/>
                  </a:lnTo>
                  <a:lnTo>
                    <a:pt x="0" y="165"/>
                  </a:lnTo>
                  <a:lnTo>
                    <a:pt x="1" y="178"/>
                  </a:lnTo>
                  <a:lnTo>
                    <a:pt x="3" y="190"/>
                  </a:lnTo>
                  <a:lnTo>
                    <a:pt x="9" y="204"/>
                  </a:lnTo>
                  <a:lnTo>
                    <a:pt x="18" y="217"/>
                  </a:lnTo>
                  <a:lnTo>
                    <a:pt x="38" y="243"/>
                  </a:lnTo>
                  <a:lnTo>
                    <a:pt x="49" y="251"/>
                  </a:lnTo>
                  <a:lnTo>
                    <a:pt x="61" y="258"/>
                  </a:lnTo>
                  <a:lnTo>
                    <a:pt x="74" y="262"/>
                  </a:lnTo>
                  <a:lnTo>
                    <a:pt x="88" y="263"/>
                  </a:lnTo>
                  <a:lnTo>
                    <a:pt x="112" y="266"/>
                  </a:lnTo>
                  <a:lnTo>
                    <a:pt x="137" y="268"/>
                  </a:lnTo>
                  <a:lnTo>
                    <a:pt x="162" y="267"/>
                  </a:lnTo>
                  <a:lnTo>
                    <a:pt x="175" y="264"/>
                  </a:lnTo>
                  <a:lnTo>
                    <a:pt x="186" y="261"/>
                  </a:lnTo>
                  <a:lnTo>
                    <a:pt x="221" y="250"/>
                  </a:lnTo>
                  <a:lnTo>
                    <a:pt x="254" y="237"/>
                  </a:lnTo>
                  <a:lnTo>
                    <a:pt x="288" y="222"/>
                  </a:lnTo>
                  <a:lnTo>
                    <a:pt x="320" y="205"/>
                  </a:lnTo>
                  <a:lnTo>
                    <a:pt x="328" y="198"/>
                  </a:lnTo>
                  <a:lnTo>
                    <a:pt x="334" y="190"/>
                  </a:lnTo>
                  <a:lnTo>
                    <a:pt x="339" y="181"/>
                  </a:lnTo>
                  <a:lnTo>
                    <a:pt x="341" y="171"/>
                  </a:lnTo>
                  <a:lnTo>
                    <a:pt x="344" y="145"/>
                  </a:lnTo>
                  <a:lnTo>
                    <a:pt x="346" y="119"/>
                  </a:lnTo>
                  <a:lnTo>
                    <a:pt x="345" y="107"/>
                  </a:lnTo>
                  <a:lnTo>
                    <a:pt x="343" y="93"/>
                  </a:lnTo>
                  <a:lnTo>
                    <a:pt x="340" y="81"/>
                  </a:lnTo>
                  <a:lnTo>
                    <a:pt x="334" y="69"/>
                  </a:lnTo>
                  <a:lnTo>
                    <a:pt x="328" y="69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50000">
                  <a:srgbClr val="4D4D4D"/>
                </a:gs>
                <a:gs pos="100000">
                  <a:schemeClr val="tx1"/>
                </a:gs>
              </a:gsLst>
              <a:lin ang="5400000" scaled="1"/>
            </a:gra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</p:spPr>
          <p:txBody>
            <a:bodyPr/>
            <a:lstStyle/>
            <a:p>
              <a:pPr defTabSz="449251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defRPr/>
              </a:pPr>
              <a:endParaRPr lang="es-ES" sz="2400">
                <a:solidFill>
                  <a:srgbClr val="FFFFFF"/>
                </a:solidFill>
              </a:endParaRPr>
            </a:p>
          </p:txBody>
        </p:sp>
        <p:sp>
          <p:nvSpPr>
            <p:cNvPr id="7229" name="Freeform 24"/>
            <p:cNvSpPr>
              <a:spLocks/>
            </p:cNvSpPr>
            <p:nvPr/>
          </p:nvSpPr>
          <p:spPr bwMode="auto">
            <a:xfrm>
              <a:off x="1663" y="3401"/>
              <a:ext cx="98" cy="66"/>
            </a:xfrm>
            <a:custGeom>
              <a:avLst/>
              <a:gdLst>
                <a:gd name="T0" fmla="*/ 0 w 98"/>
                <a:gd name="T1" fmla="*/ 39 h 66"/>
                <a:gd name="T2" fmla="*/ 5 w 98"/>
                <a:gd name="T3" fmla="*/ 25 h 66"/>
                <a:gd name="T4" fmla="*/ 14 w 98"/>
                <a:gd name="T5" fmla="*/ 14 h 66"/>
                <a:gd name="T6" fmla="*/ 26 w 98"/>
                <a:gd name="T7" fmla="*/ 7 h 66"/>
                <a:gd name="T8" fmla="*/ 39 w 98"/>
                <a:gd name="T9" fmla="*/ 2 h 66"/>
                <a:gd name="T10" fmla="*/ 53 w 98"/>
                <a:gd name="T11" fmla="*/ 0 h 66"/>
                <a:gd name="T12" fmla="*/ 68 w 98"/>
                <a:gd name="T13" fmla="*/ 0 h 66"/>
                <a:gd name="T14" fmla="*/ 83 w 98"/>
                <a:gd name="T15" fmla="*/ 3 h 66"/>
                <a:gd name="T16" fmla="*/ 97 w 98"/>
                <a:gd name="T17" fmla="*/ 6 h 66"/>
                <a:gd name="T18" fmla="*/ 98 w 98"/>
                <a:gd name="T19" fmla="*/ 7 h 66"/>
                <a:gd name="T20" fmla="*/ 98 w 98"/>
                <a:gd name="T21" fmla="*/ 11 h 66"/>
                <a:gd name="T22" fmla="*/ 97 w 98"/>
                <a:gd name="T23" fmla="*/ 20 h 66"/>
                <a:gd name="T24" fmla="*/ 79 w 98"/>
                <a:gd name="T25" fmla="*/ 40 h 66"/>
                <a:gd name="T26" fmla="*/ 60 w 98"/>
                <a:gd name="T27" fmla="*/ 58 h 66"/>
                <a:gd name="T28" fmla="*/ 48 w 98"/>
                <a:gd name="T29" fmla="*/ 64 h 66"/>
                <a:gd name="T30" fmla="*/ 36 w 98"/>
                <a:gd name="T31" fmla="*/ 66 h 66"/>
                <a:gd name="T32" fmla="*/ 23 w 98"/>
                <a:gd name="T33" fmla="*/ 65 h 66"/>
                <a:gd name="T34" fmla="*/ 13 w 98"/>
                <a:gd name="T35" fmla="*/ 62 h 66"/>
                <a:gd name="T36" fmla="*/ 7 w 98"/>
                <a:gd name="T37" fmla="*/ 59 h 66"/>
                <a:gd name="T38" fmla="*/ 3 w 98"/>
                <a:gd name="T39" fmla="*/ 54 h 66"/>
                <a:gd name="T40" fmla="*/ 1 w 98"/>
                <a:gd name="T41" fmla="*/ 47 h 66"/>
                <a:gd name="T42" fmla="*/ 0 w 98"/>
                <a:gd name="T43" fmla="*/ 39 h 6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8"/>
                <a:gd name="T67" fmla="*/ 0 h 66"/>
                <a:gd name="T68" fmla="*/ 98 w 98"/>
                <a:gd name="T69" fmla="*/ 66 h 6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8" h="66">
                  <a:moveTo>
                    <a:pt x="0" y="39"/>
                  </a:moveTo>
                  <a:lnTo>
                    <a:pt x="5" y="25"/>
                  </a:lnTo>
                  <a:lnTo>
                    <a:pt x="14" y="14"/>
                  </a:lnTo>
                  <a:lnTo>
                    <a:pt x="26" y="7"/>
                  </a:lnTo>
                  <a:lnTo>
                    <a:pt x="39" y="2"/>
                  </a:lnTo>
                  <a:lnTo>
                    <a:pt x="53" y="0"/>
                  </a:lnTo>
                  <a:lnTo>
                    <a:pt x="68" y="0"/>
                  </a:lnTo>
                  <a:lnTo>
                    <a:pt x="83" y="3"/>
                  </a:lnTo>
                  <a:lnTo>
                    <a:pt x="97" y="6"/>
                  </a:lnTo>
                  <a:lnTo>
                    <a:pt x="98" y="7"/>
                  </a:lnTo>
                  <a:lnTo>
                    <a:pt x="98" y="11"/>
                  </a:lnTo>
                  <a:lnTo>
                    <a:pt x="97" y="20"/>
                  </a:lnTo>
                  <a:lnTo>
                    <a:pt x="79" y="40"/>
                  </a:lnTo>
                  <a:lnTo>
                    <a:pt x="60" y="58"/>
                  </a:lnTo>
                  <a:lnTo>
                    <a:pt x="48" y="64"/>
                  </a:lnTo>
                  <a:lnTo>
                    <a:pt x="36" y="66"/>
                  </a:lnTo>
                  <a:lnTo>
                    <a:pt x="23" y="65"/>
                  </a:lnTo>
                  <a:lnTo>
                    <a:pt x="13" y="62"/>
                  </a:lnTo>
                  <a:lnTo>
                    <a:pt x="7" y="59"/>
                  </a:lnTo>
                  <a:lnTo>
                    <a:pt x="3" y="54"/>
                  </a:lnTo>
                  <a:lnTo>
                    <a:pt x="1" y="4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70FF7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30" name="Freeform 25"/>
            <p:cNvSpPr>
              <a:spLocks/>
            </p:cNvSpPr>
            <p:nvPr/>
          </p:nvSpPr>
          <p:spPr bwMode="auto">
            <a:xfrm>
              <a:off x="1502" y="3420"/>
              <a:ext cx="78" cy="48"/>
            </a:xfrm>
            <a:custGeom>
              <a:avLst/>
              <a:gdLst>
                <a:gd name="T0" fmla="*/ 1 w 78"/>
                <a:gd name="T1" fmla="*/ 20 h 48"/>
                <a:gd name="T2" fmla="*/ 5 w 78"/>
                <a:gd name="T3" fmla="*/ 13 h 48"/>
                <a:gd name="T4" fmla="*/ 13 w 78"/>
                <a:gd name="T5" fmla="*/ 8 h 48"/>
                <a:gd name="T6" fmla="*/ 20 w 78"/>
                <a:gd name="T7" fmla="*/ 3 h 48"/>
                <a:gd name="T8" fmla="*/ 29 w 78"/>
                <a:gd name="T9" fmla="*/ 1 h 48"/>
                <a:gd name="T10" fmla="*/ 39 w 78"/>
                <a:gd name="T11" fmla="*/ 0 h 48"/>
                <a:gd name="T12" fmla="*/ 48 w 78"/>
                <a:gd name="T13" fmla="*/ 0 h 48"/>
                <a:gd name="T14" fmla="*/ 67 w 78"/>
                <a:gd name="T15" fmla="*/ 3 h 48"/>
                <a:gd name="T16" fmla="*/ 71 w 78"/>
                <a:gd name="T17" fmla="*/ 6 h 48"/>
                <a:gd name="T18" fmla="*/ 74 w 78"/>
                <a:gd name="T19" fmla="*/ 9 h 48"/>
                <a:gd name="T20" fmla="*/ 78 w 78"/>
                <a:gd name="T21" fmla="*/ 19 h 48"/>
                <a:gd name="T22" fmla="*/ 78 w 78"/>
                <a:gd name="T23" fmla="*/ 29 h 48"/>
                <a:gd name="T24" fmla="*/ 74 w 78"/>
                <a:gd name="T25" fmla="*/ 36 h 48"/>
                <a:gd name="T26" fmla="*/ 70 w 78"/>
                <a:gd name="T27" fmla="*/ 42 h 48"/>
                <a:gd name="T28" fmla="*/ 64 w 78"/>
                <a:gd name="T29" fmla="*/ 46 h 48"/>
                <a:gd name="T30" fmla="*/ 57 w 78"/>
                <a:gd name="T31" fmla="*/ 47 h 48"/>
                <a:gd name="T32" fmla="*/ 49 w 78"/>
                <a:gd name="T33" fmla="*/ 48 h 48"/>
                <a:gd name="T34" fmla="*/ 33 w 78"/>
                <a:gd name="T35" fmla="*/ 47 h 48"/>
                <a:gd name="T36" fmla="*/ 17 w 78"/>
                <a:gd name="T37" fmla="*/ 45 h 48"/>
                <a:gd name="T38" fmla="*/ 14 w 78"/>
                <a:gd name="T39" fmla="*/ 44 h 48"/>
                <a:gd name="T40" fmla="*/ 10 w 78"/>
                <a:gd name="T41" fmla="*/ 42 h 48"/>
                <a:gd name="T42" fmla="*/ 4 w 78"/>
                <a:gd name="T43" fmla="*/ 40 h 48"/>
                <a:gd name="T44" fmla="*/ 3 w 78"/>
                <a:gd name="T45" fmla="*/ 39 h 48"/>
                <a:gd name="T46" fmla="*/ 3 w 78"/>
                <a:gd name="T47" fmla="*/ 39 h 48"/>
                <a:gd name="T48" fmla="*/ 3 w 78"/>
                <a:gd name="T49" fmla="*/ 39 h 48"/>
                <a:gd name="T50" fmla="*/ 1 w 78"/>
                <a:gd name="T51" fmla="*/ 34 h 48"/>
                <a:gd name="T52" fmla="*/ 0 w 78"/>
                <a:gd name="T53" fmla="*/ 30 h 48"/>
                <a:gd name="T54" fmla="*/ 0 w 78"/>
                <a:gd name="T55" fmla="*/ 24 h 48"/>
                <a:gd name="T56" fmla="*/ 1 w 78"/>
                <a:gd name="T57" fmla="*/ 20 h 4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78"/>
                <a:gd name="T88" fmla="*/ 0 h 48"/>
                <a:gd name="T89" fmla="*/ 78 w 78"/>
                <a:gd name="T90" fmla="*/ 48 h 4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78" h="48">
                  <a:moveTo>
                    <a:pt x="1" y="20"/>
                  </a:moveTo>
                  <a:lnTo>
                    <a:pt x="5" y="13"/>
                  </a:lnTo>
                  <a:lnTo>
                    <a:pt x="13" y="8"/>
                  </a:lnTo>
                  <a:lnTo>
                    <a:pt x="20" y="3"/>
                  </a:lnTo>
                  <a:lnTo>
                    <a:pt x="29" y="1"/>
                  </a:lnTo>
                  <a:lnTo>
                    <a:pt x="39" y="0"/>
                  </a:lnTo>
                  <a:lnTo>
                    <a:pt x="48" y="0"/>
                  </a:lnTo>
                  <a:lnTo>
                    <a:pt x="67" y="3"/>
                  </a:lnTo>
                  <a:lnTo>
                    <a:pt x="71" y="6"/>
                  </a:lnTo>
                  <a:lnTo>
                    <a:pt x="74" y="9"/>
                  </a:lnTo>
                  <a:lnTo>
                    <a:pt x="78" y="19"/>
                  </a:lnTo>
                  <a:lnTo>
                    <a:pt x="78" y="29"/>
                  </a:lnTo>
                  <a:lnTo>
                    <a:pt x="74" y="36"/>
                  </a:lnTo>
                  <a:lnTo>
                    <a:pt x="70" y="42"/>
                  </a:lnTo>
                  <a:lnTo>
                    <a:pt x="64" y="46"/>
                  </a:lnTo>
                  <a:lnTo>
                    <a:pt x="57" y="47"/>
                  </a:lnTo>
                  <a:lnTo>
                    <a:pt x="49" y="48"/>
                  </a:lnTo>
                  <a:lnTo>
                    <a:pt x="33" y="47"/>
                  </a:lnTo>
                  <a:lnTo>
                    <a:pt x="17" y="45"/>
                  </a:lnTo>
                  <a:lnTo>
                    <a:pt x="14" y="44"/>
                  </a:lnTo>
                  <a:lnTo>
                    <a:pt x="10" y="42"/>
                  </a:lnTo>
                  <a:lnTo>
                    <a:pt x="4" y="40"/>
                  </a:lnTo>
                  <a:lnTo>
                    <a:pt x="3" y="39"/>
                  </a:lnTo>
                  <a:lnTo>
                    <a:pt x="1" y="34"/>
                  </a:lnTo>
                  <a:lnTo>
                    <a:pt x="0" y="30"/>
                  </a:lnTo>
                  <a:lnTo>
                    <a:pt x="0" y="24"/>
                  </a:lnTo>
                  <a:lnTo>
                    <a:pt x="1" y="20"/>
                  </a:lnTo>
                  <a:close/>
                </a:path>
              </a:pathLst>
            </a:custGeom>
            <a:solidFill>
              <a:srgbClr val="70FF7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31" name="Freeform 26"/>
            <p:cNvSpPr>
              <a:spLocks/>
            </p:cNvSpPr>
            <p:nvPr/>
          </p:nvSpPr>
          <p:spPr bwMode="auto">
            <a:xfrm>
              <a:off x="1582" y="3491"/>
              <a:ext cx="65" cy="36"/>
            </a:xfrm>
            <a:custGeom>
              <a:avLst/>
              <a:gdLst>
                <a:gd name="T0" fmla="*/ 35 w 65"/>
                <a:gd name="T1" fmla="*/ 4 h 36"/>
                <a:gd name="T2" fmla="*/ 17 w 65"/>
                <a:gd name="T3" fmla="*/ 0 h 36"/>
                <a:gd name="T4" fmla="*/ 9 w 65"/>
                <a:gd name="T5" fmla="*/ 2 h 36"/>
                <a:gd name="T6" fmla="*/ 3 w 65"/>
                <a:gd name="T7" fmla="*/ 5 h 36"/>
                <a:gd name="T8" fmla="*/ 0 w 65"/>
                <a:gd name="T9" fmla="*/ 8 h 36"/>
                <a:gd name="T10" fmla="*/ 0 w 65"/>
                <a:gd name="T11" fmla="*/ 12 h 36"/>
                <a:gd name="T12" fmla="*/ 1 w 65"/>
                <a:gd name="T13" fmla="*/ 17 h 36"/>
                <a:gd name="T14" fmla="*/ 3 w 65"/>
                <a:gd name="T15" fmla="*/ 20 h 36"/>
                <a:gd name="T16" fmla="*/ 11 w 65"/>
                <a:gd name="T17" fmla="*/ 29 h 36"/>
                <a:gd name="T18" fmla="*/ 19 w 65"/>
                <a:gd name="T19" fmla="*/ 34 h 36"/>
                <a:gd name="T20" fmla="*/ 33 w 65"/>
                <a:gd name="T21" fmla="*/ 36 h 36"/>
                <a:gd name="T22" fmla="*/ 40 w 65"/>
                <a:gd name="T23" fmla="*/ 34 h 36"/>
                <a:gd name="T24" fmla="*/ 46 w 65"/>
                <a:gd name="T25" fmla="*/ 32 h 36"/>
                <a:gd name="T26" fmla="*/ 54 w 65"/>
                <a:gd name="T27" fmla="*/ 29 h 36"/>
                <a:gd name="T28" fmla="*/ 60 w 65"/>
                <a:gd name="T29" fmla="*/ 23 h 36"/>
                <a:gd name="T30" fmla="*/ 65 w 65"/>
                <a:gd name="T31" fmla="*/ 16 h 36"/>
                <a:gd name="T32" fmla="*/ 65 w 65"/>
                <a:gd name="T33" fmla="*/ 11 h 36"/>
                <a:gd name="T34" fmla="*/ 62 w 65"/>
                <a:gd name="T35" fmla="*/ 7 h 36"/>
                <a:gd name="T36" fmla="*/ 58 w 65"/>
                <a:gd name="T37" fmla="*/ 5 h 36"/>
                <a:gd name="T38" fmla="*/ 52 w 65"/>
                <a:gd name="T39" fmla="*/ 4 h 36"/>
                <a:gd name="T40" fmla="*/ 35 w 65"/>
                <a:gd name="T41" fmla="*/ 4 h 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5"/>
                <a:gd name="T64" fmla="*/ 0 h 36"/>
                <a:gd name="T65" fmla="*/ 65 w 65"/>
                <a:gd name="T66" fmla="*/ 36 h 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5" h="36">
                  <a:moveTo>
                    <a:pt x="35" y="4"/>
                  </a:moveTo>
                  <a:lnTo>
                    <a:pt x="17" y="0"/>
                  </a:lnTo>
                  <a:lnTo>
                    <a:pt x="9" y="2"/>
                  </a:lnTo>
                  <a:lnTo>
                    <a:pt x="3" y="5"/>
                  </a:lnTo>
                  <a:lnTo>
                    <a:pt x="0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3" y="20"/>
                  </a:lnTo>
                  <a:lnTo>
                    <a:pt x="11" y="29"/>
                  </a:lnTo>
                  <a:lnTo>
                    <a:pt x="19" y="34"/>
                  </a:lnTo>
                  <a:lnTo>
                    <a:pt x="33" y="36"/>
                  </a:lnTo>
                  <a:lnTo>
                    <a:pt x="40" y="34"/>
                  </a:lnTo>
                  <a:lnTo>
                    <a:pt x="46" y="32"/>
                  </a:lnTo>
                  <a:lnTo>
                    <a:pt x="54" y="29"/>
                  </a:lnTo>
                  <a:lnTo>
                    <a:pt x="60" y="23"/>
                  </a:lnTo>
                  <a:lnTo>
                    <a:pt x="65" y="16"/>
                  </a:lnTo>
                  <a:lnTo>
                    <a:pt x="65" y="11"/>
                  </a:lnTo>
                  <a:lnTo>
                    <a:pt x="62" y="7"/>
                  </a:lnTo>
                  <a:lnTo>
                    <a:pt x="58" y="5"/>
                  </a:lnTo>
                  <a:lnTo>
                    <a:pt x="52" y="4"/>
                  </a:lnTo>
                  <a:lnTo>
                    <a:pt x="35" y="4"/>
                  </a:lnTo>
                  <a:close/>
                </a:path>
              </a:pathLst>
            </a:custGeom>
            <a:gradFill rotWithShape="1">
              <a:gsLst>
                <a:gs pos="0">
                  <a:srgbClr val="B2B2B2"/>
                </a:gs>
                <a:gs pos="100000">
                  <a:srgbClr val="4D4D4D"/>
                </a:gs>
              </a:gsLst>
              <a:path path="rect">
                <a:fillToRect l="50000" t="50000" r="50000" b="5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32" name="Freeform 27"/>
            <p:cNvSpPr>
              <a:spLocks/>
            </p:cNvSpPr>
            <p:nvPr/>
          </p:nvSpPr>
          <p:spPr bwMode="auto">
            <a:xfrm>
              <a:off x="1564" y="3498"/>
              <a:ext cx="251" cy="95"/>
            </a:xfrm>
            <a:custGeom>
              <a:avLst/>
              <a:gdLst>
                <a:gd name="T0" fmla="*/ 0 w 251"/>
                <a:gd name="T1" fmla="*/ 94 h 95"/>
                <a:gd name="T2" fmla="*/ 23 w 251"/>
                <a:gd name="T3" fmla="*/ 87 h 95"/>
                <a:gd name="T4" fmla="*/ 34 w 251"/>
                <a:gd name="T5" fmla="*/ 82 h 95"/>
                <a:gd name="T6" fmla="*/ 38 w 251"/>
                <a:gd name="T7" fmla="*/ 78 h 95"/>
                <a:gd name="T8" fmla="*/ 41 w 251"/>
                <a:gd name="T9" fmla="*/ 73 h 95"/>
                <a:gd name="T10" fmla="*/ 45 w 251"/>
                <a:gd name="T11" fmla="*/ 64 h 95"/>
                <a:gd name="T12" fmla="*/ 46 w 251"/>
                <a:gd name="T13" fmla="*/ 54 h 95"/>
                <a:gd name="T14" fmla="*/ 47 w 251"/>
                <a:gd name="T15" fmla="*/ 44 h 95"/>
                <a:gd name="T16" fmla="*/ 50 w 251"/>
                <a:gd name="T17" fmla="*/ 34 h 95"/>
                <a:gd name="T18" fmla="*/ 53 w 251"/>
                <a:gd name="T19" fmla="*/ 44 h 95"/>
                <a:gd name="T20" fmla="*/ 58 w 251"/>
                <a:gd name="T21" fmla="*/ 54 h 95"/>
                <a:gd name="T22" fmla="*/ 63 w 251"/>
                <a:gd name="T23" fmla="*/ 61 h 95"/>
                <a:gd name="T24" fmla="*/ 71 w 251"/>
                <a:gd name="T25" fmla="*/ 69 h 95"/>
                <a:gd name="T26" fmla="*/ 87 w 251"/>
                <a:gd name="T27" fmla="*/ 80 h 95"/>
                <a:gd name="T28" fmla="*/ 106 w 251"/>
                <a:gd name="T29" fmla="*/ 88 h 95"/>
                <a:gd name="T30" fmla="*/ 127 w 251"/>
                <a:gd name="T31" fmla="*/ 92 h 95"/>
                <a:gd name="T32" fmla="*/ 148 w 251"/>
                <a:gd name="T33" fmla="*/ 94 h 95"/>
                <a:gd name="T34" fmla="*/ 170 w 251"/>
                <a:gd name="T35" fmla="*/ 95 h 95"/>
                <a:gd name="T36" fmla="*/ 189 w 251"/>
                <a:gd name="T37" fmla="*/ 94 h 95"/>
                <a:gd name="T38" fmla="*/ 202 w 251"/>
                <a:gd name="T39" fmla="*/ 92 h 95"/>
                <a:gd name="T40" fmla="*/ 214 w 251"/>
                <a:gd name="T41" fmla="*/ 88 h 95"/>
                <a:gd name="T42" fmla="*/ 233 w 251"/>
                <a:gd name="T43" fmla="*/ 75 h 95"/>
                <a:gd name="T44" fmla="*/ 240 w 251"/>
                <a:gd name="T45" fmla="*/ 67 h 95"/>
                <a:gd name="T46" fmla="*/ 248 w 251"/>
                <a:gd name="T47" fmla="*/ 58 h 95"/>
                <a:gd name="T48" fmla="*/ 250 w 251"/>
                <a:gd name="T49" fmla="*/ 46 h 95"/>
                <a:gd name="T50" fmla="*/ 251 w 251"/>
                <a:gd name="T51" fmla="*/ 34 h 95"/>
                <a:gd name="T52" fmla="*/ 250 w 251"/>
                <a:gd name="T53" fmla="*/ 21 h 95"/>
                <a:gd name="T54" fmla="*/ 248 w 251"/>
                <a:gd name="T55" fmla="*/ 9 h 95"/>
                <a:gd name="T56" fmla="*/ 246 w 251"/>
                <a:gd name="T57" fmla="*/ 5 h 95"/>
                <a:gd name="T58" fmla="*/ 242 w 251"/>
                <a:gd name="T59" fmla="*/ 3 h 95"/>
                <a:gd name="T60" fmla="*/ 235 w 251"/>
                <a:gd name="T61" fmla="*/ 0 h 9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51"/>
                <a:gd name="T94" fmla="*/ 0 h 95"/>
                <a:gd name="T95" fmla="*/ 251 w 251"/>
                <a:gd name="T96" fmla="*/ 95 h 9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51" h="95">
                  <a:moveTo>
                    <a:pt x="0" y="94"/>
                  </a:moveTo>
                  <a:lnTo>
                    <a:pt x="23" y="87"/>
                  </a:lnTo>
                  <a:lnTo>
                    <a:pt x="34" y="82"/>
                  </a:lnTo>
                  <a:lnTo>
                    <a:pt x="38" y="78"/>
                  </a:lnTo>
                  <a:lnTo>
                    <a:pt x="41" y="73"/>
                  </a:lnTo>
                  <a:lnTo>
                    <a:pt x="45" y="64"/>
                  </a:lnTo>
                  <a:lnTo>
                    <a:pt x="46" y="54"/>
                  </a:lnTo>
                  <a:lnTo>
                    <a:pt x="47" y="44"/>
                  </a:lnTo>
                  <a:lnTo>
                    <a:pt x="50" y="34"/>
                  </a:lnTo>
                  <a:lnTo>
                    <a:pt x="53" y="44"/>
                  </a:lnTo>
                  <a:lnTo>
                    <a:pt x="58" y="54"/>
                  </a:lnTo>
                  <a:lnTo>
                    <a:pt x="63" y="61"/>
                  </a:lnTo>
                  <a:lnTo>
                    <a:pt x="71" y="69"/>
                  </a:lnTo>
                  <a:lnTo>
                    <a:pt x="87" y="80"/>
                  </a:lnTo>
                  <a:lnTo>
                    <a:pt x="106" y="88"/>
                  </a:lnTo>
                  <a:lnTo>
                    <a:pt x="127" y="92"/>
                  </a:lnTo>
                  <a:lnTo>
                    <a:pt x="148" y="94"/>
                  </a:lnTo>
                  <a:lnTo>
                    <a:pt x="170" y="95"/>
                  </a:lnTo>
                  <a:lnTo>
                    <a:pt x="189" y="94"/>
                  </a:lnTo>
                  <a:lnTo>
                    <a:pt x="202" y="92"/>
                  </a:lnTo>
                  <a:lnTo>
                    <a:pt x="214" y="88"/>
                  </a:lnTo>
                  <a:lnTo>
                    <a:pt x="233" y="75"/>
                  </a:lnTo>
                  <a:lnTo>
                    <a:pt x="240" y="67"/>
                  </a:lnTo>
                  <a:lnTo>
                    <a:pt x="248" y="58"/>
                  </a:lnTo>
                  <a:lnTo>
                    <a:pt x="250" y="46"/>
                  </a:lnTo>
                  <a:lnTo>
                    <a:pt x="251" y="34"/>
                  </a:lnTo>
                  <a:lnTo>
                    <a:pt x="250" y="21"/>
                  </a:lnTo>
                  <a:lnTo>
                    <a:pt x="248" y="9"/>
                  </a:lnTo>
                  <a:lnTo>
                    <a:pt x="246" y="5"/>
                  </a:lnTo>
                  <a:lnTo>
                    <a:pt x="242" y="3"/>
                  </a:lnTo>
                  <a:lnTo>
                    <a:pt x="235" y="0"/>
                  </a:lnTo>
                </a:path>
              </a:pathLst>
            </a:custGeom>
            <a:noFill/>
            <a:ln w="12700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33" name="Freeform 28"/>
            <p:cNvSpPr>
              <a:spLocks/>
            </p:cNvSpPr>
            <p:nvPr/>
          </p:nvSpPr>
          <p:spPr bwMode="auto">
            <a:xfrm>
              <a:off x="1813" y="3333"/>
              <a:ext cx="70" cy="66"/>
            </a:xfrm>
            <a:custGeom>
              <a:avLst/>
              <a:gdLst>
                <a:gd name="T0" fmla="*/ 0 w 70"/>
                <a:gd name="T1" fmla="*/ 53 h 66"/>
                <a:gd name="T2" fmla="*/ 14 w 70"/>
                <a:gd name="T3" fmla="*/ 36 h 66"/>
                <a:gd name="T4" fmla="*/ 31 w 70"/>
                <a:gd name="T5" fmla="*/ 21 h 66"/>
                <a:gd name="T6" fmla="*/ 51 w 70"/>
                <a:gd name="T7" fmla="*/ 10 h 66"/>
                <a:gd name="T8" fmla="*/ 70 w 70"/>
                <a:gd name="T9" fmla="*/ 0 h 66"/>
                <a:gd name="T10" fmla="*/ 61 w 70"/>
                <a:gd name="T11" fmla="*/ 17 h 66"/>
                <a:gd name="T12" fmla="*/ 52 w 70"/>
                <a:gd name="T13" fmla="*/ 32 h 66"/>
                <a:gd name="T14" fmla="*/ 31 w 70"/>
                <a:gd name="T15" fmla="*/ 62 h 66"/>
                <a:gd name="T16" fmla="*/ 29 w 70"/>
                <a:gd name="T17" fmla="*/ 64 h 66"/>
                <a:gd name="T18" fmla="*/ 26 w 70"/>
                <a:gd name="T19" fmla="*/ 66 h 66"/>
                <a:gd name="T20" fmla="*/ 18 w 70"/>
                <a:gd name="T21" fmla="*/ 66 h 66"/>
                <a:gd name="T22" fmla="*/ 10 w 70"/>
                <a:gd name="T23" fmla="*/ 64 h 66"/>
                <a:gd name="T24" fmla="*/ 2 w 70"/>
                <a:gd name="T25" fmla="*/ 60 h 66"/>
                <a:gd name="T26" fmla="*/ 0 w 70"/>
                <a:gd name="T27" fmla="*/ 53 h 6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0"/>
                <a:gd name="T43" fmla="*/ 0 h 66"/>
                <a:gd name="T44" fmla="*/ 70 w 70"/>
                <a:gd name="T45" fmla="*/ 66 h 6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0" h="66">
                  <a:moveTo>
                    <a:pt x="0" y="53"/>
                  </a:moveTo>
                  <a:lnTo>
                    <a:pt x="14" y="36"/>
                  </a:lnTo>
                  <a:lnTo>
                    <a:pt x="31" y="21"/>
                  </a:lnTo>
                  <a:lnTo>
                    <a:pt x="51" y="10"/>
                  </a:lnTo>
                  <a:lnTo>
                    <a:pt x="70" y="0"/>
                  </a:lnTo>
                  <a:lnTo>
                    <a:pt x="61" y="17"/>
                  </a:lnTo>
                  <a:lnTo>
                    <a:pt x="52" y="32"/>
                  </a:lnTo>
                  <a:lnTo>
                    <a:pt x="31" y="62"/>
                  </a:lnTo>
                  <a:lnTo>
                    <a:pt x="29" y="64"/>
                  </a:lnTo>
                  <a:lnTo>
                    <a:pt x="26" y="66"/>
                  </a:lnTo>
                  <a:lnTo>
                    <a:pt x="18" y="66"/>
                  </a:lnTo>
                  <a:lnTo>
                    <a:pt x="10" y="64"/>
                  </a:lnTo>
                  <a:lnTo>
                    <a:pt x="2" y="6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34" name="Line 29"/>
            <p:cNvSpPr>
              <a:spLocks noChangeShapeType="1"/>
            </p:cNvSpPr>
            <p:nvPr/>
          </p:nvSpPr>
          <p:spPr bwMode="auto">
            <a:xfrm>
              <a:off x="1701" y="3417"/>
              <a:ext cx="1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35" name="Line 30"/>
            <p:cNvSpPr>
              <a:spLocks noChangeShapeType="1"/>
            </p:cNvSpPr>
            <p:nvPr/>
          </p:nvSpPr>
          <p:spPr bwMode="auto">
            <a:xfrm>
              <a:off x="1542" y="3432"/>
              <a:ext cx="1" cy="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36" name="Freeform 31"/>
            <p:cNvSpPr>
              <a:spLocks/>
            </p:cNvSpPr>
            <p:nvPr/>
          </p:nvSpPr>
          <p:spPr bwMode="auto">
            <a:xfrm>
              <a:off x="1387" y="3535"/>
              <a:ext cx="123" cy="95"/>
            </a:xfrm>
            <a:custGeom>
              <a:avLst/>
              <a:gdLst>
                <a:gd name="T0" fmla="*/ 123 w 123"/>
                <a:gd name="T1" fmla="*/ 0 h 95"/>
                <a:gd name="T2" fmla="*/ 92 w 123"/>
                <a:gd name="T3" fmla="*/ 22 h 95"/>
                <a:gd name="T4" fmla="*/ 62 w 123"/>
                <a:gd name="T5" fmla="*/ 46 h 95"/>
                <a:gd name="T6" fmla="*/ 32 w 123"/>
                <a:gd name="T7" fmla="*/ 72 h 95"/>
                <a:gd name="T8" fmla="*/ 0 w 123"/>
                <a:gd name="T9" fmla="*/ 95 h 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3" h="95">
                  <a:moveTo>
                    <a:pt x="123" y="0"/>
                  </a:moveTo>
                  <a:lnTo>
                    <a:pt x="92" y="22"/>
                  </a:lnTo>
                  <a:lnTo>
                    <a:pt x="62" y="46"/>
                  </a:lnTo>
                  <a:lnTo>
                    <a:pt x="32" y="72"/>
                  </a:lnTo>
                  <a:lnTo>
                    <a:pt x="0" y="9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37" name="Freeform 32"/>
            <p:cNvSpPr>
              <a:spLocks/>
            </p:cNvSpPr>
            <p:nvPr/>
          </p:nvSpPr>
          <p:spPr bwMode="auto">
            <a:xfrm>
              <a:off x="1426" y="3551"/>
              <a:ext cx="102" cy="112"/>
            </a:xfrm>
            <a:custGeom>
              <a:avLst/>
              <a:gdLst>
                <a:gd name="T0" fmla="*/ 102 w 102"/>
                <a:gd name="T1" fmla="*/ 0 h 112"/>
                <a:gd name="T2" fmla="*/ 75 w 102"/>
                <a:gd name="T3" fmla="*/ 26 h 112"/>
                <a:gd name="T4" fmla="*/ 49 w 102"/>
                <a:gd name="T5" fmla="*/ 54 h 112"/>
                <a:gd name="T6" fmla="*/ 0 w 102"/>
                <a:gd name="T7" fmla="*/ 112 h 11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2" h="112">
                  <a:moveTo>
                    <a:pt x="102" y="0"/>
                  </a:moveTo>
                  <a:lnTo>
                    <a:pt x="75" y="26"/>
                  </a:lnTo>
                  <a:lnTo>
                    <a:pt x="49" y="54"/>
                  </a:lnTo>
                  <a:lnTo>
                    <a:pt x="0" y="11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38" name="Freeform 33"/>
            <p:cNvSpPr>
              <a:spLocks/>
            </p:cNvSpPr>
            <p:nvPr/>
          </p:nvSpPr>
          <p:spPr bwMode="auto">
            <a:xfrm>
              <a:off x="1487" y="3556"/>
              <a:ext cx="63" cy="153"/>
            </a:xfrm>
            <a:custGeom>
              <a:avLst/>
              <a:gdLst>
                <a:gd name="T0" fmla="*/ 63 w 63"/>
                <a:gd name="T1" fmla="*/ 0 h 153"/>
                <a:gd name="T2" fmla="*/ 30 w 63"/>
                <a:gd name="T3" fmla="*/ 76 h 153"/>
                <a:gd name="T4" fmla="*/ 0 w 63"/>
                <a:gd name="T5" fmla="*/ 153 h 1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3" h="153">
                  <a:moveTo>
                    <a:pt x="63" y="0"/>
                  </a:moveTo>
                  <a:lnTo>
                    <a:pt x="30" y="76"/>
                  </a:lnTo>
                  <a:lnTo>
                    <a:pt x="0" y="153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39" name="Freeform 34"/>
            <p:cNvSpPr>
              <a:spLocks/>
            </p:cNvSpPr>
            <p:nvPr/>
          </p:nvSpPr>
          <p:spPr bwMode="auto">
            <a:xfrm>
              <a:off x="1701" y="3540"/>
              <a:ext cx="59" cy="158"/>
            </a:xfrm>
            <a:custGeom>
              <a:avLst/>
              <a:gdLst>
                <a:gd name="T0" fmla="*/ 0 w 59"/>
                <a:gd name="T1" fmla="*/ 0 h 158"/>
                <a:gd name="T2" fmla="*/ 34 w 59"/>
                <a:gd name="T3" fmla="*/ 78 h 158"/>
                <a:gd name="T4" fmla="*/ 49 w 59"/>
                <a:gd name="T5" fmla="*/ 117 h 158"/>
                <a:gd name="T6" fmla="*/ 55 w 59"/>
                <a:gd name="T7" fmla="*/ 137 h 158"/>
                <a:gd name="T8" fmla="*/ 59 w 59"/>
                <a:gd name="T9" fmla="*/ 158 h 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9" h="158">
                  <a:moveTo>
                    <a:pt x="0" y="0"/>
                  </a:moveTo>
                  <a:lnTo>
                    <a:pt x="34" y="78"/>
                  </a:lnTo>
                  <a:lnTo>
                    <a:pt x="49" y="117"/>
                  </a:lnTo>
                  <a:lnTo>
                    <a:pt x="55" y="137"/>
                  </a:lnTo>
                  <a:lnTo>
                    <a:pt x="59" y="158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40" name="Line 35"/>
            <p:cNvSpPr>
              <a:spLocks noChangeShapeType="1"/>
            </p:cNvSpPr>
            <p:nvPr/>
          </p:nvSpPr>
          <p:spPr bwMode="auto">
            <a:xfrm>
              <a:off x="1726" y="3551"/>
              <a:ext cx="75" cy="1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41" name="Freeform 36"/>
            <p:cNvSpPr>
              <a:spLocks/>
            </p:cNvSpPr>
            <p:nvPr/>
          </p:nvSpPr>
          <p:spPr bwMode="auto">
            <a:xfrm>
              <a:off x="1753" y="3548"/>
              <a:ext cx="112" cy="102"/>
            </a:xfrm>
            <a:custGeom>
              <a:avLst/>
              <a:gdLst>
                <a:gd name="T0" fmla="*/ 0 w 112"/>
                <a:gd name="T1" fmla="*/ 0 h 102"/>
                <a:gd name="T2" fmla="*/ 17 w 112"/>
                <a:gd name="T3" fmla="*/ 9 h 102"/>
                <a:gd name="T4" fmla="*/ 32 w 112"/>
                <a:gd name="T5" fmla="*/ 20 h 102"/>
                <a:gd name="T6" fmla="*/ 60 w 112"/>
                <a:gd name="T7" fmla="*/ 45 h 102"/>
                <a:gd name="T8" fmla="*/ 112 w 112"/>
                <a:gd name="T9" fmla="*/ 102 h 1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2" h="102">
                  <a:moveTo>
                    <a:pt x="0" y="0"/>
                  </a:moveTo>
                  <a:lnTo>
                    <a:pt x="17" y="9"/>
                  </a:lnTo>
                  <a:lnTo>
                    <a:pt x="32" y="20"/>
                  </a:lnTo>
                  <a:lnTo>
                    <a:pt x="60" y="45"/>
                  </a:lnTo>
                  <a:lnTo>
                    <a:pt x="112" y="10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42" name="Freeform 37"/>
            <p:cNvSpPr>
              <a:spLocks/>
            </p:cNvSpPr>
            <p:nvPr/>
          </p:nvSpPr>
          <p:spPr bwMode="auto">
            <a:xfrm>
              <a:off x="1670" y="3709"/>
              <a:ext cx="110" cy="161"/>
            </a:xfrm>
            <a:custGeom>
              <a:avLst/>
              <a:gdLst>
                <a:gd name="T0" fmla="*/ 14 w 110"/>
                <a:gd name="T1" fmla="*/ 0 h 161"/>
                <a:gd name="T2" fmla="*/ 10 w 110"/>
                <a:gd name="T3" fmla="*/ 6 h 161"/>
                <a:gd name="T4" fmla="*/ 7 w 110"/>
                <a:gd name="T5" fmla="*/ 13 h 161"/>
                <a:gd name="T6" fmla="*/ 4 w 110"/>
                <a:gd name="T7" fmla="*/ 28 h 161"/>
                <a:gd name="T8" fmla="*/ 0 w 110"/>
                <a:gd name="T9" fmla="*/ 58 h 161"/>
                <a:gd name="T10" fmla="*/ 0 w 110"/>
                <a:gd name="T11" fmla="*/ 57 h 161"/>
                <a:gd name="T12" fmla="*/ 2 w 110"/>
                <a:gd name="T13" fmla="*/ 56 h 161"/>
                <a:gd name="T14" fmla="*/ 4 w 110"/>
                <a:gd name="T15" fmla="*/ 54 h 161"/>
                <a:gd name="T16" fmla="*/ 4 w 110"/>
                <a:gd name="T17" fmla="*/ 52 h 161"/>
                <a:gd name="T18" fmla="*/ 9 w 110"/>
                <a:gd name="T19" fmla="*/ 52 h 161"/>
                <a:gd name="T20" fmla="*/ 11 w 110"/>
                <a:gd name="T21" fmla="*/ 52 h 161"/>
                <a:gd name="T22" fmla="*/ 12 w 110"/>
                <a:gd name="T23" fmla="*/ 52 h 161"/>
                <a:gd name="T24" fmla="*/ 13 w 110"/>
                <a:gd name="T25" fmla="*/ 69 h 161"/>
                <a:gd name="T26" fmla="*/ 13 w 110"/>
                <a:gd name="T27" fmla="*/ 84 h 161"/>
                <a:gd name="T28" fmla="*/ 12 w 110"/>
                <a:gd name="T29" fmla="*/ 117 h 161"/>
                <a:gd name="T30" fmla="*/ 18 w 110"/>
                <a:gd name="T31" fmla="*/ 115 h 161"/>
                <a:gd name="T32" fmla="*/ 22 w 110"/>
                <a:gd name="T33" fmla="*/ 110 h 161"/>
                <a:gd name="T34" fmla="*/ 28 w 110"/>
                <a:gd name="T35" fmla="*/ 99 h 161"/>
                <a:gd name="T36" fmla="*/ 37 w 110"/>
                <a:gd name="T37" fmla="*/ 131 h 161"/>
                <a:gd name="T38" fmla="*/ 43 w 110"/>
                <a:gd name="T39" fmla="*/ 145 h 161"/>
                <a:gd name="T40" fmla="*/ 47 w 110"/>
                <a:gd name="T41" fmla="*/ 151 h 161"/>
                <a:gd name="T42" fmla="*/ 53 w 110"/>
                <a:gd name="T43" fmla="*/ 155 h 161"/>
                <a:gd name="T44" fmla="*/ 55 w 110"/>
                <a:gd name="T45" fmla="*/ 156 h 161"/>
                <a:gd name="T46" fmla="*/ 58 w 110"/>
                <a:gd name="T47" fmla="*/ 155 h 161"/>
                <a:gd name="T48" fmla="*/ 58 w 110"/>
                <a:gd name="T49" fmla="*/ 149 h 161"/>
                <a:gd name="T50" fmla="*/ 58 w 110"/>
                <a:gd name="T51" fmla="*/ 141 h 161"/>
                <a:gd name="T52" fmla="*/ 59 w 110"/>
                <a:gd name="T53" fmla="*/ 138 h 161"/>
                <a:gd name="T54" fmla="*/ 61 w 110"/>
                <a:gd name="T55" fmla="*/ 136 h 161"/>
                <a:gd name="T56" fmla="*/ 68 w 110"/>
                <a:gd name="T57" fmla="*/ 137 h 161"/>
                <a:gd name="T58" fmla="*/ 74 w 110"/>
                <a:gd name="T59" fmla="*/ 139 h 161"/>
                <a:gd name="T60" fmla="*/ 86 w 110"/>
                <a:gd name="T61" fmla="*/ 147 h 161"/>
                <a:gd name="T62" fmla="*/ 97 w 110"/>
                <a:gd name="T63" fmla="*/ 154 h 161"/>
                <a:gd name="T64" fmla="*/ 110 w 110"/>
                <a:gd name="T65" fmla="*/ 161 h 161"/>
                <a:gd name="T66" fmla="*/ 99 w 110"/>
                <a:gd name="T67" fmla="*/ 147 h 161"/>
                <a:gd name="T68" fmla="*/ 86 w 110"/>
                <a:gd name="T69" fmla="*/ 134 h 161"/>
                <a:gd name="T70" fmla="*/ 73 w 110"/>
                <a:gd name="T71" fmla="*/ 120 h 161"/>
                <a:gd name="T72" fmla="*/ 61 w 110"/>
                <a:gd name="T73" fmla="*/ 105 h 161"/>
                <a:gd name="T74" fmla="*/ 56 w 110"/>
                <a:gd name="T75" fmla="*/ 96 h 161"/>
                <a:gd name="T76" fmla="*/ 51 w 110"/>
                <a:gd name="T77" fmla="*/ 87 h 161"/>
                <a:gd name="T78" fmla="*/ 42 w 110"/>
                <a:gd name="T79" fmla="*/ 72 h 161"/>
                <a:gd name="T80" fmla="*/ 27 w 110"/>
                <a:gd name="T81" fmla="*/ 41 h 161"/>
                <a:gd name="T82" fmla="*/ 16 w 110"/>
                <a:gd name="T83" fmla="*/ 8 h 161"/>
                <a:gd name="T84" fmla="*/ 14 w 110"/>
                <a:gd name="T85" fmla="*/ 0 h 1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10"/>
                <a:gd name="T130" fmla="*/ 0 h 161"/>
                <a:gd name="T131" fmla="*/ 110 w 110"/>
                <a:gd name="T132" fmla="*/ 161 h 16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10" h="161">
                  <a:moveTo>
                    <a:pt x="14" y="0"/>
                  </a:moveTo>
                  <a:lnTo>
                    <a:pt x="10" y="6"/>
                  </a:lnTo>
                  <a:lnTo>
                    <a:pt x="7" y="13"/>
                  </a:lnTo>
                  <a:lnTo>
                    <a:pt x="4" y="28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2" y="56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9" y="52"/>
                  </a:lnTo>
                  <a:lnTo>
                    <a:pt x="11" y="52"/>
                  </a:lnTo>
                  <a:lnTo>
                    <a:pt x="12" y="52"/>
                  </a:lnTo>
                  <a:lnTo>
                    <a:pt x="13" y="69"/>
                  </a:lnTo>
                  <a:lnTo>
                    <a:pt x="13" y="84"/>
                  </a:lnTo>
                  <a:lnTo>
                    <a:pt x="12" y="117"/>
                  </a:lnTo>
                  <a:lnTo>
                    <a:pt x="18" y="115"/>
                  </a:lnTo>
                  <a:lnTo>
                    <a:pt x="22" y="110"/>
                  </a:lnTo>
                  <a:lnTo>
                    <a:pt x="28" y="99"/>
                  </a:lnTo>
                  <a:lnTo>
                    <a:pt x="37" y="131"/>
                  </a:lnTo>
                  <a:lnTo>
                    <a:pt x="43" y="145"/>
                  </a:lnTo>
                  <a:lnTo>
                    <a:pt x="47" y="151"/>
                  </a:lnTo>
                  <a:lnTo>
                    <a:pt x="53" y="155"/>
                  </a:lnTo>
                  <a:lnTo>
                    <a:pt x="55" y="156"/>
                  </a:lnTo>
                  <a:lnTo>
                    <a:pt x="58" y="155"/>
                  </a:lnTo>
                  <a:lnTo>
                    <a:pt x="58" y="149"/>
                  </a:lnTo>
                  <a:lnTo>
                    <a:pt x="58" y="141"/>
                  </a:lnTo>
                  <a:lnTo>
                    <a:pt x="59" y="138"/>
                  </a:lnTo>
                  <a:lnTo>
                    <a:pt x="61" y="136"/>
                  </a:lnTo>
                  <a:lnTo>
                    <a:pt x="68" y="137"/>
                  </a:lnTo>
                  <a:lnTo>
                    <a:pt x="74" y="139"/>
                  </a:lnTo>
                  <a:lnTo>
                    <a:pt x="86" y="147"/>
                  </a:lnTo>
                  <a:lnTo>
                    <a:pt x="97" y="154"/>
                  </a:lnTo>
                  <a:lnTo>
                    <a:pt x="110" y="161"/>
                  </a:lnTo>
                  <a:lnTo>
                    <a:pt x="99" y="147"/>
                  </a:lnTo>
                  <a:lnTo>
                    <a:pt x="86" y="134"/>
                  </a:lnTo>
                  <a:lnTo>
                    <a:pt x="73" y="120"/>
                  </a:lnTo>
                  <a:lnTo>
                    <a:pt x="61" y="105"/>
                  </a:lnTo>
                  <a:lnTo>
                    <a:pt x="56" y="96"/>
                  </a:lnTo>
                  <a:lnTo>
                    <a:pt x="51" y="87"/>
                  </a:lnTo>
                  <a:lnTo>
                    <a:pt x="42" y="72"/>
                  </a:lnTo>
                  <a:lnTo>
                    <a:pt x="27" y="41"/>
                  </a:lnTo>
                  <a:lnTo>
                    <a:pt x="16" y="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43" name="Freeform 38"/>
            <p:cNvSpPr>
              <a:spLocks/>
            </p:cNvSpPr>
            <p:nvPr/>
          </p:nvSpPr>
          <p:spPr bwMode="auto">
            <a:xfrm>
              <a:off x="1752" y="3812"/>
              <a:ext cx="80" cy="36"/>
            </a:xfrm>
            <a:custGeom>
              <a:avLst/>
              <a:gdLst>
                <a:gd name="T0" fmla="*/ 0 w 80"/>
                <a:gd name="T1" fmla="*/ 0 h 36"/>
                <a:gd name="T2" fmla="*/ 18 w 80"/>
                <a:gd name="T3" fmla="*/ 19 h 36"/>
                <a:gd name="T4" fmla="*/ 27 w 80"/>
                <a:gd name="T5" fmla="*/ 29 h 36"/>
                <a:gd name="T6" fmla="*/ 39 w 80"/>
                <a:gd name="T7" fmla="*/ 36 h 36"/>
                <a:gd name="T8" fmla="*/ 39 w 80"/>
                <a:gd name="T9" fmla="*/ 24 h 36"/>
                <a:gd name="T10" fmla="*/ 60 w 80"/>
                <a:gd name="T11" fmla="*/ 27 h 36"/>
                <a:gd name="T12" fmla="*/ 80 w 80"/>
                <a:gd name="T13" fmla="*/ 27 h 36"/>
                <a:gd name="T14" fmla="*/ 64 w 80"/>
                <a:gd name="T15" fmla="*/ 22 h 36"/>
                <a:gd name="T16" fmla="*/ 48 w 80"/>
                <a:gd name="T17" fmla="*/ 18 h 36"/>
                <a:gd name="T18" fmla="*/ 14 w 80"/>
                <a:gd name="T19" fmla="*/ 14 h 36"/>
                <a:gd name="T20" fmla="*/ 12 w 80"/>
                <a:gd name="T21" fmla="*/ 8 h 36"/>
                <a:gd name="T22" fmla="*/ 12 w 80"/>
                <a:gd name="T23" fmla="*/ 2 h 36"/>
                <a:gd name="T24" fmla="*/ 0 w 80"/>
                <a:gd name="T25" fmla="*/ 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0"/>
                <a:gd name="T40" fmla="*/ 0 h 36"/>
                <a:gd name="T41" fmla="*/ 80 w 80"/>
                <a:gd name="T42" fmla="*/ 36 h 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0" h="36">
                  <a:moveTo>
                    <a:pt x="0" y="0"/>
                  </a:moveTo>
                  <a:lnTo>
                    <a:pt x="18" y="19"/>
                  </a:lnTo>
                  <a:lnTo>
                    <a:pt x="27" y="29"/>
                  </a:lnTo>
                  <a:lnTo>
                    <a:pt x="39" y="36"/>
                  </a:lnTo>
                  <a:lnTo>
                    <a:pt x="39" y="24"/>
                  </a:lnTo>
                  <a:lnTo>
                    <a:pt x="60" y="27"/>
                  </a:lnTo>
                  <a:lnTo>
                    <a:pt x="80" y="27"/>
                  </a:lnTo>
                  <a:lnTo>
                    <a:pt x="64" y="22"/>
                  </a:lnTo>
                  <a:lnTo>
                    <a:pt x="48" y="18"/>
                  </a:lnTo>
                  <a:lnTo>
                    <a:pt x="14" y="14"/>
                  </a:lnTo>
                  <a:lnTo>
                    <a:pt x="12" y="8"/>
                  </a:lnTo>
                  <a:lnTo>
                    <a:pt x="1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44" name="Freeform 39"/>
            <p:cNvSpPr>
              <a:spLocks/>
            </p:cNvSpPr>
            <p:nvPr/>
          </p:nvSpPr>
          <p:spPr bwMode="auto">
            <a:xfrm>
              <a:off x="1670" y="3829"/>
              <a:ext cx="31" cy="55"/>
            </a:xfrm>
            <a:custGeom>
              <a:avLst/>
              <a:gdLst>
                <a:gd name="T0" fmla="*/ 0 w 31"/>
                <a:gd name="T1" fmla="*/ 0 h 55"/>
                <a:gd name="T2" fmla="*/ 10 w 31"/>
                <a:gd name="T3" fmla="*/ 19 h 55"/>
                <a:gd name="T4" fmla="*/ 22 w 31"/>
                <a:gd name="T5" fmla="*/ 40 h 55"/>
                <a:gd name="T6" fmla="*/ 27 w 31"/>
                <a:gd name="T7" fmla="*/ 51 h 55"/>
                <a:gd name="T8" fmla="*/ 31 w 31"/>
                <a:gd name="T9" fmla="*/ 55 h 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55">
                  <a:moveTo>
                    <a:pt x="0" y="0"/>
                  </a:moveTo>
                  <a:lnTo>
                    <a:pt x="10" y="19"/>
                  </a:lnTo>
                  <a:lnTo>
                    <a:pt x="22" y="40"/>
                  </a:lnTo>
                  <a:lnTo>
                    <a:pt x="27" y="51"/>
                  </a:lnTo>
                  <a:lnTo>
                    <a:pt x="31" y="55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45" name="Freeform 40"/>
            <p:cNvSpPr>
              <a:spLocks/>
            </p:cNvSpPr>
            <p:nvPr/>
          </p:nvSpPr>
          <p:spPr bwMode="auto">
            <a:xfrm>
              <a:off x="1654" y="3627"/>
              <a:ext cx="38" cy="5"/>
            </a:xfrm>
            <a:custGeom>
              <a:avLst/>
              <a:gdLst>
                <a:gd name="T0" fmla="*/ 0 w 38"/>
                <a:gd name="T1" fmla="*/ 5 h 5"/>
                <a:gd name="T2" fmla="*/ 24 w 38"/>
                <a:gd name="T3" fmla="*/ 4 h 5"/>
                <a:gd name="T4" fmla="*/ 38 w 38"/>
                <a:gd name="T5" fmla="*/ 0 h 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" h="5">
                  <a:moveTo>
                    <a:pt x="0" y="5"/>
                  </a:moveTo>
                  <a:lnTo>
                    <a:pt x="24" y="4"/>
                  </a:lnTo>
                  <a:lnTo>
                    <a:pt x="38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46" name="Freeform 41"/>
            <p:cNvSpPr>
              <a:spLocks/>
            </p:cNvSpPr>
            <p:nvPr/>
          </p:nvSpPr>
          <p:spPr bwMode="auto">
            <a:xfrm>
              <a:off x="1550" y="3958"/>
              <a:ext cx="24" cy="34"/>
            </a:xfrm>
            <a:custGeom>
              <a:avLst/>
              <a:gdLst>
                <a:gd name="T0" fmla="*/ 0 w 24"/>
                <a:gd name="T1" fmla="*/ 34 h 34"/>
                <a:gd name="T2" fmla="*/ 4 w 24"/>
                <a:gd name="T3" fmla="*/ 24 h 34"/>
                <a:gd name="T4" fmla="*/ 10 w 24"/>
                <a:gd name="T5" fmla="*/ 16 h 34"/>
                <a:gd name="T6" fmla="*/ 24 w 24"/>
                <a:gd name="T7" fmla="*/ 0 h 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" h="34">
                  <a:moveTo>
                    <a:pt x="0" y="34"/>
                  </a:moveTo>
                  <a:lnTo>
                    <a:pt x="4" y="24"/>
                  </a:lnTo>
                  <a:lnTo>
                    <a:pt x="10" y="16"/>
                  </a:lnTo>
                  <a:lnTo>
                    <a:pt x="24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47" name="Freeform 42"/>
            <p:cNvSpPr>
              <a:spLocks/>
            </p:cNvSpPr>
            <p:nvPr/>
          </p:nvSpPr>
          <p:spPr bwMode="auto">
            <a:xfrm>
              <a:off x="1581" y="3978"/>
              <a:ext cx="14" cy="32"/>
            </a:xfrm>
            <a:custGeom>
              <a:avLst/>
              <a:gdLst>
                <a:gd name="T0" fmla="*/ 0 w 14"/>
                <a:gd name="T1" fmla="*/ 32 h 32"/>
                <a:gd name="T2" fmla="*/ 5 w 14"/>
                <a:gd name="T3" fmla="*/ 16 h 32"/>
                <a:gd name="T4" fmla="*/ 14 w 14"/>
                <a:gd name="T5" fmla="*/ 0 h 3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" h="32">
                  <a:moveTo>
                    <a:pt x="0" y="32"/>
                  </a:moveTo>
                  <a:lnTo>
                    <a:pt x="5" y="16"/>
                  </a:lnTo>
                  <a:lnTo>
                    <a:pt x="14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48" name="Freeform 43"/>
            <p:cNvSpPr>
              <a:spLocks/>
            </p:cNvSpPr>
            <p:nvPr/>
          </p:nvSpPr>
          <p:spPr bwMode="auto">
            <a:xfrm>
              <a:off x="1616" y="3987"/>
              <a:ext cx="8" cy="23"/>
            </a:xfrm>
            <a:custGeom>
              <a:avLst/>
              <a:gdLst>
                <a:gd name="T0" fmla="*/ 0 w 8"/>
                <a:gd name="T1" fmla="*/ 23 h 23"/>
                <a:gd name="T2" fmla="*/ 0 w 8"/>
                <a:gd name="T3" fmla="*/ 17 h 23"/>
                <a:gd name="T4" fmla="*/ 4 w 8"/>
                <a:gd name="T5" fmla="*/ 11 h 23"/>
                <a:gd name="T6" fmla="*/ 7 w 8"/>
                <a:gd name="T7" fmla="*/ 6 h 23"/>
                <a:gd name="T8" fmla="*/ 8 w 8"/>
                <a:gd name="T9" fmla="*/ 0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" h="23">
                  <a:moveTo>
                    <a:pt x="0" y="23"/>
                  </a:moveTo>
                  <a:lnTo>
                    <a:pt x="0" y="17"/>
                  </a:lnTo>
                  <a:lnTo>
                    <a:pt x="4" y="11"/>
                  </a:lnTo>
                  <a:lnTo>
                    <a:pt x="7" y="6"/>
                  </a:lnTo>
                  <a:lnTo>
                    <a:pt x="8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49" name="Freeform 44"/>
            <p:cNvSpPr>
              <a:spLocks/>
            </p:cNvSpPr>
            <p:nvPr/>
          </p:nvSpPr>
          <p:spPr bwMode="auto">
            <a:xfrm>
              <a:off x="1488" y="3950"/>
              <a:ext cx="11" cy="37"/>
            </a:xfrm>
            <a:custGeom>
              <a:avLst/>
              <a:gdLst>
                <a:gd name="T0" fmla="*/ 0 w 11"/>
                <a:gd name="T1" fmla="*/ 37 h 37"/>
                <a:gd name="T2" fmla="*/ 1 w 11"/>
                <a:gd name="T3" fmla="*/ 27 h 37"/>
                <a:gd name="T4" fmla="*/ 4 w 11"/>
                <a:gd name="T5" fmla="*/ 19 h 37"/>
                <a:gd name="T6" fmla="*/ 11 w 11"/>
                <a:gd name="T7" fmla="*/ 0 h 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37">
                  <a:moveTo>
                    <a:pt x="0" y="37"/>
                  </a:moveTo>
                  <a:lnTo>
                    <a:pt x="1" y="27"/>
                  </a:lnTo>
                  <a:lnTo>
                    <a:pt x="4" y="19"/>
                  </a:lnTo>
                  <a:lnTo>
                    <a:pt x="11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50" name="Freeform 45"/>
            <p:cNvSpPr>
              <a:spLocks/>
            </p:cNvSpPr>
            <p:nvPr/>
          </p:nvSpPr>
          <p:spPr bwMode="auto">
            <a:xfrm>
              <a:off x="1451" y="3952"/>
              <a:ext cx="11" cy="22"/>
            </a:xfrm>
            <a:custGeom>
              <a:avLst/>
              <a:gdLst>
                <a:gd name="T0" fmla="*/ 0 w 11"/>
                <a:gd name="T1" fmla="*/ 22 h 22"/>
                <a:gd name="T2" fmla="*/ 1 w 11"/>
                <a:gd name="T3" fmla="*/ 17 h 22"/>
                <a:gd name="T4" fmla="*/ 3 w 11"/>
                <a:gd name="T5" fmla="*/ 10 h 22"/>
                <a:gd name="T6" fmla="*/ 11 w 11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" h="22">
                  <a:moveTo>
                    <a:pt x="0" y="22"/>
                  </a:moveTo>
                  <a:lnTo>
                    <a:pt x="1" y="17"/>
                  </a:lnTo>
                  <a:lnTo>
                    <a:pt x="3" y="10"/>
                  </a:lnTo>
                  <a:lnTo>
                    <a:pt x="11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51" name="Freeform 46"/>
            <p:cNvSpPr>
              <a:spLocks/>
            </p:cNvSpPr>
            <p:nvPr/>
          </p:nvSpPr>
          <p:spPr bwMode="auto">
            <a:xfrm>
              <a:off x="1414" y="3931"/>
              <a:ext cx="32" cy="21"/>
            </a:xfrm>
            <a:custGeom>
              <a:avLst/>
              <a:gdLst>
                <a:gd name="T0" fmla="*/ 0 w 32"/>
                <a:gd name="T1" fmla="*/ 21 h 21"/>
                <a:gd name="T2" fmla="*/ 15 w 32"/>
                <a:gd name="T3" fmla="*/ 9 h 21"/>
                <a:gd name="T4" fmla="*/ 32 w 32"/>
                <a:gd name="T5" fmla="*/ 0 h 2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2" h="21">
                  <a:moveTo>
                    <a:pt x="0" y="21"/>
                  </a:moveTo>
                  <a:lnTo>
                    <a:pt x="15" y="9"/>
                  </a:lnTo>
                  <a:lnTo>
                    <a:pt x="32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52" name="Freeform 47"/>
            <p:cNvSpPr>
              <a:spLocks/>
            </p:cNvSpPr>
            <p:nvPr/>
          </p:nvSpPr>
          <p:spPr bwMode="auto">
            <a:xfrm>
              <a:off x="1990" y="3973"/>
              <a:ext cx="37" cy="24"/>
            </a:xfrm>
            <a:custGeom>
              <a:avLst/>
              <a:gdLst>
                <a:gd name="T0" fmla="*/ 0 w 37"/>
                <a:gd name="T1" fmla="*/ 24 h 24"/>
                <a:gd name="T2" fmla="*/ 14 w 37"/>
                <a:gd name="T3" fmla="*/ 8 h 24"/>
                <a:gd name="T4" fmla="*/ 25 w 37"/>
                <a:gd name="T5" fmla="*/ 3 h 24"/>
                <a:gd name="T6" fmla="*/ 37 w 37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24">
                  <a:moveTo>
                    <a:pt x="0" y="24"/>
                  </a:moveTo>
                  <a:lnTo>
                    <a:pt x="14" y="8"/>
                  </a:lnTo>
                  <a:lnTo>
                    <a:pt x="25" y="3"/>
                  </a:lnTo>
                  <a:lnTo>
                    <a:pt x="37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53" name="Freeform 48"/>
            <p:cNvSpPr>
              <a:spLocks/>
            </p:cNvSpPr>
            <p:nvPr/>
          </p:nvSpPr>
          <p:spPr bwMode="auto">
            <a:xfrm>
              <a:off x="2018" y="3994"/>
              <a:ext cx="25" cy="30"/>
            </a:xfrm>
            <a:custGeom>
              <a:avLst/>
              <a:gdLst>
                <a:gd name="T0" fmla="*/ 0 w 25"/>
                <a:gd name="T1" fmla="*/ 30 h 30"/>
                <a:gd name="T2" fmla="*/ 12 w 25"/>
                <a:gd name="T3" fmla="*/ 14 h 30"/>
                <a:gd name="T4" fmla="*/ 25 w 25"/>
                <a:gd name="T5" fmla="*/ 0 h 3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5" h="30">
                  <a:moveTo>
                    <a:pt x="0" y="30"/>
                  </a:moveTo>
                  <a:lnTo>
                    <a:pt x="12" y="14"/>
                  </a:lnTo>
                  <a:lnTo>
                    <a:pt x="25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54" name="Freeform 49"/>
            <p:cNvSpPr>
              <a:spLocks/>
            </p:cNvSpPr>
            <p:nvPr/>
          </p:nvSpPr>
          <p:spPr bwMode="auto">
            <a:xfrm>
              <a:off x="2058" y="4004"/>
              <a:ext cx="16" cy="33"/>
            </a:xfrm>
            <a:custGeom>
              <a:avLst/>
              <a:gdLst>
                <a:gd name="T0" fmla="*/ 0 w 16"/>
                <a:gd name="T1" fmla="*/ 33 h 33"/>
                <a:gd name="T2" fmla="*/ 1 w 16"/>
                <a:gd name="T3" fmla="*/ 24 h 33"/>
                <a:gd name="T4" fmla="*/ 6 w 16"/>
                <a:gd name="T5" fmla="*/ 15 h 33"/>
                <a:gd name="T6" fmla="*/ 12 w 16"/>
                <a:gd name="T7" fmla="*/ 8 h 33"/>
                <a:gd name="T8" fmla="*/ 16 w 16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33">
                  <a:moveTo>
                    <a:pt x="0" y="33"/>
                  </a:moveTo>
                  <a:lnTo>
                    <a:pt x="1" y="24"/>
                  </a:lnTo>
                  <a:lnTo>
                    <a:pt x="6" y="15"/>
                  </a:lnTo>
                  <a:lnTo>
                    <a:pt x="12" y="8"/>
                  </a:lnTo>
                  <a:lnTo>
                    <a:pt x="16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4214" name="Freeform 118">
            <a:hlinkClick r:id="" action="ppaction://noaction">
              <a:snd r:embed="rId8" name="NOO.WAV"/>
            </a:hlinkClick>
          </p:cNvPr>
          <p:cNvSpPr>
            <a:spLocks/>
          </p:cNvSpPr>
          <p:nvPr/>
        </p:nvSpPr>
        <p:spPr bwMode="auto">
          <a:xfrm rot="20441211">
            <a:off x="9610372" y="486411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63500"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4215" name="Freeform 119">
            <a:hlinkClick r:id="" action="ppaction://noaction">
              <a:snd r:embed="rId8" name="NOO.WAV"/>
            </a:hlinkClick>
          </p:cNvPr>
          <p:cNvSpPr>
            <a:spLocks/>
          </p:cNvSpPr>
          <p:nvPr/>
        </p:nvSpPr>
        <p:spPr bwMode="auto">
          <a:xfrm rot="20441211">
            <a:off x="10762897" y="494350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63500"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4216" name="Freeform 120">
            <a:hlinkClick r:id="" action="ppaction://noaction">
              <a:snd r:embed="rId8" name="NOO.WAV"/>
            </a:hlinkClick>
          </p:cNvPr>
          <p:cNvSpPr>
            <a:spLocks/>
          </p:cNvSpPr>
          <p:nvPr/>
        </p:nvSpPr>
        <p:spPr bwMode="auto">
          <a:xfrm rot="20441211">
            <a:off x="9570684" y="1521462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63500"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4217" name="Freeform 121">
            <a:hlinkClick r:id="" action="ppaction://noaction">
              <a:snd r:embed="rId8" name="NOO.WAV"/>
            </a:hlinkClick>
          </p:cNvPr>
          <p:cNvSpPr>
            <a:spLocks/>
          </p:cNvSpPr>
          <p:nvPr/>
        </p:nvSpPr>
        <p:spPr bwMode="auto">
          <a:xfrm rot="20441211">
            <a:off x="10762897" y="1521462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63500"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4219" name="Freeform 123">
            <a:hlinkClick r:id="" action="ppaction://noaction">
              <a:snd r:embed="rId8" name="NOO.WAV"/>
            </a:hlinkClick>
          </p:cNvPr>
          <p:cNvSpPr>
            <a:spLocks/>
          </p:cNvSpPr>
          <p:nvPr/>
        </p:nvSpPr>
        <p:spPr bwMode="auto">
          <a:xfrm rot="20441211">
            <a:off x="9570684" y="2602550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FF81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63500"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4220" name="Freeform 124">
            <a:hlinkClick r:id="" action="ppaction://noaction">
              <a:snd r:embed="rId8" name="NOO.WAV"/>
            </a:hlinkClick>
          </p:cNvPr>
          <p:cNvSpPr>
            <a:spLocks/>
          </p:cNvSpPr>
          <p:nvPr/>
        </p:nvSpPr>
        <p:spPr bwMode="auto">
          <a:xfrm rot="20441211">
            <a:off x="10764484" y="2600963"/>
            <a:ext cx="896939" cy="576263"/>
          </a:xfrm>
          <a:custGeom>
            <a:avLst/>
            <a:gdLst>
              <a:gd name="T0" fmla="*/ 561199334 w 850"/>
              <a:gd name="T1" fmla="*/ 10399732 h 619"/>
              <a:gd name="T2" fmla="*/ 146980702 w 850"/>
              <a:gd name="T3" fmla="*/ 114401704 h 619"/>
              <a:gd name="T4" fmla="*/ 80171484 w 850"/>
              <a:gd name="T5" fmla="*/ 156002493 h 619"/>
              <a:gd name="T6" fmla="*/ 40085742 w 850"/>
              <a:gd name="T7" fmla="*/ 218403677 h 619"/>
              <a:gd name="T8" fmla="*/ 0 w 850"/>
              <a:gd name="T9" fmla="*/ 322405650 h 619"/>
              <a:gd name="T10" fmla="*/ 26723476 w 850"/>
              <a:gd name="T11" fmla="*/ 384806833 h 619"/>
              <a:gd name="T12" fmla="*/ 40085742 w 850"/>
              <a:gd name="T13" fmla="*/ 426407622 h 619"/>
              <a:gd name="T14" fmla="*/ 133619492 w 850"/>
              <a:gd name="T15" fmla="*/ 447208017 h 619"/>
              <a:gd name="T16" fmla="*/ 507752381 w 850"/>
              <a:gd name="T17" fmla="*/ 457608679 h 619"/>
              <a:gd name="T18" fmla="*/ 668095349 w 850"/>
              <a:gd name="T19" fmla="*/ 416007890 h 619"/>
              <a:gd name="T20" fmla="*/ 921971012 w 850"/>
              <a:gd name="T21" fmla="*/ 364006439 h 619"/>
              <a:gd name="T22" fmla="*/ 908608746 w 850"/>
              <a:gd name="T23" fmla="*/ 301605255 h 619"/>
              <a:gd name="T24" fmla="*/ 881885270 w 850"/>
              <a:gd name="T25" fmla="*/ 228804340 h 619"/>
              <a:gd name="T26" fmla="*/ 908608746 w 850"/>
              <a:gd name="T27" fmla="*/ 156002493 h 619"/>
              <a:gd name="T28" fmla="*/ 801713786 w 850"/>
              <a:gd name="T29" fmla="*/ 135202099 h 619"/>
              <a:gd name="T30" fmla="*/ 788352575 w 850"/>
              <a:gd name="T31" fmla="*/ 104001973 h 619"/>
              <a:gd name="T32" fmla="*/ 748266833 w 850"/>
              <a:gd name="T33" fmla="*/ 83201578 h 619"/>
              <a:gd name="T34" fmla="*/ 721542302 w 850"/>
              <a:gd name="T35" fmla="*/ 52000521 h 619"/>
              <a:gd name="T36" fmla="*/ 641370818 w 850"/>
              <a:gd name="T37" fmla="*/ 31200126 h 619"/>
              <a:gd name="T38" fmla="*/ 601285076 w 850"/>
              <a:gd name="T39" fmla="*/ 10399732 h 619"/>
              <a:gd name="T40" fmla="*/ 561199334 w 850"/>
              <a:gd name="T41" fmla="*/ 0 h 619"/>
              <a:gd name="T42" fmla="*/ 561199334 w 850"/>
              <a:gd name="T43" fmla="*/ 10399732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9900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63500"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4221" name="Freeform 125">
            <a:hlinkClick r:id="" action="ppaction://noaction">
              <a:snd r:embed="rId8" name="NOO.WAV"/>
            </a:hlinkClick>
          </p:cNvPr>
          <p:cNvSpPr>
            <a:spLocks/>
          </p:cNvSpPr>
          <p:nvPr/>
        </p:nvSpPr>
        <p:spPr bwMode="auto">
          <a:xfrm rot="20441211">
            <a:off x="10762897" y="3726499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33CC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63500"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4222" name="Freeform 126">
            <a:hlinkClick r:id="" action="ppaction://noaction">
              <a:snd r:embed="rId8" name="NOO.WAV"/>
            </a:hlinkClick>
          </p:cNvPr>
          <p:cNvSpPr>
            <a:spLocks/>
          </p:cNvSpPr>
          <p:nvPr/>
        </p:nvSpPr>
        <p:spPr bwMode="auto">
          <a:xfrm rot="20441211">
            <a:off x="9570684" y="4745674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9966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63500"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4223" name="Freeform 127">
            <a:hlinkClick r:id="" action="ppaction://noaction">
              <a:snd r:embed="rId8" name="NOO.WAV"/>
            </a:hlinkClick>
          </p:cNvPr>
          <p:cNvSpPr>
            <a:spLocks/>
          </p:cNvSpPr>
          <p:nvPr/>
        </p:nvSpPr>
        <p:spPr bwMode="auto">
          <a:xfrm rot="20441211">
            <a:off x="10762897" y="4745674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63500"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4224" name="Freeform 128"/>
          <p:cNvSpPr>
            <a:spLocks/>
          </p:cNvSpPr>
          <p:nvPr/>
        </p:nvSpPr>
        <p:spPr bwMode="auto">
          <a:xfrm rot="20441211">
            <a:off x="9573859" y="5815649"/>
            <a:ext cx="863600" cy="635000"/>
          </a:xfrm>
          <a:custGeom>
            <a:avLst/>
            <a:gdLst>
              <a:gd name="T0" fmla="*/ 520257024 w 850"/>
              <a:gd name="T1" fmla="*/ 12628191 h 619"/>
              <a:gd name="T2" fmla="*/ 136257792 w 850"/>
              <a:gd name="T3" fmla="*/ 138912149 h 619"/>
              <a:gd name="T4" fmla="*/ 74322432 w 850"/>
              <a:gd name="T5" fmla="*/ 189425937 h 619"/>
              <a:gd name="T6" fmla="*/ 37161216 w 850"/>
              <a:gd name="T7" fmla="*/ 265196107 h 619"/>
              <a:gd name="T8" fmla="*/ 0 w 850"/>
              <a:gd name="T9" fmla="*/ 391480065 h 619"/>
              <a:gd name="T10" fmla="*/ 24774144 w 850"/>
              <a:gd name="T11" fmla="*/ 467250234 h 619"/>
              <a:gd name="T12" fmla="*/ 37161216 w 850"/>
              <a:gd name="T13" fmla="*/ 517762997 h 619"/>
              <a:gd name="T14" fmla="*/ 123870720 w 850"/>
              <a:gd name="T15" fmla="*/ 543020404 h 619"/>
              <a:gd name="T16" fmla="*/ 470708736 w 850"/>
              <a:gd name="T17" fmla="*/ 555648595 h 619"/>
              <a:gd name="T18" fmla="*/ 619353600 w 850"/>
              <a:gd name="T19" fmla="*/ 505134806 h 619"/>
              <a:gd name="T20" fmla="*/ 854707968 w 850"/>
              <a:gd name="T21" fmla="*/ 441992827 h 619"/>
              <a:gd name="T22" fmla="*/ 842320896 w 850"/>
              <a:gd name="T23" fmla="*/ 366222658 h 619"/>
              <a:gd name="T24" fmla="*/ 817546752 w 850"/>
              <a:gd name="T25" fmla="*/ 277824297 h 619"/>
              <a:gd name="T26" fmla="*/ 842320896 w 850"/>
              <a:gd name="T27" fmla="*/ 189425937 h 619"/>
              <a:gd name="T28" fmla="*/ 743224320 w 850"/>
              <a:gd name="T29" fmla="*/ 164168530 h 619"/>
              <a:gd name="T30" fmla="*/ 730837248 w 850"/>
              <a:gd name="T31" fmla="*/ 126283958 h 619"/>
              <a:gd name="T32" fmla="*/ 693676032 w 850"/>
              <a:gd name="T33" fmla="*/ 101026551 h 619"/>
              <a:gd name="T34" fmla="*/ 668901888 w 850"/>
              <a:gd name="T35" fmla="*/ 63141979 h 619"/>
              <a:gd name="T36" fmla="*/ 594579456 w 850"/>
              <a:gd name="T37" fmla="*/ 37885598 h 619"/>
              <a:gd name="T38" fmla="*/ 557418240 w 850"/>
              <a:gd name="T39" fmla="*/ 12628191 h 619"/>
              <a:gd name="T40" fmla="*/ 520257024 w 850"/>
              <a:gd name="T41" fmla="*/ 0 h 619"/>
              <a:gd name="T42" fmla="*/ 520257024 w 850"/>
              <a:gd name="T43" fmla="*/ 1262819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4225" name="Freeform 129">
            <a:hlinkClick r:id="" action="ppaction://noaction">
              <a:snd r:embed="rId8" name="NOO.WAV"/>
            </a:hlinkClick>
          </p:cNvPr>
          <p:cNvSpPr>
            <a:spLocks/>
          </p:cNvSpPr>
          <p:nvPr/>
        </p:nvSpPr>
        <p:spPr bwMode="auto">
          <a:xfrm rot="20441211">
            <a:off x="9570684" y="3726499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63500"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grpSp>
        <p:nvGrpSpPr>
          <p:cNvPr id="4" name="Group 132"/>
          <p:cNvGrpSpPr>
            <a:grpSpLocks/>
          </p:cNvGrpSpPr>
          <p:nvPr/>
        </p:nvGrpSpPr>
        <p:grpSpPr bwMode="auto">
          <a:xfrm>
            <a:off x="9537026" y="4730282"/>
            <a:ext cx="1800225" cy="1466851"/>
            <a:chOff x="2655" y="1738"/>
            <a:chExt cx="866" cy="834"/>
          </a:xfrm>
        </p:grpSpPr>
        <p:sp>
          <p:nvSpPr>
            <p:cNvPr id="7210" name="Freeform 133"/>
            <p:cNvSpPr>
              <a:spLocks/>
            </p:cNvSpPr>
            <p:nvPr/>
          </p:nvSpPr>
          <p:spPr bwMode="auto">
            <a:xfrm>
              <a:off x="2655" y="1738"/>
              <a:ext cx="866" cy="834"/>
            </a:xfrm>
            <a:custGeom>
              <a:avLst/>
              <a:gdLst>
                <a:gd name="T0" fmla="*/ 789 w 866"/>
                <a:gd name="T1" fmla="*/ 45 h 834"/>
                <a:gd name="T2" fmla="*/ 728 w 866"/>
                <a:gd name="T3" fmla="*/ 91 h 834"/>
                <a:gd name="T4" fmla="*/ 576 w 866"/>
                <a:gd name="T5" fmla="*/ 190 h 834"/>
                <a:gd name="T6" fmla="*/ 516 w 866"/>
                <a:gd name="T7" fmla="*/ 233 h 834"/>
                <a:gd name="T8" fmla="*/ 456 w 866"/>
                <a:gd name="T9" fmla="*/ 284 h 834"/>
                <a:gd name="T10" fmla="*/ 398 w 866"/>
                <a:gd name="T11" fmla="*/ 346 h 834"/>
                <a:gd name="T12" fmla="*/ 356 w 866"/>
                <a:gd name="T13" fmla="*/ 402 h 834"/>
                <a:gd name="T14" fmla="*/ 282 w 866"/>
                <a:gd name="T15" fmla="*/ 593 h 834"/>
                <a:gd name="T16" fmla="*/ 245 w 866"/>
                <a:gd name="T17" fmla="*/ 597 h 834"/>
                <a:gd name="T18" fmla="*/ 221 w 866"/>
                <a:gd name="T19" fmla="*/ 614 h 834"/>
                <a:gd name="T20" fmla="*/ 202 w 866"/>
                <a:gd name="T21" fmla="*/ 639 h 834"/>
                <a:gd name="T22" fmla="*/ 174 w 866"/>
                <a:gd name="T23" fmla="*/ 687 h 834"/>
                <a:gd name="T24" fmla="*/ 145 w 866"/>
                <a:gd name="T25" fmla="*/ 720 h 834"/>
                <a:gd name="T26" fmla="*/ 115 w 866"/>
                <a:gd name="T27" fmla="*/ 742 h 834"/>
                <a:gd name="T28" fmla="*/ 89 w 866"/>
                <a:gd name="T29" fmla="*/ 756 h 834"/>
                <a:gd name="T30" fmla="*/ 58 w 866"/>
                <a:gd name="T31" fmla="*/ 768 h 834"/>
                <a:gd name="T32" fmla="*/ 21 w 866"/>
                <a:gd name="T33" fmla="*/ 777 h 834"/>
                <a:gd name="T34" fmla="*/ 25 w 866"/>
                <a:gd name="T35" fmla="*/ 793 h 834"/>
                <a:gd name="T36" fmla="*/ 79 w 866"/>
                <a:gd name="T37" fmla="*/ 809 h 834"/>
                <a:gd name="T38" fmla="*/ 135 w 866"/>
                <a:gd name="T39" fmla="*/ 815 h 834"/>
                <a:gd name="T40" fmla="*/ 190 w 866"/>
                <a:gd name="T41" fmla="*/ 809 h 834"/>
                <a:gd name="T42" fmla="*/ 227 w 866"/>
                <a:gd name="T43" fmla="*/ 809 h 834"/>
                <a:gd name="T44" fmla="*/ 249 w 866"/>
                <a:gd name="T45" fmla="*/ 822 h 834"/>
                <a:gd name="T46" fmla="*/ 284 w 866"/>
                <a:gd name="T47" fmla="*/ 832 h 834"/>
                <a:gd name="T48" fmla="*/ 313 w 866"/>
                <a:gd name="T49" fmla="*/ 834 h 834"/>
                <a:gd name="T50" fmla="*/ 308 w 866"/>
                <a:gd name="T51" fmla="*/ 806 h 834"/>
                <a:gd name="T52" fmla="*/ 307 w 866"/>
                <a:gd name="T53" fmla="*/ 783 h 834"/>
                <a:gd name="T54" fmla="*/ 313 w 866"/>
                <a:gd name="T55" fmla="*/ 761 h 834"/>
                <a:gd name="T56" fmla="*/ 329 w 866"/>
                <a:gd name="T57" fmla="*/ 737 h 834"/>
                <a:gd name="T58" fmla="*/ 350 w 866"/>
                <a:gd name="T59" fmla="*/ 714 h 834"/>
                <a:gd name="T60" fmla="*/ 360 w 866"/>
                <a:gd name="T61" fmla="*/ 692 h 834"/>
                <a:gd name="T62" fmla="*/ 361 w 866"/>
                <a:gd name="T63" fmla="*/ 668 h 834"/>
                <a:gd name="T64" fmla="*/ 357 w 866"/>
                <a:gd name="T65" fmla="*/ 640 h 834"/>
                <a:gd name="T66" fmla="*/ 376 w 866"/>
                <a:gd name="T67" fmla="*/ 607 h 834"/>
                <a:gd name="T68" fmla="*/ 408 w 866"/>
                <a:gd name="T69" fmla="*/ 576 h 834"/>
                <a:gd name="T70" fmla="*/ 500 w 866"/>
                <a:gd name="T71" fmla="*/ 482 h 834"/>
                <a:gd name="T72" fmla="*/ 569 w 866"/>
                <a:gd name="T73" fmla="*/ 394 h 834"/>
                <a:gd name="T74" fmla="*/ 670 w 866"/>
                <a:gd name="T75" fmla="*/ 284 h 834"/>
                <a:gd name="T76" fmla="*/ 770 w 866"/>
                <a:gd name="T77" fmla="*/ 172 h 834"/>
                <a:gd name="T78" fmla="*/ 815 w 866"/>
                <a:gd name="T79" fmla="*/ 114 h 834"/>
                <a:gd name="T80" fmla="*/ 853 w 866"/>
                <a:gd name="T81" fmla="*/ 50 h 834"/>
                <a:gd name="T82" fmla="*/ 862 w 866"/>
                <a:gd name="T83" fmla="*/ 32 h 834"/>
                <a:gd name="T84" fmla="*/ 866 w 866"/>
                <a:gd name="T85" fmla="*/ 18 h 834"/>
                <a:gd name="T86" fmla="*/ 860 w 866"/>
                <a:gd name="T87" fmla="*/ 2 h 834"/>
                <a:gd name="T88" fmla="*/ 844 w 866"/>
                <a:gd name="T89" fmla="*/ 2 h 834"/>
                <a:gd name="T90" fmla="*/ 818 w 866"/>
                <a:gd name="T91" fmla="*/ 19 h 83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866" h="834">
                  <a:moveTo>
                    <a:pt x="818" y="19"/>
                  </a:moveTo>
                  <a:lnTo>
                    <a:pt x="789" y="45"/>
                  </a:lnTo>
                  <a:lnTo>
                    <a:pt x="758" y="69"/>
                  </a:lnTo>
                  <a:lnTo>
                    <a:pt x="728" y="91"/>
                  </a:lnTo>
                  <a:lnTo>
                    <a:pt x="698" y="111"/>
                  </a:lnTo>
                  <a:lnTo>
                    <a:pt x="576" y="190"/>
                  </a:lnTo>
                  <a:lnTo>
                    <a:pt x="545" y="211"/>
                  </a:lnTo>
                  <a:lnTo>
                    <a:pt x="516" y="233"/>
                  </a:lnTo>
                  <a:lnTo>
                    <a:pt x="486" y="257"/>
                  </a:lnTo>
                  <a:lnTo>
                    <a:pt x="456" y="284"/>
                  </a:lnTo>
                  <a:lnTo>
                    <a:pt x="427" y="313"/>
                  </a:lnTo>
                  <a:lnTo>
                    <a:pt x="398" y="346"/>
                  </a:lnTo>
                  <a:lnTo>
                    <a:pt x="370" y="383"/>
                  </a:lnTo>
                  <a:lnTo>
                    <a:pt x="356" y="402"/>
                  </a:lnTo>
                  <a:lnTo>
                    <a:pt x="342" y="423"/>
                  </a:lnTo>
                  <a:lnTo>
                    <a:pt x="282" y="593"/>
                  </a:lnTo>
                  <a:lnTo>
                    <a:pt x="261" y="593"/>
                  </a:lnTo>
                  <a:lnTo>
                    <a:pt x="245" y="597"/>
                  </a:lnTo>
                  <a:lnTo>
                    <a:pt x="231" y="604"/>
                  </a:lnTo>
                  <a:lnTo>
                    <a:pt x="221" y="614"/>
                  </a:lnTo>
                  <a:lnTo>
                    <a:pt x="211" y="626"/>
                  </a:lnTo>
                  <a:lnTo>
                    <a:pt x="202" y="639"/>
                  </a:lnTo>
                  <a:lnTo>
                    <a:pt x="183" y="671"/>
                  </a:lnTo>
                  <a:lnTo>
                    <a:pt x="174" y="687"/>
                  </a:lnTo>
                  <a:lnTo>
                    <a:pt x="160" y="703"/>
                  </a:lnTo>
                  <a:lnTo>
                    <a:pt x="145" y="720"/>
                  </a:lnTo>
                  <a:lnTo>
                    <a:pt x="126" y="735"/>
                  </a:lnTo>
                  <a:lnTo>
                    <a:pt x="115" y="742"/>
                  </a:lnTo>
                  <a:lnTo>
                    <a:pt x="102" y="749"/>
                  </a:lnTo>
                  <a:lnTo>
                    <a:pt x="89" y="756"/>
                  </a:lnTo>
                  <a:lnTo>
                    <a:pt x="75" y="762"/>
                  </a:lnTo>
                  <a:lnTo>
                    <a:pt x="58" y="768"/>
                  </a:lnTo>
                  <a:lnTo>
                    <a:pt x="41" y="773"/>
                  </a:lnTo>
                  <a:lnTo>
                    <a:pt x="21" y="777"/>
                  </a:lnTo>
                  <a:lnTo>
                    <a:pt x="0" y="781"/>
                  </a:lnTo>
                  <a:lnTo>
                    <a:pt x="25" y="793"/>
                  </a:lnTo>
                  <a:lnTo>
                    <a:pt x="52" y="801"/>
                  </a:lnTo>
                  <a:lnTo>
                    <a:pt x="79" y="809"/>
                  </a:lnTo>
                  <a:lnTo>
                    <a:pt x="107" y="813"/>
                  </a:lnTo>
                  <a:lnTo>
                    <a:pt x="135" y="815"/>
                  </a:lnTo>
                  <a:lnTo>
                    <a:pt x="163" y="814"/>
                  </a:lnTo>
                  <a:lnTo>
                    <a:pt x="190" y="809"/>
                  </a:lnTo>
                  <a:lnTo>
                    <a:pt x="216" y="799"/>
                  </a:lnTo>
                  <a:lnTo>
                    <a:pt x="227" y="809"/>
                  </a:lnTo>
                  <a:lnTo>
                    <a:pt x="238" y="817"/>
                  </a:lnTo>
                  <a:lnTo>
                    <a:pt x="249" y="822"/>
                  </a:lnTo>
                  <a:lnTo>
                    <a:pt x="260" y="826"/>
                  </a:lnTo>
                  <a:lnTo>
                    <a:pt x="284" y="832"/>
                  </a:lnTo>
                  <a:lnTo>
                    <a:pt x="297" y="833"/>
                  </a:lnTo>
                  <a:lnTo>
                    <a:pt x="313" y="834"/>
                  </a:lnTo>
                  <a:lnTo>
                    <a:pt x="311" y="819"/>
                  </a:lnTo>
                  <a:lnTo>
                    <a:pt x="308" y="806"/>
                  </a:lnTo>
                  <a:lnTo>
                    <a:pt x="307" y="794"/>
                  </a:lnTo>
                  <a:lnTo>
                    <a:pt x="307" y="783"/>
                  </a:lnTo>
                  <a:lnTo>
                    <a:pt x="308" y="772"/>
                  </a:lnTo>
                  <a:lnTo>
                    <a:pt x="313" y="761"/>
                  </a:lnTo>
                  <a:lnTo>
                    <a:pt x="319" y="750"/>
                  </a:lnTo>
                  <a:lnTo>
                    <a:pt x="329" y="737"/>
                  </a:lnTo>
                  <a:lnTo>
                    <a:pt x="341" y="725"/>
                  </a:lnTo>
                  <a:lnTo>
                    <a:pt x="350" y="714"/>
                  </a:lnTo>
                  <a:lnTo>
                    <a:pt x="356" y="703"/>
                  </a:lnTo>
                  <a:lnTo>
                    <a:pt x="360" y="692"/>
                  </a:lnTo>
                  <a:lnTo>
                    <a:pt x="361" y="680"/>
                  </a:lnTo>
                  <a:lnTo>
                    <a:pt x="361" y="668"/>
                  </a:lnTo>
                  <a:lnTo>
                    <a:pt x="360" y="655"/>
                  </a:lnTo>
                  <a:lnTo>
                    <a:pt x="357" y="640"/>
                  </a:lnTo>
                  <a:lnTo>
                    <a:pt x="365" y="624"/>
                  </a:lnTo>
                  <a:lnTo>
                    <a:pt x="376" y="607"/>
                  </a:lnTo>
                  <a:lnTo>
                    <a:pt x="392" y="591"/>
                  </a:lnTo>
                  <a:lnTo>
                    <a:pt x="408" y="576"/>
                  </a:lnTo>
                  <a:lnTo>
                    <a:pt x="479" y="514"/>
                  </a:lnTo>
                  <a:lnTo>
                    <a:pt x="500" y="482"/>
                  </a:lnTo>
                  <a:lnTo>
                    <a:pt x="521" y="451"/>
                  </a:lnTo>
                  <a:lnTo>
                    <a:pt x="569" y="394"/>
                  </a:lnTo>
                  <a:lnTo>
                    <a:pt x="619" y="338"/>
                  </a:lnTo>
                  <a:lnTo>
                    <a:pt x="670" y="284"/>
                  </a:lnTo>
                  <a:lnTo>
                    <a:pt x="722" y="228"/>
                  </a:lnTo>
                  <a:lnTo>
                    <a:pt x="770" y="172"/>
                  </a:lnTo>
                  <a:lnTo>
                    <a:pt x="793" y="143"/>
                  </a:lnTo>
                  <a:lnTo>
                    <a:pt x="815" y="114"/>
                  </a:lnTo>
                  <a:lnTo>
                    <a:pt x="835" y="82"/>
                  </a:lnTo>
                  <a:lnTo>
                    <a:pt x="853" y="50"/>
                  </a:lnTo>
                  <a:lnTo>
                    <a:pt x="858" y="41"/>
                  </a:lnTo>
                  <a:lnTo>
                    <a:pt x="862" y="32"/>
                  </a:lnTo>
                  <a:lnTo>
                    <a:pt x="864" y="24"/>
                  </a:lnTo>
                  <a:lnTo>
                    <a:pt x="866" y="18"/>
                  </a:lnTo>
                  <a:lnTo>
                    <a:pt x="864" y="8"/>
                  </a:lnTo>
                  <a:lnTo>
                    <a:pt x="860" y="2"/>
                  </a:lnTo>
                  <a:lnTo>
                    <a:pt x="853" y="0"/>
                  </a:lnTo>
                  <a:lnTo>
                    <a:pt x="844" y="2"/>
                  </a:lnTo>
                  <a:lnTo>
                    <a:pt x="832" y="9"/>
                  </a:lnTo>
                  <a:lnTo>
                    <a:pt x="818" y="1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11" name="Freeform 134"/>
            <p:cNvSpPr>
              <a:spLocks/>
            </p:cNvSpPr>
            <p:nvPr/>
          </p:nvSpPr>
          <p:spPr bwMode="auto">
            <a:xfrm>
              <a:off x="3035" y="1765"/>
              <a:ext cx="463" cy="452"/>
            </a:xfrm>
            <a:custGeom>
              <a:avLst/>
              <a:gdLst>
                <a:gd name="T0" fmla="*/ 426 w 463"/>
                <a:gd name="T1" fmla="*/ 19 h 452"/>
                <a:gd name="T2" fmla="*/ 398 w 463"/>
                <a:gd name="T3" fmla="*/ 45 h 452"/>
                <a:gd name="T4" fmla="*/ 368 w 463"/>
                <a:gd name="T5" fmla="*/ 69 h 452"/>
                <a:gd name="T6" fmla="*/ 339 w 463"/>
                <a:gd name="T7" fmla="*/ 92 h 452"/>
                <a:gd name="T8" fmla="*/ 309 w 463"/>
                <a:gd name="T9" fmla="*/ 114 h 452"/>
                <a:gd name="T10" fmla="*/ 249 w 463"/>
                <a:gd name="T11" fmla="*/ 155 h 452"/>
                <a:gd name="T12" fmla="*/ 189 w 463"/>
                <a:gd name="T13" fmla="*/ 196 h 452"/>
                <a:gd name="T14" fmla="*/ 133 w 463"/>
                <a:gd name="T15" fmla="*/ 238 h 452"/>
                <a:gd name="T16" fmla="*/ 107 w 463"/>
                <a:gd name="T17" fmla="*/ 261 h 452"/>
                <a:gd name="T18" fmla="*/ 82 w 463"/>
                <a:gd name="T19" fmla="*/ 285 h 452"/>
                <a:gd name="T20" fmla="*/ 58 w 463"/>
                <a:gd name="T21" fmla="*/ 311 h 452"/>
                <a:gd name="T22" fmla="*/ 37 w 463"/>
                <a:gd name="T23" fmla="*/ 339 h 452"/>
                <a:gd name="T24" fmla="*/ 17 w 463"/>
                <a:gd name="T25" fmla="*/ 370 h 452"/>
                <a:gd name="T26" fmla="*/ 0 w 463"/>
                <a:gd name="T27" fmla="*/ 404 h 452"/>
                <a:gd name="T28" fmla="*/ 82 w 463"/>
                <a:gd name="T29" fmla="*/ 452 h 452"/>
                <a:gd name="T30" fmla="*/ 102 w 463"/>
                <a:gd name="T31" fmla="*/ 422 h 452"/>
                <a:gd name="T32" fmla="*/ 123 w 463"/>
                <a:gd name="T33" fmla="*/ 394 h 452"/>
                <a:gd name="T34" fmla="*/ 144 w 463"/>
                <a:gd name="T35" fmla="*/ 367 h 452"/>
                <a:gd name="T36" fmla="*/ 167 w 463"/>
                <a:gd name="T37" fmla="*/ 342 h 452"/>
                <a:gd name="T38" fmla="*/ 216 w 463"/>
                <a:gd name="T39" fmla="*/ 293 h 452"/>
                <a:gd name="T40" fmla="*/ 265 w 463"/>
                <a:gd name="T41" fmla="*/ 246 h 452"/>
                <a:gd name="T42" fmla="*/ 316 w 463"/>
                <a:gd name="T43" fmla="*/ 199 h 452"/>
                <a:gd name="T44" fmla="*/ 365 w 463"/>
                <a:gd name="T45" fmla="*/ 149 h 452"/>
                <a:gd name="T46" fmla="*/ 388 w 463"/>
                <a:gd name="T47" fmla="*/ 121 h 452"/>
                <a:gd name="T48" fmla="*/ 411 w 463"/>
                <a:gd name="T49" fmla="*/ 93 h 452"/>
                <a:gd name="T50" fmla="*/ 433 w 463"/>
                <a:gd name="T51" fmla="*/ 63 h 452"/>
                <a:gd name="T52" fmla="*/ 454 w 463"/>
                <a:gd name="T53" fmla="*/ 31 h 452"/>
                <a:gd name="T54" fmla="*/ 459 w 463"/>
                <a:gd name="T55" fmla="*/ 19 h 452"/>
                <a:gd name="T56" fmla="*/ 463 w 463"/>
                <a:gd name="T57" fmla="*/ 10 h 452"/>
                <a:gd name="T58" fmla="*/ 463 w 463"/>
                <a:gd name="T59" fmla="*/ 5 h 452"/>
                <a:gd name="T60" fmla="*/ 459 w 463"/>
                <a:gd name="T61" fmla="*/ 2 h 452"/>
                <a:gd name="T62" fmla="*/ 455 w 463"/>
                <a:gd name="T63" fmla="*/ 0 h 452"/>
                <a:gd name="T64" fmla="*/ 447 w 463"/>
                <a:gd name="T65" fmla="*/ 4 h 452"/>
                <a:gd name="T66" fmla="*/ 437 w 463"/>
                <a:gd name="T67" fmla="*/ 10 h 452"/>
                <a:gd name="T68" fmla="*/ 426 w 463"/>
                <a:gd name="T69" fmla="*/ 19 h 4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63"/>
                <a:gd name="T106" fmla="*/ 0 h 452"/>
                <a:gd name="T107" fmla="*/ 463 w 463"/>
                <a:gd name="T108" fmla="*/ 452 h 45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63" h="452">
                  <a:moveTo>
                    <a:pt x="426" y="19"/>
                  </a:moveTo>
                  <a:lnTo>
                    <a:pt x="398" y="45"/>
                  </a:lnTo>
                  <a:lnTo>
                    <a:pt x="368" y="69"/>
                  </a:lnTo>
                  <a:lnTo>
                    <a:pt x="339" y="92"/>
                  </a:lnTo>
                  <a:lnTo>
                    <a:pt x="309" y="114"/>
                  </a:lnTo>
                  <a:lnTo>
                    <a:pt x="249" y="155"/>
                  </a:lnTo>
                  <a:lnTo>
                    <a:pt x="189" y="196"/>
                  </a:lnTo>
                  <a:lnTo>
                    <a:pt x="133" y="238"/>
                  </a:lnTo>
                  <a:lnTo>
                    <a:pt x="107" y="261"/>
                  </a:lnTo>
                  <a:lnTo>
                    <a:pt x="82" y="285"/>
                  </a:lnTo>
                  <a:lnTo>
                    <a:pt x="58" y="311"/>
                  </a:lnTo>
                  <a:lnTo>
                    <a:pt x="37" y="339"/>
                  </a:lnTo>
                  <a:lnTo>
                    <a:pt x="17" y="370"/>
                  </a:lnTo>
                  <a:lnTo>
                    <a:pt x="0" y="404"/>
                  </a:lnTo>
                  <a:lnTo>
                    <a:pt x="82" y="452"/>
                  </a:lnTo>
                  <a:lnTo>
                    <a:pt x="102" y="422"/>
                  </a:lnTo>
                  <a:lnTo>
                    <a:pt x="123" y="394"/>
                  </a:lnTo>
                  <a:lnTo>
                    <a:pt x="144" y="367"/>
                  </a:lnTo>
                  <a:lnTo>
                    <a:pt x="167" y="342"/>
                  </a:lnTo>
                  <a:lnTo>
                    <a:pt x="216" y="293"/>
                  </a:lnTo>
                  <a:lnTo>
                    <a:pt x="265" y="246"/>
                  </a:lnTo>
                  <a:lnTo>
                    <a:pt x="316" y="199"/>
                  </a:lnTo>
                  <a:lnTo>
                    <a:pt x="365" y="149"/>
                  </a:lnTo>
                  <a:lnTo>
                    <a:pt x="388" y="121"/>
                  </a:lnTo>
                  <a:lnTo>
                    <a:pt x="411" y="93"/>
                  </a:lnTo>
                  <a:lnTo>
                    <a:pt x="433" y="63"/>
                  </a:lnTo>
                  <a:lnTo>
                    <a:pt x="454" y="31"/>
                  </a:lnTo>
                  <a:lnTo>
                    <a:pt x="459" y="19"/>
                  </a:lnTo>
                  <a:lnTo>
                    <a:pt x="463" y="10"/>
                  </a:lnTo>
                  <a:lnTo>
                    <a:pt x="463" y="5"/>
                  </a:lnTo>
                  <a:lnTo>
                    <a:pt x="459" y="2"/>
                  </a:lnTo>
                  <a:lnTo>
                    <a:pt x="455" y="0"/>
                  </a:lnTo>
                  <a:lnTo>
                    <a:pt x="447" y="4"/>
                  </a:lnTo>
                  <a:lnTo>
                    <a:pt x="437" y="10"/>
                  </a:lnTo>
                  <a:lnTo>
                    <a:pt x="426" y="19"/>
                  </a:lnTo>
                  <a:close/>
                </a:path>
              </a:pathLst>
            </a:custGeom>
            <a:solidFill>
              <a:srgbClr val="B86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12" name="Freeform 135"/>
            <p:cNvSpPr>
              <a:spLocks/>
            </p:cNvSpPr>
            <p:nvPr/>
          </p:nvSpPr>
          <p:spPr bwMode="auto">
            <a:xfrm>
              <a:off x="2952" y="2179"/>
              <a:ext cx="162" cy="173"/>
            </a:xfrm>
            <a:custGeom>
              <a:avLst/>
              <a:gdLst>
                <a:gd name="T0" fmla="*/ 62 w 162"/>
                <a:gd name="T1" fmla="*/ 0 h 173"/>
                <a:gd name="T2" fmla="*/ 162 w 162"/>
                <a:gd name="T3" fmla="*/ 61 h 173"/>
                <a:gd name="T4" fmla="*/ 130 w 162"/>
                <a:gd name="T5" fmla="*/ 86 h 173"/>
                <a:gd name="T6" fmla="*/ 99 w 162"/>
                <a:gd name="T7" fmla="*/ 113 h 173"/>
                <a:gd name="T8" fmla="*/ 71 w 162"/>
                <a:gd name="T9" fmla="*/ 141 h 173"/>
                <a:gd name="T10" fmla="*/ 44 w 162"/>
                <a:gd name="T11" fmla="*/ 173 h 173"/>
                <a:gd name="T12" fmla="*/ 0 w 162"/>
                <a:gd name="T13" fmla="*/ 152 h 173"/>
                <a:gd name="T14" fmla="*/ 20 w 162"/>
                <a:gd name="T15" fmla="*/ 114 h 173"/>
                <a:gd name="T16" fmla="*/ 38 w 162"/>
                <a:gd name="T17" fmla="*/ 76 h 173"/>
                <a:gd name="T18" fmla="*/ 51 w 162"/>
                <a:gd name="T19" fmla="*/ 38 h 173"/>
                <a:gd name="T20" fmla="*/ 62 w 162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2"/>
                <a:gd name="T34" fmla="*/ 0 h 173"/>
                <a:gd name="T35" fmla="*/ 162 w 162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2" h="173">
                  <a:moveTo>
                    <a:pt x="62" y="0"/>
                  </a:moveTo>
                  <a:lnTo>
                    <a:pt x="162" y="61"/>
                  </a:lnTo>
                  <a:lnTo>
                    <a:pt x="130" y="86"/>
                  </a:lnTo>
                  <a:lnTo>
                    <a:pt x="99" y="113"/>
                  </a:lnTo>
                  <a:lnTo>
                    <a:pt x="71" y="141"/>
                  </a:lnTo>
                  <a:lnTo>
                    <a:pt x="44" y="173"/>
                  </a:lnTo>
                  <a:lnTo>
                    <a:pt x="0" y="152"/>
                  </a:lnTo>
                  <a:lnTo>
                    <a:pt x="20" y="114"/>
                  </a:lnTo>
                  <a:lnTo>
                    <a:pt x="38" y="76"/>
                  </a:lnTo>
                  <a:lnTo>
                    <a:pt x="51" y="3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9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13" name="Freeform 136"/>
            <p:cNvSpPr>
              <a:spLocks/>
            </p:cNvSpPr>
            <p:nvPr/>
          </p:nvSpPr>
          <p:spPr bwMode="auto">
            <a:xfrm>
              <a:off x="2691" y="2354"/>
              <a:ext cx="295" cy="201"/>
            </a:xfrm>
            <a:custGeom>
              <a:avLst/>
              <a:gdLst>
                <a:gd name="T0" fmla="*/ 287 w 295"/>
                <a:gd name="T1" fmla="*/ 21 h 201"/>
                <a:gd name="T2" fmla="*/ 292 w 295"/>
                <a:gd name="T3" fmla="*/ 35 h 201"/>
                <a:gd name="T4" fmla="*/ 295 w 295"/>
                <a:gd name="T5" fmla="*/ 50 h 201"/>
                <a:gd name="T6" fmla="*/ 295 w 295"/>
                <a:gd name="T7" fmla="*/ 65 h 201"/>
                <a:gd name="T8" fmla="*/ 293 w 295"/>
                <a:gd name="T9" fmla="*/ 80 h 201"/>
                <a:gd name="T10" fmla="*/ 290 w 295"/>
                <a:gd name="T11" fmla="*/ 87 h 201"/>
                <a:gd name="T12" fmla="*/ 286 w 295"/>
                <a:gd name="T13" fmla="*/ 94 h 201"/>
                <a:gd name="T14" fmla="*/ 275 w 295"/>
                <a:gd name="T15" fmla="*/ 106 h 201"/>
                <a:gd name="T16" fmla="*/ 263 w 295"/>
                <a:gd name="T17" fmla="*/ 117 h 201"/>
                <a:gd name="T18" fmla="*/ 253 w 295"/>
                <a:gd name="T19" fmla="*/ 129 h 201"/>
                <a:gd name="T20" fmla="*/ 246 w 295"/>
                <a:gd name="T21" fmla="*/ 141 h 201"/>
                <a:gd name="T22" fmla="*/ 242 w 295"/>
                <a:gd name="T23" fmla="*/ 150 h 201"/>
                <a:gd name="T24" fmla="*/ 239 w 295"/>
                <a:gd name="T25" fmla="*/ 157 h 201"/>
                <a:gd name="T26" fmla="*/ 239 w 295"/>
                <a:gd name="T27" fmla="*/ 164 h 201"/>
                <a:gd name="T28" fmla="*/ 241 w 295"/>
                <a:gd name="T29" fmla="*/ 170 h 201"/>
                <a:gd name="T30" fmla="*/ 243 w 295"/>
                <a:gd name="T31" fmla="*/ 178 h 201"/>
                <a:gd name="T32" fmla="*/ 246 w 295"/>
                <a:gd name="T33" fmla="*/ 187 h 201"/>
                <a:gd name="T34" fmla="*/ 249 w 295"/>
                <a:gd name="T35" fmla="*/ 201 h 201"/>
                <a:gd name="T36" fmla="*/ 239 w 295"/>
                <a:gd name="T37" fmla="*/ 197 h 201"/>
                <a:gd name="T38" fmla="*/ 232 w 295"/>
                <a:gd name="T39" fmla="*/ 194 h 201"/>
                <a:gd name="T40" fmla="*/ 220 w 295"/>
                <a:gd name="T41" fmla="*/ 191 h 201"/>
                <a:gd name="T42" fmla="*/ 211 w 295"/>
                <a:gd name="T43" fmla="*/ 187 h 201"/>
                <a:gd name="T44" fmla="*/ 205 w 295"/>
                <a:gd name="T45" fmla="*/ 184 h 201"/>
                <a:gd name="T46" fmla="*/ 202 w 295"/>
                <a:gd name="T47" fmla="*/ 180 h 201"/>
                <a:gd name="T48" fmla="*/ 199 w 295"/>
                <a:gd name="T49" fmla="*/ 173 h 201"/>
                <a:gd name="T50" fmla="*/ 197 w 295"/>
                <a:gd name="T51" fmla="*/ 165 h 201"/>
                <a:gd name="T52" fmla="*/ 192 w 295"/>
                <a:gd name="T53" fmla="*/ 152 h 201"/>
                <a:gd name="T54" fmla="*/ 180 w 295"/>
                <a:gd name="T55" fmla="*/ 158 h 201"/>
                <a:gd name="T56" fmla="*/ 168 w 295"/>
                <a:gd name="T57" fmla="*/ 165 h 201"/>
                <a:gd name="T58" fmla="*/ 144 w 295"/>
                <a:gd name="T59" fmla="*/ 172 h 201"/>
                <a:gd name="T60" fmla="*/ 121 w 295"/>
                <a:gd name="T61" fmla="*/ 177 h 201"/>
                <a:gd name="T62" fmla="*/ 98 w 295"/>
                <a:gd name="T63" fmla="*/ 178 h 201"/>
                <a:gd name="T64" fmla="*/ 75 w 295"/>
                <a:gd name="T65" fmla="*/ 177 h 201"/>
                <a:gd name="T66" fmla="*/ 52 w 295"/>
                <a:gd name="T67" fmla="*/ 174 h 201"/>
                <a:gd name="T68" fmla="*/ 27 w 295"/>
                <a:gd name="T69" fmla="*/ 170 h 201"/>
                <a:gd name="T70" fmla="*/ 0 w 295"/>
                <a:gd name="T71" fmla="*/ 167 h 201"/>
                <a:gd name="T72" fmla="*/ 48 w 295"/>
                <a:gd name="T73" fmla="*/ 157 h 201"/>
                <a:gd name="T74" fmla="*/ 72 w 295"/>
                <a:gd name="T75" fmla="*/ 153 h 201"/>
                <a:gd name="T76" fmla="*/ 95 w 295"/>
                <a:gd name="T77" fmla="*/ 144 h 201"/>
                <a:gd name="T78" fmla="*/ 104 w 295"/>
                <a:gd name="T79" fmla="*/ 140 h 201"/>
                <a:gd name="T80" fmla="*/ 111 w 295"/>
                <a:gd name="T81" fmla="*/ 135 h 201"/>
                <a:gd name="T82" fmla="*/ 124 w 295"/>
                <a:gd name="T83" fmla="*/ 125 h 201"/>
                <a:gd name="T84" fmla="*/ 133 w 295"/>
                <a:gd name="T85" fmla="*/ 114 h 201"/>
                <a:gd name="T86" fmla="*/ 141 w 295"/>
                <a:gd name="T87" fmla="*/ 102 h 201"/>
                <a:gd name="T88" fmla="*/ 154 w 295"/>
                <a:gd name="T89" fmla="*/ 77 h 201"/>
                <a:gd name="T90" fmla="*/ 162 w 295"/>
                <a:gd name="T91" fmla="*/ 64 h 201"/>
                <a:gd name="T92" fmla="*/ 170 w 295"/>
                <a:gd name="T93" fmla="*/ 50 h 201"/>
                <a:gd name="T94" fmla="*/ 187 w 295"/>
                <a:gd name="T95" fmla="*/ 31 h 201"/>
                <a:gd name="T96" fmla="*/ 196 w 295"/>
                <a:gd name="T97" fmla="*/ 22 h 201"/>
                <a:gd name="T98" fmla="*/ 205 w 295"/>
                <a:gd name="T99" fmla="*/ 14 h 201"/>
                <a:gd name="T100" fmla="*/ 218 w 295"/>
                <a:gd name="T101" fmla="*/ 8 h 201"/>
                <a:gd name="T102" fmla="*/ 229 w 295"/>
                <a:gd name="T103" fmla="*/ 3 h 201"/>
                <a:gd name="T104" fmla="*/ 242 w 295"/>
                <a:gd name="T105" fmla="*/ 1 h 201"/>
                <a:gd name="T106" fmla="*/ 255 w 295"/>
                <a:gd name="T107" fmla="*/ 0 h 201"/>
                <a:gd name="T108" fmla="*/ 265 w 295"/>
                <a:gd name="T109" fmla="*/ 2 h 201"/>
                <a:gd name="T110" fmla="*/ 273 w 295"/>
                <a:gd name="T111" fmla="*/ 7 h 201"/>
                <a:gd name="T112" fmla="*/ 281 w 295"/>
                <a:gd name="T113" fmla="*/ 13 h 201"/>
                <a:gd name="T114" fmla="*/ 287 w 295"/>
                <a:gd name="T115" fmla="*/ 21 h 20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95"/>
                <a:gd name="T175" fmla="*/ 0 h 201"/>
                <a:gd name="T176" fmla="*/ 295 w 295"/>
                <a:gd name="T177" fmla="*/ 201 h 20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95" h="201">
                  <a:moveTo>
                    <a:pt x="287" y="21"/>
                  </a:moveTo>
                  <a:lnTo>
                    <a:pt x="292" y="35"/>
                  </a:lnTo>
                  <a:lnTo>
                    <a:pt x="295" y="50"/>
                  </a:lnTo>
                  <a:lnTo>
                    <a:pt x="295" y="65"/>
                  </a:lnTo>
                  <a:lnTo>
                    <a:pt x="293" y="80"/>
                  </a:lnTo>
                  <a:lnTo>
                    <a:pt x="290" y="87"/>
                  </a:lnTo>
                  <a:lnTo>
                    <a:pt x="286" y="94"/>
                  </a:lnTo>
                  <a:lnTo>
                    <a:pt x="275" y="106"/>
                  </a:lnTo>
                  <a:lnTo>
                    <a:pt x="263" y="117"/>
                  </a:lnTo>
                  <a:lnTo>
                    <a:pt x="253" y="129"/>
                  </a:lnTo>
                  <a:lnTo>
                    <a:pt x="246" y="141"/>
                  </a:lnTo>
                  <a:lnTo>
                    <a:pt x="242" y="150"/>
                  </a:lnTo>
                  <a:lnTo>
                    <a:pt x="239" y="157"/>
                  </a:lnTo>
                  <a:lnTo>
                    <a:pt x="239" y="164"/>
                  </a:lnTo>
                  <a:lnTo>
                    <a:pt x="241" y="170"/>
                  </a:lnTo>
                  <a:lnTo>
                    <a:pt x="243" y="178"/>
                  </a:lnTo>
                  <a:lnTo>
                    <a:pt x="246" y="187"/>
                  </a:lnTo>
                  <a:lnTo>
                    <a:pt x="249" y="201"/>
                  </a:lnTo>
                  <a:lnTo>
                    <a:pt x="239" y="197"/>
                  </a:lnTo>
                  <a:lnTo>
                    <a:pt x="232" y="194"/>
                  </a:lnTo>
                  <a:lnTo>
                    <a:pt x="220" y="191"/>
                  </a:lnTo>
                  <a:lnTo>
                    <a:pt x="211" y="187"/>
                  </a:lnTo>
                  <a:lnTo>
                    <a:pt x="205" y="184"/>
                  </a:lnTo>
                  <a:lnTo>
                    <a:pt x="202" y="180"/>
                  </a:lnTo>
                  <a:lnTo>
                    <a:pt x="199" y="173"/>
                  </a:lnTo>
                  <a:lnTo>
                    <a:pt x="197" y="165"/>
                  </a:lnTo>
                  <a:lnTo>
                    <a:pt x="192" y="152"/>
                  </a:lnTo>
                  <a:lnTo>
                    <a:pt x="180" y="158"/>
                  </a:lnTo>
                  <a:lnTo>
                    <a:pt x="168" y="165"/>
                  </a:lnTo>
                  <a:lnTo>
                    <a:pt x="144" y="172"/>
                  </a:lnTo>
                  <a:lnTo>
                    <a:pt x="121" y="177"/>
                  </a:lnTo>
                  <a:lnTo>
                    <a:pt x="98" y="178"/>
                  </a:lnTo>
                  <a:lnTo>
                    <a:pt x="75" y="177"/>
                  </a:lnTo>
                  <a:lnTo>
                    <a:pt x="52" y="174"/>
                  </a:lnTo>
                  <a:lnTo>
                    <a:pt x="27" y="170"/>
                  </a:lnTo>
                  <a:lnTo>
                    <a:pt x="0" y="167"/>
                  </a:lnTo>
                  <a:lnTo>
                    <a:pt x="48" y="157"/>
                  </a:lnTo>
                  <a:lnTo>
                    <a:pt x="72" y="153"/>
                  </a:lnTo>
                  <a:lnTo>
                    <a:pt x="95" y="144"/>
                  </a:lnTo>
                  <a:lnTo>
                    <a:pt x="104" y="140"/>
                  </a:lnTo>
                  <a:lnTo>
                    <a:pt x="111" y="135"/>
                  </a:lnTo>
                  <a:lnTo>
                    <a:pt x="124" y="125"/>
                  </a:lnTo>
                  <a:lnTo>
                    <a:pt x="133" y="114"/>
                  </a:lnTo>
                  <a:lnTo>
                    <a:pt x="141" y="102"/>
                  </a:lnTo>
                  <a:lnTo>
                    <a:pt x="154" y="77"/>
                  </a:lnTo>
                  <a:lnTo>
                    <a:pt x="162" y="64"/>
                  </a:lnTo>
                  <a:lnTo>
                    <a:pt x="170" y="50"/>
                  </a:lnTo>
                  <a:lnTo>
                    <a:pt x="187" y="31"/>
                  </a:lnTo>
                  <a:lnTo>
                    <a:pt x="196" y="22"/>
                  </a:lnTo>
                  <a:lnTo>
                    <a:pt x="205" y="14"/>
                  </a:lnTo>
                  <a:lnTo>
                    <a:pt x="218" y="8"/>
                  </a:lnTo>
                  <a:lnTo>
                    <a:pt x="229" y="3"/>
                  </a:lnTo>
                  <a:lnTo>
                    <a:pt x="242" y="1"/>
                  </a:lnTo>
                  <a:lnTo>
                    <a:pt x="255" y="0"/>
                  </a:lnTo>
                  <a:lnTo>
                    <a:pt x="265" y="2"/>
                  </a:lnTo>
                  <a:lnTo>
                    <a:pt x="273" y="7"/>
                  </a:lnTo>
                  <a:lnTo>
                    <a:pt x="281" y="13"/>
                  </a:lnTo>
                  <a:lnTo>
                    <a:pt x="287" y="21"/>
                  </a:lnTo>
                  <a:close/>
                </a:path>
              </a:pathLst>
            </a:custGeom>
            <a:solidFill>
              <a:srgbClr val="876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14" name="Freeform 137"/>
            <p:cNvSpPr>
              <a:spLocks/>
            </p:cNvSpPr>
            <p:nvPr/>
          </p:nvSpPr>
          <p:spPr bwMode="auto">
            <a:xfrm>
              <a:off x="3051" y="1810"/>
              <a:ext cx="399" cy="367"/>
            </a:xfrm>
            <a:custGeom>
              <a:avLst/>
              <a:gdLst>
                <a:gd name="T0" fmla="*/ 0 w 399"/>
                <a:gd name="T1" fmla="*/ 353 h 367"/>
                <a:gd name="T2" fmla="*/ 17 w 399"/>
                <a:gd name="T3" fmla="*/ 324 h 367"/>
                <a:gd name="T4" fmla="*/ 34 w 399"/>
                <a:gd name="T5" fmla="*/ 294 h 367"/>
                <a:gd name="T6" fmla="*/ 54 w 399"/>
                <a:gd name="T7" fmla="*/ 268 h 367"/>
                <a:gd name="T8" fmla="*/ 76 w 399"/>
                <a:gd name="T9" fmla="*/ 244 h 367"/>
                <a:gd name="T10" fmla="*/ 99 w 399"/>
                <a:gd name="T11" fmla="*/ 220 h 367"/>
                <a:gd name="T12" fmla="*/ 123 w 399"/>
                <a:gd name="T13" fmla="*/ 198 h 367"/>
                <a:gd name="T14" fmla="*/ 176 w 399"/>
                <a:gd name="T15" fmla="*/ 158 h 367"/>
                <a:gd name="T16" fmla="*/ 230 w 399"/>
                <a:gd name="T17" fmla="*/ 120 h 367"/>
                <a:gd name="T18" fmla="*/ 286 w 399"/>
                <a:gd name="T19" fmla="*/ 82 h 367"/>
                <a:gd name="T20" fmla="*/ 343 w 399"/>
                <a:gd name="T21" fmla="*/ 43 h 367"/>
                <a:gd name="T22" fmla="*/ 399 w 399"/>
                <a:gd name="T23" fmla="*/ 0 h 367"/>
                <a:gd name="T24" fmla="*/ 376 w 399"/>
                <a:gd name="T25" fmla="*/ 25 h 367"/>
                <a:gd name="T26" fmla="*/ 352 w 399"/>
                <a:gd name="T27" fmla="*/ 49 h 367"/>
                <a:gd name="T28" fmla="*/ 303 w 399"/>
                <a:gd name="T29" fmla="*/ 94 h 367"/>
                <a:gd name="T30" fmla="*/ 202 w 399"/>
                <a:gd name="T31" fmla="*/ 176 h 367"/>
                <a:gd name="T32" fmla="*/ 151 w 399"/>
                <a:gd name="T33" fmla="*/ 217 h 367"/>
                <a:gd name="T34" fmla="*/ 102 w 399"/>
                <a:gd name="T35" fmla="*/ 261 h 367"/>
                <a:gd name="T36" fmla="*/ 79 w 399"/>
                <a:gd name="T37" fmla="*/ 285 h 367"/>
                <a:gd name="T38" fmla="*/ 56 w 399"/>
                <a:gd name="T39" fmla="*/ 311 h 367"/>
                <a:gd name="T40" fmla="*/ 34 w 399"/>
                <a:gd name="T41" fmla="*/ 338 h 367"/>
                <a:gd name="T42" fmla="*/ 13 w 399"/>
                <a:gd name="T43" fmla="*/ 367 h 367"/>
                <a:gd name="T44" fmla="*/ 0 w 399"/>
                <a:gd name="T45" fmla="*/ 353 h 36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99"/>
                <a:gd name="T70" fmla="*/ 0 h 367"/>
                <a:gd name="T71" fmla="*/ 399 w 399"/>
                <a:gd name="T72" fmla="*/ 367 h 36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99" h="367">
                  <a:moveTo>
                    <a:pt x="0" y="353"/>
                  </a:moveTo>
                  <a:lnTo>
                    <a:pt x="17" y="324"/>
                  </a:lnTo>
                  <a:lnTo>
                    <a:pt x="34" y="294"/>
                  </a:lnTo>
                  <a:lnTo>
                    <a:pt x="54" y="268"/>
                  </a:lnTo>
                  <a:lnTo>
                    <a:pt x="76" y="244"/>
                  </a:lnTo>
                  <a:lnTo>
                    <a:pt x="99" y="220"/>
                  </a:lnTo>
                  <a:lnTo>
                    <a:pt x="123" y="198"/>
                  </a:lnTo>
                  <a:lnTo>
                    <a:pt x="176" y="158"/>
                  </a:lnTo>
                  <a:lnTo>
                    <a:pt x="230" y="120"/>
                  </a:lnTo>
                  <a:lnTo>
                    <a:pt x="286" y="82"/>
                  </a:lnTo>
                  <a:lnTo>
                    <a:pt x="343" y="43"/>
                  </a:lnTo>
                  <a:lnTo>
                    <a:pt x="399" y="0"/>
                  </a:lnTo>
                  <a:lnTo>
                    <a:pt x="376" y="25"/>
                  </a:lnTo>
                  <a:lnTo>
                    <a:pt x="352" y="49"/>
                  </a:lnTo>
                  <a:lnTo>
                    <a:pt x="303" y="94"/>
                  </a:lnTo>
                  <a:lnTo>
                    <a:pt x="202" y="176"/>
                  </a:lnTo>
                  <a:lnTo>
                    <a:pt x="151" y="217"/>
                  </a:lnTo>
                  <a:lnTo>
                    <a:pt x="102" y="261"/>
                  </a:lnTo>
                  <a:lnTo>
                    <a:pt x="79" y="285"/>
                  </a:lnTo>
                  <a:lnTo>
                    <a:pt x="56" y="311"/>
                  </a:lnTo>
                  <a:lnTo>
                    <a:pt x="34" y="338"/>
                  </a:lnTo>
                  <a:lnTo>
                    <a:pt x="13" y="367"/>
                  </a:lnTo>
                  <a:lnTo>
                    <a:pt x="0" y="353"/>
                  </a:lnTo>
                  <a:close/>
                </a:path>
              </a:pathLst>
            </a:custGeom>
            <a:solidFill>
              <a:srgbClr val="943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15" name="Freeform 138"/>
            <p:cNvSpPr>
              <a:spLocks/>
            </p:cNvSpPr>
            <p:nvPr/>
          </p:nvSpPr>
          <p:spPr bwMode="auto">
            <a:xfrm>
              <a:off x="3110" y="1906"/>
              <a:ext cx="277" cy="288"/>
            </a:xfrm>
            <a:custGeom>
              <a:avLst/>
              <a:gdLst>
                <a:gd name="T0" fmla="*/ 0 w 277"/>
                <a:gd name="T1" fmla="*/ 279 h 288"/>
                <a:gd name="T2" fmla="*/ 15 w 277"/>
                <a:gd name="T3" fmla="*/ 256 h 288"/>
                <a:gd name="T4" fmla="*/ 30 w 277"/>
                <a:gd name="T5" fmla="*/ 237 h 288"/>
                <a:gd name="T6" fmla="*/ 62 w 277"/>
                <a:gd name="T7" fmla="*/ 197 h 288"/>
                <a:gd name="T8" fmla="*/ 96 w 277"/>
                <a:gd name="T9" fmla="*/ 164 h 288"/>
                <a:gd name="T10" fmla="*/ 131 w 277"/>
                <a:gd name="T11" fmla="*/ 131 h 288"/>
                <a:gd name="T12" fmla="*/ 204 w 277"/>
                <a:gd name="T13" fmla="*/ 68 h 288"/>
                <a:gd name="T14" fmla="*/ 241 w 277"/>
                <a:gd name="T15" fmla="*/ 35 h 288"/>
                <a:gd name="T16" fmla="*/ 277 w 277"/>
                <a:gd name="T17" fmla="*/ 0 h 288"/>
                <a:gd name="T18" fmla="*/ 243 w 277"/>
                <a:gd name="T19" fmla="*/ 36 h 288"/>
                <a:gd name="T20" fmla="*/ 207 w 277"/>
                <a:gd name="T21" fmla="*/ 71 h 288"/>
                <a:gd name="T22" fmla="*/ 135 w 277"/>
                <a:gd name="T23" fmla="*/ 138 h 288"/>
                <a:gd name="T24" fmla="*/ 100 w 277"/>
                <a:gd name="T25" fmla="*/ 172 h 288"/>
                <a:gd name="T26" fmla="*/ 67 w 277"/>
                <a:gd name="T27" fmla="*/ 208 h 288"/>
                <a:gd name="T28" fmla="*/ 37 w 277"/>
                <a:gd name="T29" fmla="*/ 246 h 288"/>
                <a:gd name="T30" fmla="*/ 8 w 277"/>
                <a:gd name="T31" fmla="*/ 288 h 288"/>
                <a:gd name="T32" fmla="*/ 0 w 277"/>
                <a:gd name="T33" fmla="*/ 279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7"/>
                <a:gd name="T52" fmla="*/ 0 h 288"/>
                <a:gd name="T53" fmla="*/ 277 w 277"/>
                <a:gd name="T54" fmla="*/ 288 h 2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7" h="288">
                  <a:moveTo>
                    <a:pt x="0" y="279"/>
                  </a:moveTo>
                  <a:lnTo>
                    <a:pt x="15" y="256"/>
                  </a:lnTo>
                  <a:lnTo>
                    <a:pt x="30" y="237"/>
                  </a:lnTo>
                  <a:lnTo>
                    <a:pt x="62" y="197"/>
                  </a:lnTo>
                  <a:lnTo>
                    <a:pt x="96" y="164"/>
                  </a:lnTo>
                  <a:lnTo>
                    <a:pt x="131" y="131"/>
                  </a:lnTo>
                  <a:lnTo>
                    <a:pt x="204" y="68"/>
                  </a:lnTo>
                  <a:lnTo>
                    <a:pt x="241" y="35"/>
                  </a:lnTo>
                  <a:lnTo>
                    <a:pt x="277" y="0"/>
                  </a:lnTo>
                  <a:lnTo>
                    <a:pt x="243" y="36"/>
                  </a:lnTo>
                  <a:lnTo>
                    <a:pt x="207" y="71"/>
                  </a:lnTo>
                  <a:lnTo>
                    <a:pt x="135" y="138"/>
                  </a:lnTo>
                  <a:lnTo>
                    <a:pt x="100" y="172"/>
                  </a:lnTo>
                  <a:lnTo>
                    <a:pt x="67" y="208"/>
                  </a:lnTo>
                  <a:lnTo>
                    <a:pt x="37" y="246"/>
                  </a:lnTo>
                  <a:lnTo>
                    <a:pt x="8" y="288"/>
                  </a:lnTo>
                  <a:lnTo>
                    <a:pt x="0" y="279"/>
                  </a:lnTo>
                  <a:close/>
                </a:path>
              </a:pathLst>
            </a:custGeom>
            <a:solidFill>
              <a:srgbClr val="B86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16" name="Freeform 139"/>
            <p:cNvSpPr>
              <a:spLocks/>
            </p:cNvSpPr>
            <p:nvPr/>
          </p:nvSpPr>
          <p:spPr bwMode="auto">
            <a:xfrm>
              <a:off x="2966" y="2200"/>
              <a:ext cx="93" cy="134"/>
            </a:xfrm>
            <a:custGeom>
              <a:avLst/>
              <a:gdLst>
                <a:gd name="T0" fmla="*/ 52 w 93"/>
                <a:gd name="T1" fmla="*/ 0 h 134"/>
                <a:gd name="T2" fmla="*/ 41 w 93"/>
                <a:gd name="T3" fmla="*/ 34 h 134"/>
                <a:gd name="T4" fmla="*/ 29 w 93"/>
                <a:gd name="T5" fmla="*/ 66 h 134"/>
                <a:gd name="T6" fmla="*/ 15 w 93"/>
                <a:gd name="T7" fmla="*/ 97 h 134"/>
                <a:gd name="T8" fmla="*/ 0 w 93"/>
                <a:gd name="T9" fmla="*/ 130 h 134"/>
                <a:gd name="T10" fmla="*/ 12 w 93"/>
                <a:gd name="T11" fmla="*/ 134 h 134"/>
                <a:gd name="T12" fmla="*/ 18 w 93"/>
                <a:gd name="T13" fmla="*/ 119 h 134"/>
                <a:gd name="T14" fmla="*/ 26 w 93"/>
                <a:gd name="T15" fmla="*/ 102 h 134"/>
                <a:gd name="T16" fmla="*/ 42 w 93"/>
                <a:gd name="T17" fmla="*/ 67 h 134"/>
                <a:gd name="T18" fmla="*/ 52 w 93"/>
                <a:gd name="T19" fmla="*/ 52 h 134"/>
                <a:gd name="T20" fmla="*/ 64 w 93"/>
                <a:gd name="T21" fmla="*/ 37 h 134"/>
                <a:gd name="T22" fmla="*/ 77 w 93"/>
                <a:gd name="T23" fmla="*/ 28 h 134"/>
                <a:gd name="T24" fmla="*/ 85 w 93"/>
                <a:gd name="T25" fmla="*/ 23 h 134"/>
                <a:gd name="T26" fmla="*/ 93 w 93"/>
                <a:gd name="T27" fmla="*/ 21 h 134"/>
                <a:gd name="T28" fmla="*/ 91 w 93"/>
                <a:gd name="T29" fmla="*/ 20 h 134"/>
                <a:gd name="T30" fmla="*/ 86 w 93"/>
                <a:gd name="T31" fmla="*/ 18 h 134"/>
                <a:gd name="T32" fmla="*/ 72 w 93"/>
                <a:gd name="T33" fmla="*/ 11 h 134"/>
                <a:gd name="T34" fmla="*/ 58 w 93"/>
                <a:gd name="T35" fmla="*/ 4 h 134"/>
                <a:gd name="T36" fmla="*/ 53 w 93"/>
                <a:gd name="T37" fmla="*/ 1 h 134"/>
                <a:gd name="T38" fmla="*/ 52 w 93"/>
                <a:gd name="T39" fmla="*/ 0 h 1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3"/>
                <a:gd name="T61" fmla="*/ 0 h 134"/>
                <a:gd name="T62" fmla="*/ 93 w 93"/>
                <a:gd name="T63" fmla="*/ 134 h 13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3" h="134">
                  <a:moveTo>
                    <a:pt x="52" y="0"/>
                  </a:moveTo>
                  <a:lnTo>
                    <a:pt x="41" y="34"/>
                  </a:lnTo>
                  <a:lnTo>
                    <a:pt x="29" y="66"/>
                  </a:lnTo>
                  <a:lnTo>
                    <a:pt x="15" y="97"/>
                  </a:lnTo>
                  <a:lnTo>
                    <a:pt x="0" y="130"/>
                  </a:lnTo>
                  <a:lnTo>
                    <a:pt x="12" y="134"/>
                  </a:lnTo>
                  <a:lnTo>
                    <a:pt x="18" y="119"/>
                  </a:lnTo>
                  <a:lnTo>
                    <a:pt x="26" y="102"/>
                  </a:lnTo>
                  <a:lnTo>
                    <a:pt x="42" y="67"/>
                  </a:lnTo>
                  <a:lnTo>
                    <a:pt x="52" y="52"/>
                  </a:lnTo>
                  <a:lnTo>
                    <a:pt x="64" y="37"/>
                  </a:lnTo>
                  <a:lnTo>
                    <a:pt x="77" y="28"/>
                  </a:lnTo>
                  <a:lnTo>
                    <a:pt x="85" y="23"/>
                  </a:lnTo>
                  <a:lnTo>
                    <a:pt x="93" y="21"/>
                  </a:lnTo>
                  <a:lnTo>
                    <a:pt x="91" y="20"/>
                  </a:lnTo>
                  <a:lnTo>
                    <a:pt x="86" y="18"/>
                  </a:lnTo>
                  <a:lnTo>
                    <a:pt x="72" y="11"/>
                  </a:lnTo>
                  <a:lnTo>
                    <a:pt x="58" y="4"/>
                  </a:lnTo>
                  <a:lnTo>
                    <a:pt x="53" y="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17" name="Freeform 140"/>
            <p:cNvSpPr>
              <a:spLocks/>
            </p:cNvSpPr>
            <p:nvPr/>
          </p:nvSpPr>
          <p:spPr bwMode="auto">
            <a:xfrm>
              <a:off x="2993" y="2238"/>
              <a:ext cx="81" cy="97"/>
            </a:xfrm>
            <a:custGeom>
              <a:avLst/>
              <a:gdLst>
                <a:gd name="T0" fmla="*/ 81 w 81"/>
                <a:gd name="T1" fmla="*/ 0 h 97"/>
                <a:gd name="T2" fmla="*/ 43 w 81"/>
                <a:gd name="T3" fmla="*/ 27 h 97"/>
                <a:gd name="T4" fmla="*/ 19 w 81"/>
                <a:gd name="T5" fmla="*/ 56 h 97"/>
                <a:gd name="T6" fmla="*/ 0 w 81"/>
                <a:gd name="T7" fmla="*/ 97 h 97"/>
                <a:gd name="T8" fmla="*/ 38 w 81"/>
                <a:gd name="T9" fmla="*/ 50 h 97"/>
                <a:gd name="T10" fmla="*/ 66 w 81"/>
                <a:gd name="T11" fmla="*/ 27 h 97"/>
                <a:gd name="T12" fmla="*/ 81 w 81"/>
                <a:gd name="T13" fmla="*/ 0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"/>
                <a:gd name="T22" fmla="*/ 0 h 97"/>
                <a:gd name="T23" fmla="*/ 81 w 81"/>
                <a:gd name="T24" fmla="*/ 97 h 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" h="97">
                  <a:moveTo>
                    <a:pt x="81" y="0"/>
                  </a:moveTo>
                  <a:lnTo>
                    <a:pt x="43" y="27"/>
                  </a:lnTo>
                  <a:lnTo>
                    <a:pt x="19" y="56"/>
                  </a:lnTo>
                  <a:lnTo>
                    <a:pt x="0" y="97"/>
                  </a:lnTo>
                  <a:lnTo>
                    <a:pt x="38" y="50"/>
                  </a:lnTo>
                  <a:lnTo>
                    <a:pt x="66" y="27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18" name="Freeform 141"/>
            <p:cNvSpPr>
              <a:spLocks/>
            </p:cNvSpPr>
            <p:nvPr/>
          </p:nvSpPr>
          <p:spPr bwMode="auto">
            <a:xfrm>
              <a:off x="2716" y="2416"/>
              <a:ext cx="242" cy="137"/>
            </a:xfrm>
            <a:custGeom>
              <a:avLst/>
              <a:gdLst>
                <a:gd name="T0" fmla="*/ 0 w 242"/>
                <a:gd name="T1" fmla="*/ 106 h 137"/>
                <a:gd name="T2" fmla="*/ 25 w 242"/>
                <a:gd name="T3" fmla="*/ 99 h 137"/>
                <a:gd name="T4" fmla="*/ 48 w 242"/>
                <a:gd name="T5" fmla="*/ 92 h 137"/>
                <a:gd name="T6" fmla="*/ 70 w 242"/>
                <a:gd name="T7" fmla="*/ 83 h 137"/>
                <a:gd name="T8" fmla="*/ 88 w 242"/>
                <a:gd name="T9" fmla="*/ 72 h 137"/>
                <a:gd name="T10" fmla="*/ 106 w 242"/>
                <a:gd name="T11" fmla="*/ 60 h 137"/>
                <a:gd name="T12" fmla="*/ 121 w 242"/>
                <a:gd name="T13" fmla="*/ 45 h 137"/>
                <a:gd name="T14" fmla="*/ 136 w 242"/>
                <a:gd name="T15" fmla="*/ 26 h 137"/>
                <a:gd name="T16" fmla="*/ 147 w 242"/>
                <a:gd name="T17" fmla="*/ 6 h 137"/>
                <a:gd name="T18" fmla="*/ 144 w 242"/>
                <a:gd name="T19" fmla="*/ 25 h 137"/>
                <a:gd name="T20" fmla="*/ 142 w 242"/>
                <a:gd name="T21" fmla="*/ 35 h 137"/>
                <a:gd name="T22" fmla="*/ 138 w 242"/>
                <a:gd name="T23" fmla="*/ 46 h 137"/>
                <a:gd name="T24" fmla="*/ 132 w 242"/>
                <a:gd name="T25" fmla="*/ 57 h 137"/>
                <a:gd name="T26" fmla="*/ 125 w 242"/>
                <a:gd name="T27" fmla="*/ 67 h 137"/>
                <a:gd name="T28" fmla="*/ 115 w 242"/>
                <a:gd name="T29" fmla="*/ 76 h 137"/>
                <a:gd name="T30" fmla="*/ 102 w 242"/>
                <a:gd name="T31" fmla="*/ 86 h 137"/>
                <a:gd name="T32" fmla="*/ 122 w 242"/>
                <a:gd name="T33" fmla="*/ 81 h 137"/>
                <a:gd name="T34" fmla="*/ 139 w 242"/>
                <a:gd name="T35" fmla="*/ 72 h 137"/>
                <a:gd name="T36" fmla="*/ 152 w 242"/>
                <a:gd name="T37" fmla="*/ 61 h 137"/>
                <a:gd name="T38" fmla="*/ 163 w 242"/>
                <a:gd name="T39" fmla="*/ 48 h 137"/>
                <a:gd name="T40" fmla="*/ 183 w 242"/>
                <a:gd name="T41" fmla="*/ 22 h 137"/>
                <a:gd name="T42" fmla="*/ 191 w 242"/>
                <a:gd name="T43" fmla="*/ 10 h 137"/>
                <a:gd name="T44" fmla="*/ 199 w 242"/>
                <a:gd name="T45" fmla="*/ 0 h 137"/>
                <a:gd name="T46" fmla="*/ 196 w 242"/>
                <a:gd name="T47" fmla="*/ 9 h 137"/>
                <a:gd name="T48" fmla="*/ 194 w 242"/>
                <a:gd name="T49" fmla="*/ 20 h 137"/>
                <a:gd name="T50" fmla="*/ 190 w 242"/>
                <a:gd name="T51" fmla="*/ 43 h 137"/>
                <a:gd name="T52" fmla="*/ 190 w 242"/>
                <a:gd name="T53" fmla="*/ 64 h 137"/>
                <a:gd name="T54" fmla="*/ 191 w 242"/>
                <a:gd name="T55" fmla="*/ 75 h 137"/>
                <a:gd name="T56" fmla="*/ 194 w 242"/>
                <a:gd name="T57" fmla="*/ 84 h 137"/>
                <a:gd name="T58" fmla="*/ 216 w 242"/>
                <a:gd name="T59" fmla="*/ 55 h 137"/>
                <a:gd name="T60" fmla="*/ 229 w 242"/>
                <a:gd name="T61" fmla="*/ 40 h 137"/>
                <a:gd name="T62" fmla="*/ 242 w 242"/>
                <a:gd name="T63" fmla="*/ 27 h 137"/>
                <a:gd name="T64" fmla="*/ 231 w 242"/>
                <a:gd name="T65" fmla="*/ 45 h 137"/>
                <a:gd name="T66" fmla="*/ 223 w 242"/>
                <a:gd name="T67" fmla="*/ 61 h 137"/>
                <a:gd name="T68" fmla="*/ 218 w 242"/>
                <a:gd name="T69" fmla="*/ 74 h 137"/>
                <a:gd name="T70" fmla="*/ 216 w 242"/>
                <a:gd name="T71" fmla="*/ 86 h 137"/>
                <a:gd name="T72" fmla="*/ 214 w 242"/>
                <a:gd name="T73" fmla="*/ 97 h 137"/>
                <a:gd name="T74" fmla="*/ 216 w 242"/>
                <a:gd name="T75" fmla="*/ 109 h 137"/>
                <a:gd name="T76" fmla="*/ 219 w 242"/>
                <a:gd name="T77" fmla="*/ 122 h 137"/>
                <a:gd name="T78" fmla="*/ 223 w 242"/>
                <a:gd name="T79" fmla="*/ 137 h 137"/>
                <a:gd name="T80" fmla="*/ 212 w 242"/>
                <a:gd name="T81" fmla="*/ 135 h 137"/>
                <a:gd name="T82" fmla="*/ 204 w 242"/>
                <a:gd name="T83" fmla="*/ 132 h 137"/>
                <a:gd name="T84" fmla="*/ 196 w 242"/>
                <a:gd name="T85" fmla="*/ 129 h 137"/>
                <a:gd name="T86" fmla="*/ 190 w 242"/>
                <a:gd name="T87" fmla="*/ 125 h 137"/>
                <a:gd name="T88" fmla="*/ 184 w 242"/>
                <a:gd name="T89" fmla="*/ 120 h 137"/>
                <a:gd name="T90" fmla="*/ 180 w 242"/>
                <a:gd name="T91" fmla="*/ 115 h 137"/>
                <a:gd name="T92" fmla="*/ 178 w 242"/>
                <a:gd name="T93" fmla="*/ 100 h 137"/>
                <a:gd name="T94" fmla="*/ 176 w 242"/>
                <a:gd name="T95" fmla="*/ 92 h 137"/>
                <a:gd name="T96" fmla="*/ 171 w 242"/>
                <a:gd name="T97" fmla="*/ 82 h 137"/>
                <a:gd name="T98" fmla="*/ 154 w 242"/>
                <a:gd name="T99" fmla="*/ 94 h 137"/>
                <a:gd name="T100" fmla="*/ 134 w 242"/>
                <a:gd name="T101" fmla="*/ 103 h 137"/>
                <a:gd name="T102" fmla="*/ 113 w 242"/>
                <a:gd name="T103" fmla="*/ 109 h 137"/>
                <a:gd name="T104" fmla="*/ 89 w 242"/>
                <a:gd name="T105" fmla="*/ 114 h 137"/>
                <a:gd name="T106" fmla="*/ 65 w 242"/>
                <a:gd name="T107" fmla="*/ 115 h 137"/>
                <a:gd name="T108" fmla="*/ 41 w 242"/>
                <a:gd name="T109" fmla="*/ 114 h 137"/>
                <a:gd name="T110" fmla="*/ 19 w 242"/>
                <a:gd name="T111" fmla="*/ 111 h 137"/>
                <a:gd name="T112" fmla="*/ 0 w 242"/>
                <a:gd name="T113" fmla="*/ 106 h 13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2"/>
                <a:gd name="T172" fmla="*/ 0 h 137"/>
                <a:gd name="T173" fmla="*/ 242 w 242"/>
                <a:gd name="T174" fmla="*/ 137 h 13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2" h="137">
                  <a:moveTo>
                    <a:pt x="0" y="106"/>
                  </a:moveTo>
                  <a:lnTo>
                    <a:pt x="25" y="99"/>
                  </a:lnTo>
                  <a:lnTo>
                    <a:pt x="48" y="92"/>
                  </a:lnTo>
                  <a:lnTo>
                    <a:pt x="70" y="83"/>
                  </a:lnTo>
                  <a:lnTo>
                    <a:pt x="88" y="72"/>
                  </a:lnTo>
                  <a:lnTo>
                    <a:pt x="106" y="60"/>
                  </a:lnTo>
                  <a:lnTo>
                    <a:pt x="121" y="45"/>
                  </a:lnTo>
                  <a:lnTo>
                    <a:pt x="136" y="26"/>
                  </a:lnTo>
                  <a:lnTo>
                    <a:pt x="147" y="6"/>
                  </a:lnTo>
                  <a:lnTo>
                    <a:pt x="144" y="25"/>
                  </a:lnTo>
                  <a:lnTo>
                    <a:pt x="142" y="35"/>
                  </a:lnTo>
                  <a:lnTo>
                    <a:pt x="138" y="46"/>
                  </a:lnTo>
                  <a:lnTo>
                    <a:pt x="132" y="57"/>
                  </a:lnTo>
                  <a:lnTo>
                    <a:pt x="125" y="67"/>
                  </a:lnTo>
                  <a:lnTo>
                    <a:pt x="115" y="76"/>
                  </a:lnTo>
                  <a:lnTo>
                    <a:pt x="102" y="86"/>
                  </a:lnTo>
                  <a:lnTo>
                    <a:pt x="122" y="81"/>
                  </a:lnTo>
                  <a:lnTo>
                    <a:pt x="139" y="72"/>
                  </a:lnTo>
                  <a:lnTo>
                    <a:pt x="152" y="61"/>
                  </a:lnTo>
                  <a:lnTo>
                    <a:pt x="163" y="48"/>
                  </a:lnTo>
                  <a:lnTo>
                    <a:pt x="183" y="22"/>
                  </a:lnTo>
                  <a:lnTo>
                    <a:pt x="191" y="10"/>
                  </a:lnTo>
                  <a:lnTo>
                    <a:pt x="199" y="0"/>
                  </a:lnTo>
                  <a:lnTo>
                    <a:pt x="196" y="9"/>
                  </a:lnTo>
                  <a:lnTo>
                    <a:pt x="194" y="20"/>
                  </a:lnTo>
                  <a:lnTo>
                    <a:pt x="190" y="43"/>
                  </a:lnTo>
                  <a:lnTo>
                    <a:pt x="190" y="64"/>
                  </a:lnTo>
                  <a:lnTo>
                    <a:pt x="191" y="75"/>
                  </a:lnTo>
                  <a:lnTo>
                    <a:pt x="194" y="84"/>
                  </a:lnTo>
                  <a:lnTo>
                    <a:pt x="216" y="55"/>
                  </a:lnTo>
                  <a:lnTo>
                    <a:pt x="229" y="40"/>
                  </a:lnTo>
                  <a:lnTo>
                    <a:pt x="242" y="27"/>
                  </a:lnTo>
                  <a:lnTo>
                    <a:pt x="231" y="45"/>
                  </a:lnTo>
                  <a:lnTo>
                    <a:pt x="223" y="61"/>
                  </a:lnTo>
                  <a:lnTo>
                    <a:pt x="218" y="74"/>
                  </a:lnTo>
                  <a:lnTo>
                    <a:pt x="216" y="86"/>
                  </a:lnTo>
                  <a:lnTo>
                    <a:pt x="214" y="97"/>
                  </a:lnTo>
                  <a:lnTo>
                    <a:pt x="216" y="109"/>
                  </a:lnTo>
                  <a:lnTo>
                    <a:pt x="219" y="122"/>
                  </a:lnTo>
                  <a:lnTo>
                    <a:pt x="223" y="137"/>
                  </a:lnTo>
                  <a:lnTo>
                    <a:pt x="212" y="135"/>
                  </a:lnTo>
                  <a:lnTo>
                    <a:pt x="204" y="132"/>
                  </a:lnTo>
                  <a:lnTo>
                    <a:pt x="196" y="129"/>
                  </a:lnTo>
                  <a:lnTo>
                    <a:pt x="190" y="125"/>
                  </a:lnTo>
                  <a:lnTo>
                    <a:pt x="184" y="120"/>
                  </a:lnTo>
                  <a:lnTo>
                    <a:pt x="180" y="115"/>
                  </a:lnTo>
                  <a:lnTo>
                    <a:pt x="178" y="100"/>
                  </a:lnTo>
                  <a:lnTo>
                    <a:pt x="176" y="92"/>
                  </a:lnTo>
                  <a:lnTo>
                    <a:pt x="171" y="82"/>
                  </a:lnTo>
                  <a:lnTo>
                    <a:pt x="154" y="94"/>
                  </a:lnTo>
                  <a:lnTo>
                    <a:pt x="134" y="103"/>
                  </a:lnTo>
                  <a:lnTo>
                    <a:pt x="113" y="109"/>
                  </a:lnTo>
                  <a:lnTo>
                    <a:pt x="89" y="114"/>
                  </a:lnTo>
                  <a:lnTo>
                    <a:pt x="65" y="115"/>
                  </a:lnTo>
                  <a:lnTo>
                    <a:pt x="41" y="114"/>
                  </a:lnTo>
                  <a:lnTo>
                    <a:pt x="19" y="111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19" name="Freeform 142"/>
            <p:cNvSpPr>
              <a:spLocks/>
            </p:cNvSpPr>
            <p:nvPr/>
          </p:nvSpPr>
          <p:spPr bwMode="auto">
            <a:xfrm>
              <a:off x="2867" y="2364"/>
              <a:ext cx="76" cy="96"/>
            </a:xfrm>
            <a:custGeom>
              <a:avLst/>
              <a:gdLst>
                <a:gd name="T0" fmla="*/ 76 w 76"/>
                <a:gd name="T1" fmla="*/ 1 h 96"/>
                <a:gd name="T2" fmla="*/ 66 w 76"/>
                <a:gd name="T3" fmla="*/ 0 h 96"/>
                <a:gd name="T4" fmla="*/ 56 w 76"/>
                <a:gd name="T5" fmla="*/ 0 h 96"/>
                <a:gd name="T6" fmla="*/ 39 w 76"/>
                <a:gd name="T7" fmla="*/ 3 h 96"/>
                <a:gd name="T8" fmla="*/ 25 w 76"/>
                <a:gd name="T9" fmla="*/ 11 h 96"/>
                <a:gd name="T10" fmla="*/ 14 w 76"/>
                <a:gd name="T11" fmla="*/ 22 h 96"/>
                <a:gd name="T12" fmla="*/ 6 w 76"/>
                <a:gd name="T13" fmla="*/ 37 h 96"/>
                <a:gd name="T14" fmla="*/ 2 w 76"/>
                <a:gd name="T15" fmla="*/ 54 h 96"/>
                <a:gd name="T16" fmla="*/ 0 w 76"/>
                <a:gd name="T17" fmla="*/ 74 h 96"/>
                <a:gd name="T18" fmla="*/ 1 w 76"/>
                <a:gd name="T19" fmla="*/ 96 h 96"/>
                <a:gd name="T20" fmla="*/ 9 w 76"/>
                <a:gd name="T21" fmla="*/ 80 h 96"/>
                <a:gd name="T22" fmla="*/ 15 w 76"/>
                <a:gd name="T23" fmla="*/ 65 h 96"/>
                <a:gd name="T24" fmla="*/ 24 w 76"/>
                <a:gd name="T25" fmla="*/ 52 h 96"/>
                <a:gd name="T26" fmla="*/ 33 w 76"/>
                <a:gd name="T27" fmla="*/ 40 h 96"/>
                <a:gd name="T28" fmla="*/ 53 w 76"/>
                <a:gd name="T29" fmla="*/ 18 h 96"/>
                <a:gd name="T30" fmla="*/ 76 w 76"/>
                <a:gd name="T31" fmla="*/ 1 h 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6"/>
                <a:gd name="T49" fmla="*/ 0 h 96"/>
                <a:gd name="T50" fmla="*/ 76 w 76"/>
                <a:gd name="T51" fmla="*/ 96 h 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6" h="96">
                  <a:moveTo>
                    <a:pt x="76" y="1"/>
                  </a:moveTo>
                  <a:lnTo>
                    <a:pt x="66" y="0"/>
                  </a:lnTo>
                  <a:lnTo>
                    <a:pt x="56" y="0"/>
                  </a:lnTo>
                  <a:lnTo>
                    <a:pt x="39" y="3"/>
                  </a:lnTo>
                  <a:lnTo>
                    <a:pt x="25" y="11"/>
                  </a:lnTo>
                  <a:lnTo>
                    <a:pt x="14" y="22"/>
                  </a:lnTo>
                  <a:lnTo>
                    <a:pt x="6" y="37"/>
                  </a:lnTo>
                  <a:lnTo>
                    <a:pt x="2" y="54"/>
                  </a:lnTo>
                  <a:lnTo>
                    <a:pt x="0" y="74"/>
                  </a:lnTo>
                  <a:lnTo>
                    <a:pt x="1" y="96"/>
                  </a:lnTo>
                  <a:lnTo>
                    <a:pt x="9" y="80"/>
                  </a:lnTo>
                  <a:lnTo>
                    <a:pt x="15" y="65"/>
                  </a:lnTo>
                  <a:lnTo>
                    <a:pt x="24" y="52"/>
                  </a:lnTo>
                  <a:lnTo>
                    <a:pt x="33" y="40"/>
                  </a:lnTo>
                  <a:lnTo>
                    <a:pt x="53" y="18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7220" name="Freeform 143"/>
            <p:cNvSpPr>
              <a:spLocks/>
            </p:cNvSpPr>
            <p:nvPr/>
          </p:nvSpPr>
          <p:spPr bwMode="auto">
            <a:xfrm>
              <a:off x="2923" y="2376"/>
              <a:ext cx="47" cy="86"/>
            </a:xfrm>
            <a:custGeom>
              <a:avLst/>
              <a:gdLst>
                <a:gd name="T0" fmla="*/ 45 w 47"/>
                <a:gd name="T1" fmla="*/ 0 h 86"/>
                <a:gd name="T2" fmla="*/ 36 w 47"/>
                <a:gd name="T3" fmla="*/ 24 h 86"/>
                <a:gd name="T4" fmla="*/ 25 w 47"/>
                <a:gd name="T5" fmla="*/ 45 h 86"/>
                <a:gd name="T6" fmla="*/ 12 w 47"/>
                <a:gd name="T7" fmla="*/ 64 h 86"/>
                <a:gd name="T8" fmla="*/ 0 w 47"/>
                <a:gd name="T9" fmla="*/ 86 h 86"/>
                <a:gd name="T10" fmla="*/ 13 w 47"/>
                <a:gd name="T11" fmla="*/ 74 h 86"/>
                <a:gd name="T12" fmla="*/ 24 w 47"/>
                <a:gd name="T13" fmla="*/ 65 h 86"/>
                <a:gd name="T14" fmla="*/ 33 w 47"/>
                <a:gd name="T15" fmla="*/ 56 h 86"/>
                <a:gd name="T16" fmla="*/ 39 w 47"/>
                <a:gd name="T17" fmla="*/ 49 h 86"/>
                <a:gd name="T18" fmla="*/ 44 w 47"/>
                <a:gd name="T19" fmla="*/ 41 h 86"/>
                <a:gd name="T20" fmla="*/ 46 w 47"/>
                <a:gd name="T21" fmla="*/ 30 h 86"/>
                <a:gd name="T22" fmla="*/ 47 w 47"/>
                <a:gd name="T23" fmla="*/ 17 h 86"/>
                <a:gd name="T24" fmla="*/ 46 w 47"/>
                <a:gd name="T25" fmla="*/ 10 h 86"/>
                <a:gd name="T26" fmla="*/ 45 w 47"/>
                <a:gd name="T27" fmla="*/ 0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7"/>
                <a:gd name="T43" fmla="*/ 0 h 86"/>
                <a:gd name="T44" fmla="*/ 47 w 47"/>
                <a:gd name="T45" fmla="*/ 86 h 8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7" h="86">
                  <a:moveTo>
                    <a:pt x="45" y="0"/>
                  </a:moveTo>
                  <a:lnTo>
                    <a:pt x="36" y="24"/>
                  </a:lnTo>
                  <a:lnTo>
                    <a:pt x="25" y="45"/>
                  </a:lnTo>
                  <a:lnTo>
                    <a:pt x="12" y="64"/>
                  </a:lnTo>
                  <a:lnTo>
                    <a:pt x="0" y="86"/>
                  </a:lnTo>
                  <a:lnTo>
                    <a:pt x="13" y="74"/>
                  </a:lnTo>
                  <a:lnTo>
                    <a:pt x="24" y="65"/>
                  </a:lnTo>
                  <a:lnTo>
                    <a:pt x="33" y="56"/>
                  </a:lnTo>
                  <a:lnTo>
                    <a:pt x="39" y="49"/>
                  </a:lnTo>
                  <a:lnTo>
                    <a:pt x="44" y="41"/>
                  </a:lnTo>
                  <a:lnTo>
                    <a:pt x="46" y="30"/>
                  </a:lnTo>
                  <a:lnTo>
                    <a:pt x="47" y="17"/>
                  </a:lnTo>
                  <a:lnTo>
                    <a:pt x="46" y="1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pic>
        <p:nvPicPr>
          <p:cNvPr id="7208" name="Picture 17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1" y="5815013"/>
            <a:ext cx="7889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03253" y="4957969"/>
            <a:ext cx="1620839" cy="1620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l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54406" y="8858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75512"/>
      </p:ext>
    </p:extLst>
  </p:cSld>
  <p:clrMapOvr>
    <a:masterClrMapping/>
  </p:clrMapOvr>
  <p:transition spd="med" advClick="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1.11111E-6 C -0.00138 -0.00023 -0.02361 0.00069 -0.03142 -0.00509 C -0.04288 -0.01343 -0.05399 -0.02477 -0.06475 -0.03472 C -0.07742 -0.0463 -0.06354 -0.03935 -0.07586 -0.04445 C -0.07986 -0.04977 -0.08298 -0.05648 -0.08697 -0.06181 C -0.0894 -0.06505 -0.10433 -0.07801 -0.10555 -0.07917 C -0.10781 -0.08102 -0.10902 -0.08426 -0.11111 -0.08658 C -0.11284 -0.08843 -0.11475 -0.08982 -0.11666 -0.09144 C -0.1269 -0.10996 -0.14201 -0.13357 -0.1592 -0.14074 C -0.17048 -0.15579 -0.18229 -0.16922 -0.19444 -0.18287 C -0.20034 -0.18959 -0.20277 -0.19676 -0.2092 -0.20255 C -0.21788 -0.21991 -0.21423 -0.2125 -0.22031 -0.22477 C -0.22239 -0.22917 -0.22708 -0.23056 -0.22951 -0.23472 C -0.23628 -0.24699 -0.24322 -0.25949 -0.24999 -0.27176 C -0.2526 -0.27639 -0.2559 -0.28102 -0.25729 -0.28658 C -0.25798 -0.28912 -0.25815 -0.2919 -0.2592 -0.29398 C -0.26058 -0.29699 -0.26301 -0.29861 -0.26475 -0.30139 C -0.26996 -0.30972 -0.26736 -0.3088 -0.27222 -0.31852 C -0.2802 -0.33426 -0.28784 -0.35232 -0.29999 -0.36297 C -0.30364 -0.36227 -0.30763 -0.36227 -0.31111 -0.36065 C -0.31701 -0.3581 -0.32013 -0.34815 -0.32586 -0.34329 C -0.32881 -0.33172 -0.33229 -0.3206 -0.33506 -0.3088 C -0.33611 -0.28496 -0.3335 -0.25996 -0.33888 -0.23704 C -0.33958 -0.23426 -0.34253 -0.2338 -0.34444 -0.23218 C -0.35486 -0.2331 -0.36545 -0.23264 -0.37586 -0.23472 C -0.38263 -0.23611 -0.3868 -0.24838 -0.39062 -0.2544 C -0.39461 -0.26065 -0.40069 -0.2713 -0.40555 -0.27662 C -0.41232 -0.28403 -0.41874 -0.29514 -0.42586 -0.30139 C -0.42951 -0.30463 -0.43697 -0.31111 -0.43697 -0.31111 C -0.46718 -0.30162 -0.45815 -0.2463 -0.48888 -0.23218 C -0.49687 -0.2331 -0.50503 -0.23264 -0.51284 -0.23472 C -0.51892 -0.23634 -0.52395 -0.2544 -0.52395 -0.2544 C -0.52569 -0.26528 -0.52795 -0.27547 -0.52951 -0.28658 C -0.52847 -0.3294 -0.53784 -0.36435 -0.50555 -0.37778 C -0.49774 -0.3882 -0.4927 -0.40185 -0.48333 -0.40996 C -0.47551 -0.44005 -0.49791 -0.46343 -0.51666 -0.47176 C -0.52031 -0.47338 -0.52395 -0.47662 -0.52777 -0.47662 C -0.54201 -0.47662 -0.55607 -0.47662 -0.57031 -0.47662 " pathEditMode="relative" ptsTypes="fffffffffffffffffffffffffffffffffffffA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G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50587" y="2057400"/>
            <a:ext cx="10439401" cy="1569660"/>
          </a:xfrm>
          <a:prstGeom prst="rect">
            <a:avLst/>
          </a:prstGeom>
          <a:ln w="28575">
            <a:solidFill>
              <a:schemeClr val="accent6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 school bag. It is brown. I have a pen. </a:t>
            </a: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____. </a:t>
            </a:r>
          </a:p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two </a:t>
            </a: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_______. </a:t>
            </a:r>
            <a:r>
              <a:rPr 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 </a:t>
            </a:r>
            <a:r>
              <a:rPr lang="en-US" sz="320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____.</a:t>
            </a:r>
            <a:endParaRPr lang="vi-VN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 txBox="1">
            <a:spLocks/>
          </p:cNvSpPr>
          <p:nvPr/>
        </p:nvSpPr>
        <p:spPr>
          <a:xfrm>
            <a:off x="1066800" y="561020"/>
            <a:ext cx="3200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Let’s write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4419600"/>
            <a:ext cx="1655432" cy="1655432"/>
          </a:xfrm>
          <a:prstGeom prst="cloud">
            <a:avLst/>
          </a:prstGeom>
          <a:solidFill>
            <a:schemeClr val="accent6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075" y="4454252"/>
            <a:ext cx="1694179" cy="1518919"/>
          </a:xfrm>
          <a:prstGeom prst="cloud">
            <a:avLst/>
          </a:prstGeom>
          <a:solidFill>
            <a:schemeClr val="accent6"/>
          </a:solidFill>
        </p:spPr>
      </p:pic>
      <p:sp>
        <p:nvSpPr>
          <p:cNvPr id="9" name="Bùi Liễu 0968142780"/>
          <p:cNvSpPr/>
          <p:nvPr/>
        </p:nvSpPr>
        <p:spPr>
          <a:xfrm>
            <a:off x="9889788" y="2187009"/>
            <a:ext cx="14478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2650788" y="2955952"/>
            <a:ext cx="23622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erasers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6079788" y="2941085"/>
            <a:ext cx="1857065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endParaRPr lang="vi-VN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1" r="21713"/>
          <a:stretch/>
        </p:blipFill>
        <p:spPr>
          <a:xfrm>
            <a:off x="1767655" y="4278333"/>
            <a:ext cx="1752599" cy="1607720"/>
          </a:xfrm>
          <a:prstGeom prst="cloud">
            <a:avLst/>
          </a:prstGeom>
          <a:solidFill>
            <a:schemeClr val="accent6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598" y="4395832"/>
            <a:ext cx="1624925" cy="1577339"/>
          </a:xfrm>
          <a:prstGeom prst="cloud">
            <a:avLst/>
          </a:prstGeom>
          <a:solidFill>
            <a:schemeClr val="accent6"/>
          </a:solidFill>
        </p:spPr>
      </p:pic>
    </p:spTree>
    <p:extLst>
      <p:ext uri="{BB962C8B-B14F-4D97-AF65-F5344CB8AC3E}">
        <p14:creationId xmlns:p14="http://schemas.microsoft.com/office/powerpoint/2010/main" val="269435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>
            <a:spLocks/>
          </p:cNvSpPr>
          <p:nvPr/>
        </p:nvSpPr>
        <p:spPr>
          <a:xfrm>
            <a:off x="914400" y="320700"/>
            <a:ext cx="38100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Project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8"/>
          <a:stretch/>
        </p:blipFill>
        <p:spPr>
          <a:xfrm>
            <a:off x="1447801" y="1438917"/>
            <a:ext cx="9144000" cy="4533836"/>
          </a:xfrm>
          <a:prstGeom prst="rect">
            <a:avLst/>
          </a:prstGeom>
        </p:spPr>
      </p:pic>
      <p:sp>
        <p:nvSpPr>
          <p:cNvPr id="6" name="Bùi Liễu 0968142780"/>
          <p:cNvSpPr txBox="1">
            <a:spLocks/>
          </p:cNvSpPr>
          <p:nvPr/>
        </p:nvSpPr>
        <p:spPr>
          <a:xfrm>
            <a:off x="3200400" y="898500"/>
            <a:ext cx="6705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Colours of my school things.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53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1147245" y="3725817"/>
            <a:ext cx="2957633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998531" y="2977273"/>
              <a:ext cx="1824918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brown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4651827" y="3711185"/>
            <a:ext cx="2856690" cy="2377724"/>
            <a:chOff x="6392042" y="1289109"/>
            <a:chExt cx="3816682" cy="2377724"/>
          </a:xfrm>
        </p:grpSpPr>
        <p:sp>
          <p:nvSpPr>
            <p:cNvPr id="12" name="TextBox 11"/>
            <p:cNvSpPr txBox="1"/>
            <p:nvPr/>
          </p:nvSpPr>
          <p:spPr>
            <a:xfrm>
              <a:off x="7880414" y="3057667"/>
              <a:ext cx="1099117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red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8055779" y="3711185"/>
            <a:ext cx="2957633" cy="2377724"/>
            <a:chOff x="1925737" y="4040342"/>
            <a:chExt cx="3816682" cy="2377724"/>
          </a:xfrm>
        </p:grpSpPr>
        <p:sp>
          <p:nvSpPr>
            <p:cNvPr id="8" name="TextBox 7"/>
            <p:cNvSpPr txBox="1"/>
            <p:nvPr/>
          </p:nvSpPr>
          <p:spPr>
            <a:xfrm>
              <a:off x="3024866" y="5808899"/>
              <a:ext cx="1853878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yellow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84512" y="3927065"/>
            <a:ext cx="1871599" cy="1864114"/>
          </a:xfrm>
          <a:prstGeom prst="rect">
            <a:avLst/>
          </a:prstGeom>
        </p:spPr>
      </p:pic>
      <p:pic>
        <p:nvPicPr>
          <p:cNvPr id="42" name="Hình ảnh 26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6628" y="3844958"/>
            <a:ext cx="1783620" cy="177648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4323" y="3883058"/>
            <a:ext cx="1825685" cy="1818382"/>
          </a:xfrm>
          <a:prstGeom prst="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6328325" y="1039901"/>
            <a:ext cx="2957633" cy="2377724"/>
            <a:chOff x="1925737" y="1303584"/>
            <a:chExt cx="3816682" cy="2377724"/>
          </a:xfrm>
        </p:grpSpPr>
        <p:sp>
          <p:nvSpPr>
            <p:cNvPr id="45" name="TextBox 44"/>
            <p:cNvSpPr txBox="1"/>
            <p:nvPr/>
          </p:nvSpPr>
          <p:spPr>
            <a:xfrm>
              <a:off x="3248832" y="2977273"/>
              <a:ext cx="1324317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blue</a:t>
              </a: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43109" y="1298366"/>
            <a:ext cx="1714469" cy="1707611"/>
          </a:xfrm>
          <a:prstGeom prst="rect">
            <a:avLst/>
          </a:prstGeom>
        </p:spPr>
      </p:pic>
      <p:grpSp>
        <p:nvGrpSpPr>
          <p:cNvPr id="37" name="Bùi Liễu"/>
          <p:cNvGrpSpPr/>
          <p:nvPr/>
        </p:nvGrpSpPr>
        <p:grpSpPr>
          <a:xfrm>
            <a:off x="2895600" y="1039901"/>
            <a:ext cx="2957633" cy="2377724"/>
            <a:chOff x="1925737" y="1303584"/>
            <a:chExt cx="3816682" cy="2377724"/>
          </a:xfrm>
        </p:grpSpPr>
        <p:sp>
          <p:nvSpPr>
            <p:cNvPr id="38" name="TextBox 37"/>
            <p:cNvSpPr txBox="1"/>
            <p:nvPr/>
          </p:nvSpPr>
          <p:spPr>
            <a:xfrm>
              <a:off x="2907140" y="2902054"/>
              <a:ext cx="1853878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colour</a:t>
              </a:r>
            </a:p>
          </p:txBody>
        </p:sp>
        <p:sp>
          <p:nvSpPr>
            <p:cNvPr id="39" name="Flowchart: Alternate Process 3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3613" y="1353286"/>
            <a:ext cx="1528043" cy="1530647"/>
          </a:xfrm>
          <a:prstGeom prst="rect">
            <a:avLst/>
          </a:prstGeom>
        </p:spPr>
      </p:pic>
      <p:pic>
        <p:nvPicPr>
          <p:cNvPr id="36" name="Blu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956" y="3091927"/>
            <a:ext cx="255706" cy="204988"/>
          </a:xfrm>
          <a:prstGeom prst="rect">
            <a:avLst/>
          </a:prstGeom>
        </p:spPr>
      </p:pic>
      <p:pic>
        <p:nvPicPr>
          <p:cNvPr id="43" name="Brow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688" y="5772129"/>
            <a:ext cx="302190" cy="242251"/>
          </a:xfrm>
          <a:prstGeom prst="rect">
            <a:avLst/>
          </a:prstGeom>
        </p:spPr>
      </p:pic>
      <p:pic>
        <p:nvPicPr>
          <p:cNvPr id="48" name="Re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05" y="5725831"/>
            <a:ext cx="298607" cy="239379"/>
          </a:xfrm>
          <a:prstGeom prst="rect">
            <a:avLst/>
          </a:prstGeom>
        </p:spPr>
      </p:pic>
      <p:pic>
        <p:nvPicPr>
          <p:cNvPr id="49" name="Yellow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817" y="5682350"/>
            <a:ext cx="305319" cy="244760"/>
          </a:xfrm>
          <a:prstGeom prst="rect">
            <a:avLst/>
          </a:prstGeom>
        </p:spPr>
      </p:pic>
      <p:pic>
        <p:nvPicPr>
          <p:cNvPr id="50" name="colour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628" y="3005977"/>
            <a:ext cx="304799" cy="2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9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1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0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335245" y="314331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1147245" y="3725817"/>
            <a:ext cx="2957633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3071965" y="2977273"/>
              <a:ext cx="1678048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green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4651827" y="3711185"/>
            <a:ext cx="2856690" cy="2377724"/>
            <a:chOff x="6392042" y="1289109"/>
            <a:chExt cx="3816682" cy="2377724"/>
          </a:xfrm>
        </p:grpSpPr>
        <p:sp>
          <p:nvSpPr>
            <p:cNvPr id="12" name="TextBox 11"/>
            <p:cNvSpPr txBox="1"/>
            <p:nvPr/>
          </p:nvSpPr>
          <p:spPr>
            <a:xfrm>
              <a:off x="7607348" y="3057667"/>
              <a:ext cx="1645249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white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8055779" y="3711185"/>
            <a:ext cx="2957633" cy="2377724"/>
            <a:chOff x="1925737" y="4040342"/>
            <a:chExt cx="3816682" cy="2377724"/>
          </a:xfrm>
        </p:grpSpPr>
        <p:sp>
          <p:nvSpPr>
            <p:cNvPr id="8" name="TextBox 7"/>
            <p:cNvSpPr txBox="1"/>
            <p:nvPr/>
          </p:nvSpPr>
          <p:spPr>
            <a:xfrm>
              <a:off x="3157255" y="5808899"/>
              <a:ext cx="1589097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black</a:t>
              </a:r>
              <a:endParaRPr lang="en-US" sz="2800" dirty="0">
                <a:solidFill>
                  <a:srgbClr val="C00000"/>
                </a:solidFill>
              </a:endParaRPr>
            </a:p>
          </p:txBody>
        </p:sp>
        <p:sp>
          <p:nvSpPr>
            <p:cNvPr id="31" name="Flowchart: Alternate Process 3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1016" y="3821494"/>
            <a:ext cx="1949289" cy="1941491"/>
          </a:xfrm>
          <a:prstGeom prst="rect">
            <a:avLst/>
          </a:prstGeom>
        </p:spPr>
      </p:pic>
      <p:pic>
        <p:nvPicPr>
          <p:cNvPr id="42" name="Hình ảnh 26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41956" y="3821494"/>
            <a:ext cx="1913046" cy="184598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7510" y="3844958"/>
            <a:ext cx="1854352" cy="1733127"/>
          </a:xfrm>
          <a:prstGeom prst="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6328325" y="1039901"/>
            <a:ext cx="2957633" cy="2377724"/>
            <a:chOff x="1925737" y="1303584"/>
            <a:chExt cx="3816682" cy="2377724"/>
          </a:xfrm>
        </p:grpSpPr>
        <p:sp>
          <p:nvSpPr>
            <p:cNvPr id="45" name="TextBox 44"/>
            <p:cNvSpPr txBox="1"/>
            <p:nvPr/>
          </p:nvSpPr>
          <p:spPr>
            <a:xfrm>
              <a:off x="2910617" y="2977273"/>
              <a:ext cx="2000748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orange</a:t>
              </a:r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0488" y="1156219"/>
            <a:ext cx="1932509" cy="1924780"/>
          </a:xfrm>
          <a:prstGeom prst="rect">
            <a:avLst/>
          </a:prstGeom>
        </p:spPr>
      </p:pic>
      <p:grpSp>
        <p:nvGrpSpPr>
          <p:cNvPr id="37" name="Bùi Liễu"/>
          <p:cNvGrpSpPr/>
          <p:nvPr/>
        </p:nvGrpSpPr>
        <p:grpSpPr>
          <a:xfrm>
            <a:off x="2895600" y="1039901"/>
            <a:ext cx="2957633" cy="2377724"/>
            <a:chOff x="1925737" y="1303584"/>
            <a:chExt cx="3816682" cy="2377724"/>
          </a:xfrm>
        </p:grpSpPr>
        <p:sp>
          <p:nvSpPr>
            <p:cNvPr id="38" name="TextBox 37"/>
            <p:cNvSpPr txBox="1"/>
            <p:nvPr/>
          </p:nvSpPr>
          <p:spPr>
            <a:xfrm>
              <a:off x="3171921" y="2902054"/>
              <a:ext cx="1324317" cy="5847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mtClean="0">
                  <a:solidFill>
                    <a:srgbClr val="C00000"/>
                  </a:solidFill>
                </a:rPr>
                <a:t>they</a:t>
              </a:r>
            </a:p>
          </p:txBody>
        </p:sp>
        <p:sp>
          <p:nvSpPr>
            <p:cNvPr id="39" name="Flowchart: Alternate Process 3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90" y="1086172"/>
            <a:ext cx="1892851" cy="1591936"/>
          </a:xfrm>
          <a:prstGeom prst="rect">
            <a:avLst/>
          </a:prstGeom>
        </p:spPr>
      </p:pic>
      <p:pic>
        <p:nvPicPr>
          <p:cNvPr id="5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049" y="2803618"/>
            <a:ext cx="494907" cy="396743"/>
          </a:xfrm>
          <a:prstGeom prst="rect">
            <a:avLst/>
          </a:prstGeom>
        </p:spPr>
      </p:pic>
      <p:pic>
        <p:nvPicPr>
          <p:cNvPr id="5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357" y="2882797"/>
            <a:ext cx="457200" cy="366515"/>
          </a:xfrm>
          <a:prstGeom prst="rect">
            <a:avLst/>
          </a:prstGeom>
        </p:spPr>
      </p:pic>
      <p:pic>
        <p:nvPicPr>
          <p:cNvPr id="53" name="Bùi Liễu 09681427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56" y="5648623"/>
            <a:ext cx="470334" cy="377044"/>
          </a:xfrm>
          <a:prstGeom prst="rect">
            <a:avLst/>
          </a:prstGeom>
        </p:spPr>
      </p:pic>
      <p:pic>
        <p:nvPicPr>
          <p:cNvPr id="54" name="Bùi Liễu 096814278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667" y="5631970"/>
            <a:ext cx="451104" cy="361628"/>
          </a:xfrm>
          <a:prstGeom prst="rect">
            <a:avLst/>
          </a:prstGeom>
        </p:spPr>
      </p:pic>
      <p:pic>
        <p:nvPicPr>
          <p:cNvPr id="55" name="Bùi Liễu 0968142780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874" y="5578085"/>
            <a:ext cx="457200" cy="36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62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24200" y="1827899"/>
            <a:ext cx="5257800" cy="152736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What colour is it?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  It’s _________.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609600" y="1029645"/>
            <a:ext cx="12063663" cy="5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muốn hỏi màu sắc của một đồ vật, ta sử dụng mẫu câu.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8458200" y="1850226"/>
            <a:ext cx="3422732" cy="16471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(Nó có màu gì vậy?)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(Nó màu ______.)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838200" y="310711"/>
            <a:ext cx="2751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1752600" y="4429186"/>
            <a:ext cx="1683474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</a:t>
            </a:r>
          </a:p>
        </p:txBody>
      </p:sp>
      <p:sp>
        <p:nvSpPr>
          <p:cNvPr id="4" name="AutoShape 4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497344"/>
            <a:ext cx="5127010" cy="290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2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79123" y="1815099"/>
            <a:ext cx="6022277" cy="1527368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What colour are they?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-   It’s _________.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/>
          <p:nvPr/>
        </p:nvSpPr>
        <p:spPr>
          <a:xfrm>
            <a:off x="460375" y="960910"/>
            <a:ext cx="12063663" cy="5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muốn hỏi màu sắc của 2 đồ vật trở lên, ta sử dụng mẫu câu.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7601400" y="1924242"/>
            <a:ext cx="4023858" cy="16471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(Chúng có màu gì vậy?)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(Chúng màu ______.)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838966" y="305377"/>
            <a:ext cx="2751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1600200" y="4460608"/>
            <a:ext cx="1683474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Example:</a:t>
            </a:r>
          </a:p>
        </p:txBody>
      </p:sp>
      <p:sp>
        <p:nvSpPr>
          <p:cNvPr id="4" name="AutoShape 4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424048"/>
            <a:ext cx="4370303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572000" y="914400"/>
            <a:ext cx="3226990" cy="91440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86019" y="2616394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86019" y="3363559"/>
            <a:ext cx="389106" cy="330740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103725" y="2286000"/>
            <a:ext cx="93905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242599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 txBox="1"/>
          <p:nvPr/>
        </p:nvSpPr>
        <p:spPr>
          <a:xfrm>
            <a:off x="2286000" y="2456765"/>
            <a:ext cx="7848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2" name="Rectangle 1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57" name="Freeform 41"/>
          <p:cNvSpPr>
            <a:spLocks/>
          </p:cNvSpPr>
          <p:nvPr/>
        </p:nvSpPr>
        <p:spPr bwMode="auto">
          <a:xfrm rot="20441211">
            <a:off x="10766457" y="478950"/>
            <a:ext cx="860425" cy="576263"/>
          </a:xfrm>
          <a:custGeom>
            <a:avLst/>
            <a:gdLst>
              <a:gd name="T0" fmla="*/ 516438220 w 850"/>
              <a:gd name="T1" fmla="*/ 10399732 h 619"/>
              <a:gd name="T2" fmla="*/ 135257798 w 850"/>
              <a:gd name="T3" fmla="*/ 114401704 h 619"/>
              <a:gd name="T4" fmla="*/ 73776889 w 850"/>
              <a:gd name="T5" fmla="*/ 156002493 h 619"/>
              <a:gd name="T6" fmla="*/ 36888950 w 850"/>
              <a:gd name="T7" fmla="*/ 218403677 h 619"/>
              <a:gd name="T8" fmla="*/ 0 w 850"/>
              <a:gd name="T9" fmla="*/ 322405650 h 619"/>
              <a:gd name="T10" fmla="*/ 24591959 w 850"/>
              <a:gd name="T11" fmla="*/ 384806833 h 619"/>
              <a:gd name="T12" fmla="*/ 36888950 w 850"/>
              <a:gd name="T13" fmla="*/ 426407622 h 619"/>
              <a:gd name="T14" fmla="*/ 122961818 w 850"/>
              <a:gd name="T15" fmla="*/ 447208017 h 619"/>
              <a:gd name="T16" fmla="*/ 467254302 w 850"/>
              <a:gd name="T17" fmla="*/ 457608679 h 619"/>
              <a:gd name="T18" fmla="*/ 614808080 w 850"/>
              <a:gd name="T19" fmla="*/ 416007890 h 619"/>
              <a:gd name="T20" fmla="*/ 848434725 w 850"/>
              <a:gd name="T21" fmla="*/ 364006439 h 619"/>
              <a:gd name="T22" fmla="*/ 836138745 w 850"/>
              <a:gd name="T23" fmla="*/ 301605255 h 619"/>
              <a:gd name="T24" fmla="*/ 811546786 w 850"/>
              <a:gd name="T25" fmla="*/ 228804340 h 619"/>
              <a:gd name="T26" fmla="*/ 836138745 w 850"/>
              <a:gd name="T27" fmla="*/ 156002493 h 619"/>
              <a:gd name="T28" fmla="*/ 737769898 w 850"/>
              <a:gd name="T29" fmla="*/ 135202099 h 619"/>
              <a:gd name="T30" fmla="*/ 725472906 w 850"/>
              <a:gd name="T31" fmla="*/ 104001973 h 619"/>
              <a:gd name="T32" fmla="*/ 688584968 w 850"/>
              <a:gd name="T33" fmla="*/ 83201578 h 619"/>
              <a:gd name="T34" fmla="*/ 663993009 w 850"/>
              <a:gd name="T35" fmla="*/ 52000521 h 619"/>
              <a:gd name="T36" fmla="*/ 590215108 w 850"/>
              <a:gd name="T37" fmla="*/ 31200126 h 619"/>
              <a:gd name="T38" fmla="*/ 553327170 w 850"/>
              <a:gd name="T39" fmla="*/ 10399732 h 619"/>
              <a:gd name="T40" fmla="*/ 516438220 w 850"/>
              <a:gd name="T41" fmla="*/ 0 h 619"/>
              <a:gd name="T42" fmla="*/ 516438220 w 850"/>
              <a:gd name="T43" fmla="*/ 10399732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9222" name="Freeform 77"/>
          <p:cNvSpPr>
            <a:spLocks/>
          </p:cNvSpPr>
          <p:nvPr/>
        </p:nvSpPr>
        <p:spPr bwMode="auto">
          <a:xfrm>
            <a:off x="5270501" y="3484563"/>
            <a:ext cx="1257300" cy="1377951"/>
          </a:xfrm>
          <a:custGeom>
            <a:avLst/>
            <a:gdLst>
              <a:gd name="T0" fmla="*/ 0 w 580"/>
              <a:gd name="T1" fmla="*/ 0 h 576"/>
              <a:gd name="T2" fmla="*/ 2147483646 w 580"/>
              <a:gd name="T3" fmla="*/ 2147483646 h 576"/>
              <a:gd name="T4" fmla="*/ 2147483646 w 580"/>
              <a:gd name="T5" fmla="*/ 2147483646 h 576"/>
              <a:gd name="T6" fmla="*/ 2147483646 w 580"/>
              <a:gd name="T7" fmla="*/ 2147483646 h 576"/>
              <a:gd name="T8" fmla="*/ 2147483646 w 580"/>
              <a:gd name="T9" fmla="*/ 2147483646 h 576"/>
              <a:gd name="T10" fmla="*/ 2147483646 w 580"/>
              <a:gd name="T11" fmla="*/ 2147483646 h 576"/>
              <a:gd name="T12" fmla="*/ 2147483646 w 580"/>
              <a:gd name="T13" fmla="*/ 2147483646 h 576"/>
              <a:gd name="T14" fmla="*/ 2147483646 w 580"/>
              <a:gd name="T15" fmla="*/ 2147483646 h 576"/>
              <a:gd name="T16" fmla="*/ 2147483646 w 580"/>
              <a:gd name="T17" fmla="*/ 2147483646 h 576"/>
              <a:gd name="T18" fmla="*/ 2147483646 w 580"/>
              <a:gd name="T19" fmla="*/ 2147483646 h 576"/>
              <a:gd name="T20" fmla="*/ 2147483646 w 580"/>
              <a:gd name="T21" fmla="*/ 2147483646 h 576"/>
              <a:gd name="T22" fmla="*/ 2147483646 w 580"/>
              <a:gd name="T23" fmla="*/ 2147483646 h 576"/>
              <a:gd name="T24" fmla="*/ 2147483646 w 580"/>
              <a:gd name="T25" fmla="*/ 2147483646 h 576"/>
              <a:gd name="T26" fmla="*/ 2147483646 w 580"/>
              <a:gd name="T27" fmla="*/ 2147483646 h 576"/>
              <a:gd name="T28" fmla="*/ 2147483646 w 580"/>
              <a:gd name="T29" fmla="*/ 2147483646 h 576"/>
              <a:gd name="T30" fmla="*/ 2147483646 w 580"/>
              <a:gd name="T31" fmla="*/ 2147483646 h 576"/>
              <a:gd name="T32" fmla="*/ 2147483646 w 580"/>
              <a:gd name="T33" fmla="*/ 2147483646 h 576"/>
              <a:gd name="T34" fmla="*/ 2147483646 w 580"/>
              <a:gd name="T35" fmla="*/ 2147483646 h 576"/>
              <a:gd name="T36" fmla="*/ 2147483646 w 580"/>
              <a:gd name="T37" fmla="*/ 2147483646 h 576"/>
              <a:gd name="T38" fmla="*/ 2147483646 w 580"/>
              <a:gd name="T39" fmla="*/ 2147483646 h 576"/>
              <a:gd name="T40" fmla="*/ 2147483646 w 580"/>
              <a:gd name="T41" fmla="*/ 2147483646 h 576"/>
              <a:gd name="T42" fmla="*/ 2147483646 w 580"/>
              <a:gd name="T43" fmla="*/ 2147483646 h 576"/>
              <a:gd name="T44" fmla="*/ 2147483646 w 580"/>
              <a:gd name="T45" fmla="*/ 2147483646 h 576"/>
              <a:gd name="T46" fmla="*/ 2147483646 w 580"/>
              <a:gd name="T47" fmla="*/ 2147483646 h 576"/>
              <a:gd name="T48" fmla="*/ 2147483646 w 580"/>
              <a:gd name="T49" fmla="*/ 2147483646 h 576"/>
              <a:gd name="T50" fmla="*/ 2147483646 w 580"/>
              <a:gd name="T51" fmla="*/ 2147483646 h 576"/>
              <a:gd name="T52" fmla="*/ 2147483646 w 580"/>
              <a:gd name="T53" fmla="*/ 2147483646 h 576"/>
              <a:gd name="T54" fmla="*/ 2147483646 w 580"/>
              <a:gd name="T55" fmla="*/ 2147483646 h 576"/>
              <a:gd name="T56" fmla="*/ 2147483646 w 580"/>
              <a:gd name="T57" fmla="*/ 2147483646 h 576"/>
              <a:gd name="T58" fmla="*/ 2147483646 w 580"/>
              <a:gd name="T59" fmla="*/ 2147483646 h 576"/>
              <a:gd name="T60" fmla="*/ 2147483646 w 580"/>
              <a:gd name="T61" fmla="*/ 2147483646 h 576"/>
              <a:gd name="T62" fmla="*/ 2147483646 w 580"/>
              <a:gd name="T63" fmla="*/ 2147483646 h 576"/>
              <a:gd name="T64" fmla="*/ 2147483646 w 580"/>
              <a:gd name="T65" fmla="*/ 2147483646 h 57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0"/>
              <a:gd name="T100" fmla="*/ 0 h 576"/>
              <a:gd name="T101" fmla="*/ 580 w 580"/>
              <a:gd name="T102" fmla="*/ 576 h 57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0" h="576">
                <a:moveTo>
                  <a:pt x="0" y="0"/>
                </a:moveTo>
                <a:lnTo>
                  <a:pt x="22" y="3"/>
                </a:lnTo>
                <a:lnTo>
                  <a:pt x="44" y="6"/>
                </a:lnTo>
                <a:lnTo>
                  <a:pt x="66" y="9"/>
                </a:lnTo>
                <a:lnTo>
                  <a:pt x="85" y="19"/>
                </a:lnTo>
                <a:lnTo>
                  <a:pt x="107" y="29"/>
                </a:lnTo>
                <a:lnTo>
                  <a:pt x="126" y="38"/>
                </a:lnTo>
                <a:lnTo>
                  <a:pt x="145" y="51"/>
                </a:lnTo>
                <a:lnTo>
                  <a:pt x="164" y="67"/>
                </a:lnTo>
                <a:lnTo>
                  <a:pt x="183" y="83"/>
                </a:lnTo>
                <a:lnTo>
                  <a:pt x="198" y="100"/>
                </a:lnTo>
                <a:lnTo>
                  <a:pt x="217" y="119"/>
                </a:lnTo>
                <a:lnTo>
                  <a:pt x="233" y="138"/>
                </a:lnTo>
                <a:lnTo>
                  <a:pt x="252" y="157"/>
                </a:lnTo>
                <a:lnTo>
                  <a:pt x="268" y="180"/>
                </a:lnTo>
                <a:lnTo>
                  <a:pt x="284" y="203"/>
                </a:lnTo>
                <a:lnTo>
                  <a:pt x="299" y="225"/>
                </a:lnTo>
                <a:lnTo>
                  <a:pt x="318" y="251"/>
                </a:lnTo>
                <a:lnTo>
                  <a:pt x="334" y="273"/>
                </a:lnTo>
                <a:lnTo>
                  <a:pt x="350" y="296"/>
                </a:lnTo>
                <a:lnTo>
                  <a:pt x="366" y="318"/>
                </a:lnTo>
                <a:lnTo>
                  <a:pt x="384" y="344"/>
                </a:lnTo>
                <a:lnTo>
                  <a:pt x="400" y="370"/>
                </a:lnTo>
                <a:lnTo>
                  <a:pt x="419" y="392"/>
                </a:lnTo>
                <a:lnTo>
                  <a:pt x="435" y="415"/>
                </a:lnTo>
                <a:lnTo>
                  <a:pt x="451" y="437"/>
                </a:lnTo>
                <a:lnTo>
                  <a:pt x="470" y="460"/>
                </a:lnTo>
                <a:lnTo>
                  <a:pt x="485" y="482"/>
                </a:lnTo>
                <a:lnTo>
                  <a:pt x="504" y="502"/>
                </a:lnTo>
                <a:lnTo>
                  <a:pt x="523" y="524"/>
                </a:lnTo>
                <a:lnTo>
                  <a:pt x="542" y="540"/>
                </a:lnTo>
                <a:lnTo>
                  <a:pt x="561" y="560"/>
                </a:lnTo>
                <a:lnTo>
                  <a:pt x="580" y="576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44925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</a:endParaRPr>
          </a:p>
        </p:txBody>
      </p:sp>
      <p:grpSp>
        <p:nvGrpSpPr>
          <p:cNvPr id="9223" name="Group 96"/>
          <p:cNvGrpSpPr>
            <a:grpSpLocks/>
          </p:cNvGrpSpPr>
          <p:nvPr/>
        </p:nvGrpSpPr>
        <p:grpSpPr bwMode="auto">
          <a:xfrm>
            <a:off x="2957919" y="2453797"/>
            <a:ext cx="3673475" cy="3671888"/>
            <a:chOff x="1383" y="935"/>
            <a:chExt cx="2035" cy="1815"/>
          </a:xfrm>
        </p:grpSpPr>
        <p:sp>
          <p:nvSpPr>
            <p:cNvPr id="9277" name="Freeform 69"/>
            <p:cNvSpPr>
              <a:spLocks/>
            </p:cNvSpPr>
            <p:nvPr/>
          </p:nvSpPr>
          <p:spPr bwMode="auto">
            <a:xfrm>
              <a:off x="2219" y="1992"/>
              <a:ext cx="768" cy="758"/>
            </a:xfrm>
            <a:custGeom>
              <a:avLst/>
              <a:gdLst>
                <a:gd name="T0" fmla="*/ 20461 w 539"/>
                <a:gd name="T1" fmla="*/ 9908 h 641"/>
                <a:gd name="T2" fmla="*/ 7723 w 539"/>
                <a:gd name="T3" fmla="*/ 8962 h 641"/>
                <a:gd name="T4" fmla="*/ 1315 w 539"/>
                <a:gd name="T5" fmla="*/ 8027 h 641"/>
                <a:gd name="T6" fmla="*/ 0 w 539"/>
                <a:gd name="T7" fmla="*/ 7061 h 641"/>
                <a:gd name="T8" fmla="*/ 1315 w 539"/>
                <a:gd name="T9" fmla="*/ 6185 h 641"/>
                <a:gd name="T10" fmla="*/ 3804 w 539"/>
                <a:gd name="T11" fmla="*/ 5230 h 641"/>
                <a:gd name="T12" fmla="*/ 12720 w 539"/>
                <a:gd name="T13" fmla="*/ 3400 h 641"/>
                <a:gd name="T14" fmla="*/ 16755 w 539"/>
                <a:gd name="T15" fmla="*/ 2457 h 641"/>
                <a:gd name="T16" fmla="*/ 18124 w 539"/>
                <a:gd name="T17" fmla="*/ 1503 h 641"/>
                <a:gd name="T18" fmla="*/ 15347 w 539"/>
                <a:gd name="T19" fmla="*/ 733 h 641"/>
                <a:gd name="T20" fmla="*/ 13800 w 539"/>
                <a:gd name="T21" fmla="*/ 396 h 641"/>
                <a:gd name="T22" fmla="*/ 15347 w 539"/>
                <a:gd name="T23" fmla="*/ 0 h 641"/>
                <a:gd name="T24" fmla="*/ 20461 w 539"/>
                <a:gd name="T25" fmla="*/ 276 h 641"/>
                <a:gd name="T26" fmla="*/ 28350 w 539"/>
                <a:gd name="T27" fmla="*/ 456 h 641"/>
                <a:gd name="T28" fmla="*/ 34821 w 539"/>
                <a:gd name="T29" fmla="*/ 623 h 641"/>
                <a:gd name="T30" fmla="*/ 42796 w 539"/>
                <a:gd name="T31" fmla="*/ 672 h 641"/>
                <a:gd name="T32" fmla="*/ 50467 w 539"/>
                <a:gd name="T33" fmla="*/ 672 h 641"/>
                <a:gd name="T34" fmla="*/ 58227 w 539"/>
                <a:gd name="T35" fmla="*/ 623 h 641"/>
                <a:gd name="T36" fmla="*/ 65816 w 539"/>
                <a:gd name="T37" fmla="*/ 495 h 641"/>
                <a:gd name="T38" fmla="*/ 72528 w 539"/>
                <a:gd name="T39" fmla="*/ 276 h 641"/>
                <a:gd name="T40" fmla="*/ 77648 w 539"/>
                <a:gd name="T41" fmla="*/ 110 h 641"/>
                <a:gd name="T42" fmla="*/ 86885 w 539"/>
                <a:gd name="T43" fmla="*/ 110 h 641"/>
                <a:gd name="T44" fmla="*/ 109173 w 539"/>
                <a:gd name="T45" fmla="*/ 276 h 641"/>
                <a:gd name="T46" fmla="*/ 129577 w 539"/>
                <a:gd name="T47" fmla="*/ 568 h 641"/>
                <a:gd name="T48" fmla="*/ 138585 w 539"/>
                <a:gd name="T49" fmla="*/ 733 h 641"/>
                <a:gd name="T50" fmla="*/ 144001 w 539"/>
                <a:gd name="T51" fmla="*/ 860 h 641"/>
                <a:gd name="T52" fmla="*/ 165760 w 539"/>
                <a:gd name="T53" fmla="*/ 1219 h 641"/>
                <a:gd name="T54" fmla="*/ 186738 w 539"/>
                <a:gd name="T55" fmla="*/ 1777 h 641"/>
                <a:gd name="T56" fmla="*/ 197097 w 539"/>
                <a:gd name="T57" fmla="*/ 2176 h 641"/>
                <a:gd name="T58" fmla="*/ 205062 w 539"/>
                <a:gd name="T59" fmla="*/ 2499 h 641"/>
                <a:gd name="T60" fmla="*/ 211183 w 539"/>
                <a:gd name="T61" fmla="*/ 2955 h 641"/>
                <a:gd name="T62" fmla="*/ 215144 w 539"/>
                <a:gd name="T63" fmla="*/ 3455 h 641"/>
                <a:gd name="T64" fmla="*/ 218897 w 539"/>
                <a:gd name="T65" fmla="*/ 4107 h 641"/>
                <a:gd name="T66" fmla="*/ 221646 w 539"/>
                <a:gd name="T67" fmla="*/ 4910 h 641"/>
                <a:gd name="T68" fmla="*/ 220578 w 539"/>
                <a:gd name="T69" fmla="*/ 5744 h 641"/>
                <a:gd name="T70" fmla="*/ 218897 w 539"/>
                <a:gd name="T71" fmla="*/ 6571 h 641"/>
                <a:gd name="T72" fmla="*/ 215144 w 539"/>
                <a:gd name="T73" fmla="*/ 7401 h 641"/>
                <a:gd name="T74" fmla="*/ 208470 w 539"/>
                <a:gd name="T75" fmla="*/ 8181 h 641"/>
                <a:gd name="T76" fmla="*/ 202397 w 539"/>
                <a:gd name="T77" fmla="*/ 8842 h 641"/>
                <a:gd name="T78" fmla="*/ 192811 w 539"/>
                <a:gd name="T79" fmla="*/ 9461 h 641"/>
                <a:gd name="T80" fmla="*/ 180120 w 539"/>
                <a:gd name="T81" fmla="*/ 10081 h 641"/>
                <a:gd name="T82" fmla="*/ 164542 w 539"/>
                <a:gd name="T83" fmla="*/ 10456 h 641"/>
                <a:gd name="T84" fmla="*/ 148881 w 539"/>
                <a:gd name="T85" fmla="*/ 10809 h 641"/>
                <a:gd name="T86" fmla="*/ 131906 w 539"/>
                <a:gd name="T87" fmla="*/ 10968 h 641"/>
                <a:gd name="T88" fmla="*/ 114074 w 539"/>
                <a:gd name="T89" fmla="*/ 11038 h 641"/>
                <a:gd name="T90" fmla="*/ 95785 w 539"/>
                <a:gd name="T91" fmla="*/ 11084 h 641"/>
                <a:gd name="T92" fmla="*/ 59665 w 539"/>
                <a:gd name="T93" fmla="*/ 10899 h 641"/>
                <a:gd name="T94" fmla="*/ 37558 w 539"/>
                <a:gd name="T95" fmla="*/ 10575 h 641"/>
                <a:gd name="T96" fmla="*/ 28350 w 539"/>
                <a:gd name="T97" fmla="*/ 10241 h 641"/>
                <a:gd name="T98" fmla="*/ 20461 w 539"/>
                <a:gd name="T99" fmla="*/ 9908 h 6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39"/>
                <a:gd name="T151" fmla="*/ 0 h 641"/>
                <a:gd name="T152" fmla="*/ 539 w 539"/>
                <a:gd name="T153" fmla="*/ 641 h 64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39" h="641">
                  <a:moveTo>
                    <a:pt x="50" y="573"/>
                  </a:moveTo>
                  <a:lnTo>
                    <a:pt x="19" y="518"/>
                  </a:lnTo>
                  <a:lnTo>
                    <a:pt x="3" y="464"/>
                  </a:lnTo>
                  <a:lnTo>
                    <a:pt x="0" y="409"/>
                  </a:lnTo>
                  <a:lnTo>
                    <a:pt x="3" y="358"/>
                  </a:lnTo>
                  <a:lnTo>
                    <a:pt x="9" y="303"/>
                  </a:lnTo>
                  <a:lnTo>
                    <a:pt x="31" y="197"/>
                  </a:lnTo>
                  <a:lnTo>
                    <a:pt x="41" y="142"/>
                  </a:lnTo>
                  <a:lnTo>
                    <a:pt x="44" y="87"/>
                  </a:lnTo>
                  <a:lnTo>
                    <a:pt x="37" y="42"/>
                  </a:lnTo>
                  <a:lnTo>
                    <a:pt x="34" y="23"/>
                  </a:lnTo>
                  <a:lnTo>
                    <a:pt x="37" y="0"/>
                  </a:lnTo>
                  <a:lnTo>
                    <a:pt x="50" y="16"/>
                  </a:lnTo>
                  <a:lnTo>
                    <a:pt x="69" y="26"/>
                  </a:lnTo>
                  <a:lnTo>
                    <a:pt x="85" y="36"/>
                  </a:lnTo>
                  <a:lnTo>
                    <a:pt x="104" y="39"/>
                  </a:lnTo>
                  <a:lnTo>
                    <a:pt x="123" y="39"/>
                  </a:lnTo>
                  <a:lnTo>
                    <a:pt x="142" y="36"/>
                  </a:lnTo>
                  <a:lnTo>
                    <a:pt x="160" y="29"/>
                  </a:lnTo>
                  <a:lnTo>
                    <a:pt x="176" y="16"/>
                  </a:lnTo>
                  <a:lnTo>
                    <a:pt x="189" y="7"/>
                  </a:lnTo>
                  <a:lnTo>
                    <a:pt x="211" y="7"/>
                  </a:lnTo>
                  <a:lnTo>
                    <a:pt x="265" y="16"/>
                  </a:lnTo>
                  <a:lnTo>
                    <a:pt x="315" y="33"/>
                  </a:lnTo>
                  <a:lnTo>
                    <a:pt x="337" y="42"/>
                  </a:lnTo>
                  <a:lnTo>
                    <a:pt x="350" y="49"/>
                  </a:lnTo>
                  <a:lnTo>
                    <a:pt x="403" y="71"/>
                  </a:lnTo>
                  <a:lnTo>
                    <a:pt x="454" y="103"/>
                  </a:lnTo>
                  <a:lnTo>
                    <a:pt x="479" y="126"/>
                  </a:lnTo>
                  <a:lnTo>
                    <a:pt x="498" y="145"/>
                  </a:lnTo>
                  <a:lnTo>
                    <a:pt x="514" y="171"/>
                  </a:lnTo>
                  <a:lnTo>
                    <a:pt x="523" y="200"/>
                  </a:lnTo>
                  <a:lnTo>
                    <a:pt x="533" y="238"/>
                  </a:lnTo>
                  <a:lnTo>
                    <a:pt x="539" y="284"/>
                  </a:lnTo>
                  <a:lnTo>
                    <a:pt x="536" y="332"/>
                  </a:lnTo>
                  <a:lnTo>
                    <a:pt x="533" y="380"/>
                  </a:lnTo>
                  <a:lnTo>
                    <a:pt x="523" y="428"/>
                  </a:lnTo>
                  <a:lnTo>
                    <a:pt x="507" y="473"/>
                  </a:lnTo>
                  <a:lnTo>
                    <a:pt x="492" y="512"/>
                  </a:lnTo>
                  <a:lnTo>
                    <a:pt x="469" y="547"/>
                  </a:lnTo>
                  <a:lnTo>
                    <a:pt x="438" y="583"/>
                  </a:lnTo>
                  <a:lnTo>
                    <a:pt x="400" y="605"/>
                  </a:lnTo>
                  <a:lnTo>
                    <a:pt x="362" y="625"/>
                  </a:lnTo>
                  <a:lnTo>
                    <a:pt x="321" y="634"/>
                  </a:lnTo>
                  <a:lnTo>
                    <a:pt x="277" y="638"/>
                  </a:lnTo>
                  <a:lnTo>
                    <a:pt x="233" y="641"/>
                  </a:lnTo>
                  <a:lnTo>
                    <a:pt x="145" y="631"/>
                  </a:lnTo>
                  <a:lnTo>
                    <a:pt x="91" y="612"/>
                  </a:lnTo>
                  <a:lnTo>
                    <a:pt x="69" y="592"/>
                  </a:lnTo>
                  <a:lnTo>
                    <a:pt x="50" y="573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278" name="Freeform 70"/>
            <p:cNvSpPr>
              <a:spLocks/>
            </p:cNvSpPr>
            <p:nvPr/>
          </p:nvSpPr>
          <p:spPr bwMode="auto">
            <a:xfrm>
              <a:off x="1550" y="1901"/>
              <a:ext cx="690" cy="815"/>
            </a:xfrm>
            <a:custGeom>
              <a:avLst/>
              <a:gdLst>
                <a:gd name="T0" fmla="*/ 1259 w 485"/>
                <a:gd name="T1" fmla="*/ 7880 h 689"/>
                <a:gd name="T2" fmla="*/ 0 w 485"/>
                <a:gd name="T3" fmla="*/ 6993 h 689"/>
                <a:gd name="T4" fmla="*/ 3625 w 485"/>
                <a:gd name="T5" fmla="*/ 6100 h 689"/>
                <a:gd name="T6" fmla="*/ 10186 w 485"/>
                <a:gd name="T7" fmla="*/ 5319 h 689"/>
                <a:gd name="T8" fmla="*/ 18751 w 485"/>
                <a:gd name="T9" fmla="*/ 4582 h 689"/>
                <a:gd name="T10" fmla="*/ 31519 w 485"/>
                <a:gd name="T11" fmla="*/ 3863 h 689"/>
                <a:gd name="T12" fmla="*/ 45391 w 485"/>
                <a:gd name="T13" fmla="*/ 3251 h 689"/>
                <a:gd name="T14" fmla="*/ 60559 w 485"/>
                <a:gd name="T15" fmla="*/ 2679 h 689"/>
                <a:gd name="T16" fmla="*/ 76818 w 485"/>
                <a:gd name="T17" fmla="*/ 2250 h 689"/>
                <a:gd name="T18" fmla="*/ 124056 w 485"/>
                <a:gd name="T19" fmla="*/ 962 h 689"/>
                <a:gd name="T20" fmla="*/ 149061 w 485"/>
                <a:gd name="T21" fmla="*/ 464 h 689"/>
                <a:gd name="T22" fmla="*/ 174381 w 485"/>
                <a:gd name="T23" fmla="*/ 57 h 689"/>
                <a:gd name="T24" fmla="*/ 180744 w 485"/>
                <a:gd name="T25" fmla="*/ 0 h 689"/>
                <a:gd name="T26" fmla="*/ 185627 w 485"/>
                <a:gd name="T27" fmla="*/ 110 h 689"/>
                <a:gd name="T28" fmla="*/ 186700 w 485"/>
                <a:gd name="T29" fmla="*/ 215 h 689"/>
                <a:gd name="T30" fmla="*/ 190635 w 485"/>
                <a:gd name="T31" fmla="*/ 215 h 689"/>
                <a:gd name="T32" fmla="*/ 194368 w 485"/>
                <a:gd name="T33" fmla="*/ 280 h 689"/>
                <a:gd name="T34" fmla="*/ 191895 w 485"/>
                <a:gd name="T35" fmla="*/ 908 h 689"/>
                <a:gd name="T36" fmla="*/ 190635 w 485"/>
                <a:gd name="T37" fmla="*/ 1173 h 689"/>
                <a:gd name="T38" fmla="*/ 193250 w 485"/>
                <a:gd name="T39" fmla="*/ 1447 h 689"/>
                <a:gd name="T40" fmla="*/ 183129 w 485"/>
                <a:gd name="T41" fmla="*/ 2250 h 689"/>
                <a:gd name="T42" fmla="*/ 176533 w 485"/>
                <a:gd name="T43" fmla="*/ 3119 h 689"/>
                <a:gd name="T44" fmla="*/ 169135 w 485"/>
                <a:gd name="T45" fmla="*/ 4917 h 689"/>
                <a:gd name="T46" fmla="*/ 170485 w 485"/>
                <a:gd name="T47" fmla="*/ 5381 h 689"/>
                <a:gd name="T48" fmla="*/ 173238 w 485"/>
                <a:gd name="T49" fmla="*/ 5816 h 689"/>
                <a:gd name="T50" fmla="*/ 177999 w 485"/>
                <a:gd name="T51" fmla="*/ 6722 h 689"/>
                <a:gd name="T52" fmla="*/ 177999 w 485"/>
                <a:gd name="T53" fmla="*/ 7247 h 689"/>
                <a:gd name="T54" fmla="*/ 176533 w 485"/>
                <a:gd name="T55" fmla="*/ 7818 h 689"/>
                <a:gd name="T56" fmla="*/ 169135 w 485"/>
                <a:gd name="T57" fmla="*/ 8836 h 689"/>
                <a:gd name="T58" fmla="*/ 157992 w 485"/>
                <a:gd name="T59" fmla="*/ 9785 h 689"/>
                <a:gd name="T60" fmla="*/ 143928 w 485"/>
                <a:gd name="T61" fmla="*/ 10678 h 689"/>
                <a:gd name="T62" fmla="*/ 128721 w 485"/>
                <a:gd name="T63" fmla="*/ 11198 h 689"/>
                <a:gd name="T64" fmla="*/ 113871 w 485"/>
                <a:gd name="T65" fmla="*/ 11574 h 689"/>
                <a:gd name="T66" fmla="*/ 97427 w 485"/>
                <a:gd name="T67" fmla="*/ 11804 h 689"/>
                <a:gd name="T68" fmla="*/ 79343 w 485"/>
                <a:gd name="T69" fmla="*/ 11969 h 689"/>
                <a:gd name="T70" fmla="*/ 60559 w 485"/>
                <a:gd name="T71" fmla="*/ 11868 h 689"/>
                <a:gd name="T72" fmla="*/ 44022 w 485"/>
                <a:gd name="T73" fmla="*/ 11617 h 689"/>
                <a:gd name="T74" fmla="*/ 31519 w 485"/>
                <a:gd name="T75" fmla="*/ 11248 h 689"/>
                <a:gd name="T76" fmla="*/ 21127 w 485"/>
                <a:gd name="T77" fmla="*/ 10737 h 689"/>
                <a:gd name="T78" fmla="*/ 12503 w 485"/>
                <a:gd name="T79" fmla="*/ 10129 h 689"/>
                <a:gd name="T80" fmla="*/ 7553 w 485"/>
                <a:gd name="T81" fmla="*/ 9449 h 689"/>
                <a:gd name="T82" fmla="*/ 2548 w 485"/>
                <a:gd name="T83" fmla="*/ 8736 h 689"/>
                <a:gd name="T84" fmla="*/ 1259 w 485"/>
                <a:gd name="T85" fmla="*/ 7880 h 68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85"/>
                <a:gd name="T130" fmla="*/ 0 h 689"/>
                <a:gd name="T131" fmla="*/ 485 w 485"/>
                <a:gd name="T132" fmla="*/ 689 h 68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85" h="689">
                  <a:moveTo>
                    <a:pt x="3" y="454"/>
                  </a:moveTo>
                  <a:lnTo>
                    <a:pt x="0" y="402"/>
                  </a:lnTo>
                  <a:lnTo>
                    <a:pt x="9" y="351"/>
                  </a:lnTo>
                  <a:lnTo>
                    <a:pt x="25" y="306"/>
                  </a:lnTo>
                  <a:lnTo>
                    <a:pt x="47" y="264"/>
                  </a:lnTo>
                  <a:lnTo>
                    <a:pt x="79" y="222"/>
                  </a:lnTo>
                  <a:lnTo>
                    <a:pt x="113" y="187"/>
                  </a:lnTo>
                  <a:lnTo>
                    <a:pt x="151" y="155"/>
                  </a:lnTo>
                  <a:lnTo>
                    <a:pt x="192" y="129"/>
                  </a:lnTo>
                  <a:lnTo>
                    <a:pt x="309" y="55"/>
                  </a:lnTo>
                  <a:lnTo>
                    <a:pt x="372" y="26"/>
                  </a:lnTo>
                  <a:lnTo>
                    <a:pt x="435" y="3"/>
                  </a:lnTo>
                  <a:lnTo>
                    <a:pt x="451" y="0"/>
                  </a:lnTo>
                  <a:lnTo>
                    <a:pt x="463" y="7"/>
                  </a:lnTo>
                  <a:lnTo>
                    <a:pt x="466" y="13"/>
                  </a:lnTo>
                  <a:lnTo>
                    <a:pt x="476" y="13"/>
                  </a:lnTo>
                  <a:lnTo>
                    <a:pt x="485" y="16"/>
                  </a:lnTo>
                  <a:lnTo>
                    <a:pt x="479" y="52"/>
                  </a:lnTo>
                  <a:lnTo>
                    <a:pt x="476" y="68"/>
                  </a:lnTo>
                  <a:lnTo>
                    <a:pt x="482" y="84"/>
                  </a:lnTo>
                  <a:lnTo>
                    <a:pt x="457" y="129"/>
                  </a:lnTo>
                  <a:lnTo>
                    <a:pt x="441" y="180"/>
                  </a:lnTo>
                  <a:lnTo>
                    <a:pt x="422" y="283"/>
                  </a:lnTo>
                  <a:lnTo>
                    <a:pt x="425" y="309"/>
                  </a:lnTo>
                  <a:lnTo>
                    <a:pt x="432" y="335"/>
                  </a:lnTo>
                  <a:lnTo>
                    <a:pt x="444" y="386"/>
                  </a:lnTo>
                  <a:lnTo>
                    <a:pt x="444" y="418"/>
                  </a:lnTo>
                  <a:lnTo>
                    <a:pt x="441" y="451"/>
                  </a:lnTo>
                  <a:lnTo>
                    <a:pt x="422" y="509"/>
                  </a:lnTo>
                  <a:lnTo>
                    <a:pt x="394" y="563"/>
                  </a:lnTo>
                  <a:lnTo>
                    <a:pt x="359" y="615"/>
                  </a:lnTo>
                  <a:lnTo>
                    <a:pt x="321" y="644"/>
                  </a:lnTo>
                  <a:lnTo>
                    <a:pt x="284" y="666"/>
                  </a:lnTo>
                  <a:lnTo>
                    <a:pt x="243" y="679"/>
                  </a:lnTo>
                  <a:lnTo>
                    <a:pt x="198" y="689"/>
                  </a:lnTo>
                  <a:lnTo>
                    <a:pt x="151" y="682"/>
                  </a:lnTo>
                  <a:lnTo>
                    <a:pt x="110" y="669"/>
                  </a:lnTo>
                  <a:lnTo>
                    <a:pt x="79" y="647"/>
                  </a:lnTo>
                  <a:lnTo>
                    <a:pt x="53" y="618"/>
                  </a:lnTo>
                  <a:lnTo>
                    <a:pt x="31" y="583"/>
                  </a:lnTo>
                  <a:lnTo>
                    <a:pt x="19" y="544"/>
                  </a:lnTo>
                  <a:lnTo>
                    <a:pt x="6" y="502"/>
                  </a:lnTo>
                  <a:lnTo>
                    <a:pt x="3" y="454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279" name="Freeform 72"/>
            <p:cNvSpPr>
              <a:spLocks/>
            </p:cNvSpPr>
            <p:nvPr/>
          </p:nvSpPr>
          <p:spPr bwMode="auto">
            <a:xfrm>
              <a:off x="2470" y="1661"/>
              <a:ext cx="948" cy="571"/>
            </a:xfrm>
            <a:custGeom>
              <a:avLst/>
              <a:gdLst>
                <a:gd name="T0" fmla="*/ 98373 w 666"/>
                <a:gd name="T1" fmla="*/ 6221 h 483"/>
                <a:gd name="T2" fmla="*/ 78083 w 666"/>
                <a:gd name="T3" fmla="*/ 5766 h 483"/>
                <a:gd name="T4" fmla="*/ 57509 w 666"/>
                <a:gd name="T5" fmla="*/ 5442 h 483"/>
                <a:gd name="T6" fmla="*/ 14203 w 666"/>
                <a:gd name="T7" fmla="*/ 4942 h 483"/>
                <a:gd name="T8" fmla="*/ 14203 w 666"/>
                <a:gd name="T9" fmla="*/ 4215 h 483"/>
                <a:gd name="T10" fmla="*/ 14203 w 666"/>
                <a:gd name="T11" fmla="*/ 3608 h 483"/>
                <a:gd name="T12" fmla="*/ 8842 w 666"/>
                <a:gd name="T13" fmla="*/ 2951 h 483"/>
                <a:gd name="T14" fmla="*/ 2764 w 666"/>
                <a:gd name="T15" fmla="*/ 2341 h 483"/>
                <a:gd name="T16" fmla="*/ 0 w 666"/>
                <a:gd name="T17" fmla="*/ 2223 h 483"/>
                <a:gd name="T18" fmla="*/ 0 w 666"/>
                <a:gd name="T19" fmla="*/ 2111 h 483"/>
                <a:gd name="T20" fmla="*/ 2764 w 666"/>
                <a:gd name="T21" fmla="*/ 1897 h 483"/>
                <a:gd name="T22" fmla="*/ 11608 w 666"/>
                <a:gd name="T23" fmla="*/ 1494 h 483"/>
                <a:gd name="T24" fmla="*/ 34342 w 666"/>
                <a:gd name="T25" fmla="*/ 1014 h 483"/>
                <a:gd name="T26" fmla="*/ 57509 w 666"/>
                <a:gd name="T27" fmla="*/ 566 h 483"/>
                <a:gd name="T28" fmla="*/ 82994 w 666"/>
                <a:gd name="T29" fmla="*/ 271 h 483"/>
                <a:gd name="T30" fmla="*/ 107019 w 666"/>
                <a:gd name="T31" fmla="*/ 110 h 483"/>
                <a:gd name="T32" fmla="*/ 123891 w 666"/>
                <a:gd name="T33" fmla="*/ 0 h 483"/>
                <a:gd name="T34" fmla="*/ 137719 w 666"/>
                <a:gd name="T35" fmla="*/ 0 h 483"/>
                <a:gd name="T36" fmla="*/ 153039 w 666"/>
                <a:gd name="T37" fmla="*/ 110 h 483"/>
                <a:gd name="T38" fmla="*/ 166935 w 666"/>
                <a:gd name="T39" fmla="*/ 271 h 483"/>
                <a:gd name="T40" fmla="*/ 179768 w 666"/>
                <a:gd name="T41" fmla="*/ 493 h 483"/>
                <a:gd name="T42" fmla="*/ 192629 w 666"/>
                <a:gd name="T43" fmla="*/ 858 h 483"/>
                <a:gd name="T44" fmla="*/ 215455 w 666"/>
                <a:gd name="T45" fmla="*/ 1608 h 483"/>
                <a:gd name="T46" fmla="*/ 234663 w 666"/>
                <a:gd name="T47" fmla="*/ 2623 h 483"/>
                <a:gd name="T48" fmla="*/ 250007 w 666"/>
                <a:gd name="T49" fmla="*/ 3772 h 483"/>
                <a:gd name="T50" fmla="*/ 261587 w 666"/>
                <a:gd name="T51" fmla="*/ 4983 h 483"/>
                <a:gd name="T52" fmla="*/ 269101 w 666"/>
                <a:gd name="T53" fmla="*/ 6221 h 483"/>
                <a:gd name="T54" fmla="*/ 267540 w 666"/>
                <a:gd name="T55" fmla="*/ 6434 h 483"/>
                <a:gd name="T56" fmla="*/ 265188 w 666"/>
                <a:gd name="T57" fmla="*/ 6612 h 483"/>
                <a:gd name="T58" fmla="*/ 257670 w 666"/>
                <a:gd name="T59" fmla="*/ 6873 h 483"/>
                <a:gd name="T60" fmla="*/ 232011 w 666"/>
                <a:gd name="T61" fmla="*/ 7580 h 483"/>
                <a:gd name="T62" fmla="*/ 216756 w 666"/>
                <a:gd name="T63" fmla="*/ 7847 h 483"/>
                <a:gd name="T64" fmla="*/ 201272 w 666"/>
                <a:gd name="T65" fmla="*/ 8096 h 483"/>
                <a:gd name="T66" fmla="*/ 186303 w 666"/>
                <a:gd name="T67" fmla="*/ 8252 h 483"/>
                <a:gd name="T68" fmla="*/ 171043 w 666"/>
                <a:gd name="T69" fmla="*/ 8310 h 483"/>
                <a:gd name="T70" fmla="*/ 155574 w 666"/>
                <a:gd name="T71" fmla="*/ 8252 h 483"/>
                <a:gd name="T72" fmla="*/ 140311 w 666"/>
                <a:gd name="T73" fmla="*/ 8096 h 483"/>
                <a:gd name="T74" fmla="*/ 132813 w 666"/>
                <a:gd name="T75" fmla="*/ 7487 h 483"/>
                <a:gd name="T76" fmla="*/ 123891 w 666"/>
                <a:gd name="T77" fmla="*/ 6980 h 483"/>
                <a:gd name="T78" fmla="*/ 111145 w 666"/>
                <a:gd name="T79" fmla="*/ 6536 h 483"/>
                <a:gd name="T80" fmla="*/ 98373 w 666"/>
                <a:gd name="T81" fmla="*/ 6221 h 4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66"/>
                <a:gd name="T124" fmla="*/ 0 h 483"/>
                <a:gd name="T125" fmla="*/ 666 w 666"/>
                <a:gd name="T126" fmla="*/ 483 h 48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66" h="483">
                  <a:moveTo>
                    <a:pt x="243" y="361"/>
                  </a:moveTo>
                  <a:lnTo>
                    <a:pt x="193" y="335"/>
                  </a:lnTo>
                  <a:lnTo>
                    <a:pt x="142" y="316"/>
                  </a:lnTo>
                  <a:lnTo>
                    <a:pt x="35" y="287"/>
                  </a:lnTo>
                  <a:lnTo>
                    <a:pt x="35" y="245"/>
                  </a:lnTo>
                  <a:lnTo>
                    <a:pt x="35" y="210"/>
                  </a:lnTo>
                  <a:lnTo>
                    <a:pt x="22" y="171"/>
                  </a:lnTo>
                  <a:lnTo>
                    <a:pt x="7" y="136"/>
                  </a:lnTo>
                  <a:lnTo>
                    <a:pt x="0" y="129"/>
                  </a:lnTo>
                  <a:lnTo>
                    <a:pt x="0" y="123"/>
                  </a:lnTo>
                  <a:lnTo>
                    <a:pt x="7" y="110"/>
                  </a:lnTo>
                  <a:lnTo>
                    <a:pt x="29" y="87"/>
                  </a:lnTo>
                  <a:lnTo>
                    <a:pt x="85" y="58"/>
                  </a:lnTo>
                  <a:lnTo>
                    <a:pt x="142" y="33"/>
                  </a:lnTo>
                  <a:lnTo>
                    <a:pt x="205" y="16"/>
                  </a:lnTo>
                  <a:lnTo>
                    <a:pt x="265" y="7"/>
                  </a:lnTo>
                  <a:lnTo>
                    <a:pt x="306" y="0"/>
                  </a:lnTo>
                  <a:lnTo>
                    <a:pt x="341" y="0"/>
                  </a:lnTo>
                  <a:lnTo>
                    <a:pt x="379" y="7"/>
                  </a:lnTo>
                  <a:lnTo>
                    <a:pt x="413" y="16"/>
                  </a:lnTo>
                  <a:lnTo>
                    <a:pt x="445" y="29"/>
                  </a:lnTo>
                  <a:lnTo>
                    <a:pt x="476" y="49"/>
                  </a:lnTo>
                  <a:lnTo>
                    <a:pt x="533" y="94"/>
                  </a:lnTo>
                  <a:lnTo>
                    <a:pt x="580" y="152"/>
                  </a:lnTo>
                  <a:lnTo>
                    <a:pt x="618" y="219"/>
                  </a:lnTo>
                  <a:lnTo>
                    <a:pt x="647" y="290"/>
                  </a:lnTo>
                  <a:lnTo>
                    <a:pt x="666" y="361"/>
                  </a:lnTo>
                  <a:lnTo>
                    <a:pt x="662" y="374"/>
                  </a:lnTo>
                  <a:lnTo>
                    <a:pt x="656" y="383"/>
                  </a:lnTo>
                  <a:lnTo>
                    <a:pt x="637" y="399"/>
                  </a:lnTo>
                  <a:lnTo>
                    <a:pt x="574" y="441"/>
                  </a:lnTo>
                  <a:lnTo>
                    <a:pt x="536" y="457"/>
                  </a:lnTo>
                  <a:lnTo>
                    <a:pt x="498" y="470"/>
                  </a:lnTo>
                  <a:lnTo>
                    <a:pt x="461" y="480"/>
                  </a:lnTo>
                  <a:lnTo>
                    <a:pt x="423" y="483"/>
                  </a:lnTo>
                  <a:lnTo>
                    <a:pt x="385" y="480"/>
                  </a:lnTo>
                  <a:lnTo>
                    <a:pt x="347" y="470"/>
                  </a:lnTo>
                  <a:lnTo>
                    <a:pt x="328" y="435"/>
                  </a:lnTo>
                  <a:lnTo>
                    <a:pt x="306" y="406"/>
                  </a:lnTo>
                  <a:lnTo>
                    <a:pt x="275" y="380"/>
                  </a:lnTo>
                  <a:lnTo>
                    <a:pt x="243" y="36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280" name="Freeform 73"/>
            <p:cNvSpPr>
              <a:spLocks/>
            </p:cNvSpPr>
            <p:nvPr/>
          </p:nvSpPr>
          <p:spPr bwMode="auto">
            <a:xfrm>
              <a:off x="1383" y="1436"/>
              <a:ext cx="836" cy="602"/>
            </a:xfrm>
            <a:custGeom>
              <a:avLst/>
              <a:gdLst>
                <a:gd name="T0" fmla="*/ 6585 w 587"/>
                <a:gd name="T1" fmla="*/ 8430 h 509"/>
                <a:gd name="T2" fmla="*/ 2662 w 587"/>
                <a:gd name="T3" fmla="*/ 7997 h 509"/>
                <a:gd name="T4" fmla="*/ 1312 w 587"/>
                <a:gd name="T5" fmla="*/ 7532 h 509"/>
                <a:gd name="T6" fmla="*/ 0 w 587"/>
                <a:gd name="T7" fmla="*/ 6647 h 509"/>
                <a:gd name="T8" fmla="*/ 5399 w 587"/>
                <a:gd name="T9" fmla="*/ 5658 h 509"/>
                <a:gd name="T10" fmla="*/ 11425 w 587"/>
                <a:gd name="T11" fmla="*/ 4653 h 509"/>
                <a:gd name="T12" fmla="*/ 20977 w 587"/>
                <a:gd name="T13" fmla="*/ 3685 h 509"/>
                <a:gd name="T14" fmla="*/ 32295 w 587"/>
                <a:gd name="T15" fmla="*/ 2732 h 509"/>
                <a:gd name="T16" fmla="*/ 46483 w 587"/>
                <a:gd name="T17" fmla="*/ 1953 h 509"/>
                <a:gd name="T18" fmla="*/ 63369 w 587"/>
                <a:gd name="T19" fmla="*/ 1219 h 509"/>
                <a:gd name="T20" fmla="*/ 82528 w 587"/>
                <a:gd name="T21" fmla="*/ 623 h 509"/>
                <a:gd name="T22" fmla="*/ 104669 w 587"/>
                <a:gd name="T23" fmla="*/ 175 h 509"/>
                <a:gd name="T24" fmla="*/ 118235 w 587"/>
                <a:gd name="T25" fmla="*/ 67 h 509"/>
                <a:gd name="T26" fmla="*/ 135075 w 587"/>
                <a:gd name="T27" fmla="*/ 0 h 509"/>
                <a:gd name="T28" fmla="*/ 150753 w 587"/>
                <a:gd name="T29" fmla="*/ 110 h 509"/>
                <a:gd name="T30" fmla="*/ 156896 w 587"/>
                <a:gd name="T31" fmla="*/ 290 h 509"/>
                <a:gd name="T32" fmla="*/ 161844 w 587"/>
                <a:gd name="T33" fmla="*/ 496 h 509"/>
                <a:gd name="T34" fmla="*/ 175044 w 587"/>
                <a:gd name="T35" fmla="*/ 2364 h 509"/>
                <a:gd name="T36" fmla="*/ 185351 w 587"/>
                <a:gd name="T37" fmla="*/ 3307 h 509"/>
                <a:gd name="T38" fmla="*/ 198337 w 587"/>
                <a:gd name="T39" fmla="*/ 4070 h 509"/>
                <a:gd name="T40" fmla="*/ 215192 w 587"/>
                <a:gd name="T41" fmla="*/ 4752 h 509"/>
                <a:gd name="T42" fmla="*/ 235611 w 587"/>
                <a:gd name="T43" fmla="*/ 5239 h 509"/>
                <a:gd name="T44" fmla="*/ 234212 w 587"/>
                <a:gd name="T45" fmla="*/ 5299 h 509"/>
                <a:gd name="T46" fmla="*/ 237699 w 587"/>
                <a:gd name="T47" fmla="*/ 5765 h 509"/>
                <a:gd name="T48" fmla="*/ 239486 w 587"/>
                <a:gd name="T49" fmla="*/ 5976 h 509"/>
                <a:gd name="T50" fmla="*/ 237699 w 587"/>
                <a:gd name="T51" fmla="*/ 6095 h 509"/>
                <a:gd name="T52" fmla="*/ 235611 w 587"/>
                <a:gd name="T53" fmla="*/ 6196 h 509"/>
                <a:gd name="T54" fmla="*/ 212303 w 587"/>
                <a:gd name="T55" fmla="*/ 5976 h 509"/>
                <a:gd name="T56" fmla="*/ 190537 w 587"/>
                <a:gd name="T57" fmla="*/ 5918 h 509"/>
                <a:gd name="T58" fmla="*/ 169566 w 587"/>
                <a:gd name="T59" fmla="*/ 6147 h 509"/>
                <a:gd name="T60" fmla="*/ 150753 w 587"/>
                <a:gd name="T61" fmla="*/ 6486 h 509"/>
                <a:gd name="T62" fmla="*/ 114592 w 587"/>
                <a:gd name="T63" fmla="*/ 7270 h 509"/>
                <a:gd name="T64" fmla="*/ 76960 w 587"/>
                <a:gd name="T65" fmla="*/ 8151 h 509"/>
                <a:gd name="T66" fmla="*/ 57947 w 587"/>
                <a:gd name="T67" fmla="*/ 8493 h 509"/>
                <a:gd name="T68" fmla="*/ 37573 w 587"/>
                <a:gd name="T69" fmla="*/ 8766 h 509"/>
                <a:gd name="T70" fmla="*/ 24297 w 587"/>
                <a:gd name="T71" fmla="*/ 8825 h 509"/>
                <a:gd name="T72" fmla="*/ 6585 w 587"/>
                <a:gd name="T73" fmla="*/ 8430 h 50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87"/>
                <a:gd name="T112" fmla="*/ 0 h 509"/>
                <a:gd name="T113" fmla="*/ 587 w 587"/>
                <a:gd name="T114" fmla="*/ 509 h 509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87" h="509">
                  <a:moveTo>
                    <a:pt x="16" y="486"/>
                  </a:moveTo>
                  <a:lnTo>
                    <a:pt x="6" y="461"/>
                  </a:lnTo>
                  <a:lnTo>
                    <a:pt x="3" y="435"/>
                  </a:lnTo>
                  <a:lnTo>
                    <a:pt x="0" y="383"/>
                  </a:lnTo>
                  <a:lnTo>
                    <a:pt x="13" y="326"/>
                  </a:lnTo>
                  <a:lnTo>
                    <a:pt x="28" y="268"/>
                  </a:lnTo>
                  <a:lnTo>
                    <a:pt x="51" y="213"/>
                  </a:lnTo>
                  <a:lnTo>
                    <a:pt x="79" y="158"/>
                  </a:lnTo>
                  <a:lnTo>
                    <a:pt x="114" y="113"/>
                  </a:lnTo>
                  <a:lnTo>
                    <a:pt x="155" y="71"/>
                  </a:lnTo>
                  <a:lnTo>
                    <a:pt x="202" y="36"/>
                  </a:lnTo>
                  <a:lnTo>
                    <a:pt x="256" y="10"/>
                  </a:lnTo>
                  <a:lnTo>
                    <a:pt x="290" y="4"/>
                  </a:lnTo>
                  <a:lnTo>
                    <a:pt x="331" y="0"/>
                  </a:lnTo>
                  <a:lnTo>
                    <a:pt x="369" y="7"/>
                  </a:lnTo>
                  <a:lnTo>
                    <a:pt x="385" y="17"/>
                  </a:lnTo>
                  <a:lnTo>
                    <a:pt x="397" y="29"/>
                  </a:lnTo>
                  <a:lnTo>
                    <a:pt x="429" y="136"/>
                  </a:lnTo>
                  <a:lnTo>
                    <a:pt x="454" y="190"/>
                  </a:lnTo>
                  <a:lnTo>
                    <a:pt x="486" y="235"/>
                  </a:lnTo>
                  <a:lnTo>
                    <a:pt x="527" y="274"/>
                  </a:lnTo>
                  <a:lnTo>
                    <a:pt x="577" y="303"/>
                  </a:lnTo>
                  <a:lnTo>
                    <a:pt x="574" y="306"/>
                  </a:lnTo>
                  <a:lnTo>
                    <a:pt x="583" y="332"/>
                  </a:lnTo>
                  <a:lnTo>
                    <a:pt x="587" y="345"/>
                  </a:lnTo>
                  <a:lnTo>
                    <a:pt x="583" y="351"/>
                  </a:lnTo>
                  <a:lnTo>
                    <a:pt x="577" y="358"/>
                  </a:lnTo>
                  <a:lnTo>
                    <a:pt x="520" y="345"/>
                  </a:lnTo>
                  <a:lnTo>
                    <a:pt x="467" y="342"/>
                  </a:lnTo>
                  <a:lnTo>
                    <a:pt x="416" y="354"/>
                  </a:lnTo>
                  <a:lnTo>
                    <a:pt x="369" y="374"/>
                  </a:lnTo>
                  <a:lnTo>
                    <a:pt x="281" y="419"/>
                  </a:lnTo>
                  <a:lnTo>
                    <a:pt x="189" y="470"/>
                  </a:lnTo>
                  <a:lnTo>
                    <a:pt x="142" y="490"/>
                  </a:lnTo>
                  <a:lnTo>
                    <a:pt x="92" y="506"/>
                  </a:lnTo>
                  <a:lnTo>
                    <a:pt x="60" y="509"/>
                  </a:lnTo>
                  <a:lnTo>
                    <a:pt x="16" y="486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281" name="Freeform 75"/>
            <p:cNvSpPr>
              <a:spLocks/>
            </p:cNvSpPr>
            <p:nvPr/>
          </p:nvSpPr>
          <p:spPr bwMode="auto">
            <a:xfrm>
              <a:off x="1896" y="935"/>
              <a:ext cx="659" cy="832"/>
            </a:xfrm>
            <a:custGeom>
              <a:avLst/>
              <a:gdLst>
                <a:gd name="T0" fmla="*/ 28844 w 463"/>
                <a:gd name="T1" fmla="*/ 8913 h 704"/>
                <a:gd name="T2" fmla="*/ 4694 w 463"/>
                <a:gd name="T3" fmla="*/ 6281 h 704"/>
                <a:gd name="T4" fmla="*/ 0 w 463"/>
                <a:gd name="T5" fmla="*/ 5399 h 704"/>
                <a:gd name="T6" fmla="*/ 0 w 463"/>
                <a:gd name="T7" fmla="*/ 4569 h 704"/>
                <a:gd name="T8" fmla="*/ 3752 w 463"/>
                <a:gd name="T9" fmla="*/ 3804 h 704"/>
                <a:gd name="T10" fmla="*/ 11341 w 463"/>
                <a:gd name="T11" fmla="*/ 3093 h 704"/>
                <a:gd name="T12" fmla="*/ 21219 w 463"/>
                <a:gd name="T13" fmla="*/ 2458 h 704"/>
                <a:gd name="T14" fmla="*/ 34331 w 463"/>
                <a:gd name="T15" fmla="*/ 1873 h 704"/>
                <a:gd name="T16" fmla="*/ 48034 w 463"/>
                <a:gd name="T17" fmla="*/ 1317 h 704"/>
                <a:gd name="T18" fmla="*/ 64830 w 463"/>
                <a:gd name="T19" fmla="*/ 819 h 704"/>
                <a:gd name="T20" fmla="*/ 83925 w 463"/>
                <a:gd name="T21" fmla="*/ 492 h 704"/>
                <a:gd name="T22" fmla="*/ 100420 w 463"/>
                <a:gd name="T23" fmla="*/ 215 h 704"/>
                <a:gd name="T24" fmla="*/ 119453 w 463"/>
                <a:gd name="T25" fmla="*/ 57 h 704"/>
                <a:gd name="T26" fmla="*/ 138504 w 463"/>
                <a:gd name="T27" fmla="*/ 0 h 704"/>
                <a:gd name="T28" fmla="*/ 147515 w 463"/>
                <a:gd name="T29" fmla="*/ 93 h 704"/>
                <a:gd name="T30" fmla="*/ 155254 w 463"/>
                <a:gd name="T31" fmla="*/ 378 h 704"/>
                <a:gd name="T32" fmla="*/ 162826 w 463"/>
                <a:gd name="T33" fmla="*/ 763 h 704"/>
                <a:gd name="T34" fmla="*/ 169011 w 463"/>
                <a:gd name="T35" fmla="*/ 1260 h 704"/>
                <a:gd name="T36" fmla="*/ 180334 w 463"/>
                <a:gd name="T37" fmla="*/ 2319 h 704"/>
                <a:gd name="T38" fmla="*/ 184503 w 463"/>
                <a:gd name="T39" fmla="*/ 2749 h 704"/>
                <a:gd name="T40" fmla="*/ 186934 w 463"/>
                <a:gd name="T41" fmla="*/ 3133 h 704"/>
                <a:gd name="T42" fmla="*/ 162826 w 463"/>
                <a:gd name="T43" fmla="*/ 3685 h 704"/>
                <a:gd name="T44" fmla="*/ 151542 w 463"/>
                <a:gd name="T45" fmla="*/ 4036 h 704"/>
                <a:gd name="T46" fmla="*/ 141288 w 463"/>
                <a:gd name="T47" fmla="*/ 4450 h 704"/>
                <a:gd name="T48" fmla="*/ 133646 w 463"/>
                <a:gd name="T49" fmla="*/ 4894 h 704"/>
                <a:gd name="T50" fmla="*/ 129628 w 463"/>
                <a:gd name="T51" fmla="*/ 5399 h 704"/>
                <a:gd name="T52" fmla="*/ 126053 w 463"/>
                <a:gd name="T53" fmla="*/ 5883 h 704"/>
                <a:gd name="T54" fmla="*/ 124780 w 463"/>
                <a:gd name="T55" fmla="*/ 6382 h 704"/>
                <a:gd name="T56" fmla="*/ 126053 w 463"/>
                <a:gd name="T57" fmla="*/ 8426 h 704"/>
                <a:gd name="T58" fmla="*/ 126053 w 463"/>
                <a:gd name="T59" fmla="*/ 9905 h 704"/>
                <a:gd name="T60" fmla="*/ 127100 w 463"/>
                <a:gd name="T61" fmla="*/ 11401 h 704"/>
                <a:gd name="T62" fmla="*/ 129628 w 463"/>
                <a:gd name="T63" fmla="*/ 11724 h 704"/>
                <a:gd name="T64" fmla="*/ 128565 w 463"/>
                <a:gd name="T65" fmla="*/ 11930 h 704"/>
                <a:gd name="T66" fmla="*/ 124780 w 463"/>
                <a:gd name="T67" fmla="*/ 12047 h 704"/>
                <a:gd name="T68" fmla="*/ 119453 w 463"/>
                <a:gd name="T69" fmla="*/ 12047 h 704"/>
                <a:gd name="T70" fmla="*/ 106485 w 463"/>
                <a:gd name="T71" fmla="*/ 11930 h 704"/>
                <a:gd name="T72" fmla="*/ 95252 w 463"/>
                <a:gd name="T73" fmla="*/ 11724 h 704"/>
                <a:gd name="T74" fmla="*/ 76403 w 463"/>
                <a:gd name="T75" fmla="*/ 11182 h 704"/>
                <a:gd name="T76" fmla="*/ 56977 w 463"/>
                <a:gd name="T77" fmla="*/ 10506 h 704"/>
                <a:gd name="T78" fmla="*/ 40951 w 463"/>
                <a:gd name="T79" fmla="*/ 9730 h 704"/>
                <a:gd name="T80" fmla="*/ 35408 w 463"/>
                <a:gd name="T81" fmla="*/ 9354 h 704"/>
                <a:gd name="T82" fmla="*/ 28844 w 463"/>
                <a:gd name="T83" fmla="*/ 8913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3"/>
                <a:gd name="T127" fmla="*/ 0 h 704"/>
                <a:gd name="T128" fmla="*/ 463 w 463"/>
                <a:gd name="T129" fmla="*/ 704 h 70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3" h="704">
                  <a:moveTo>
                    <a:pt x="72" y="521"/>
                  </a:moveTo>
                  <a:lnTo>
                    <a:pt x="12" y="367"/>
                  </a:lnTo>
                  <a:lnTo>
                    <a:pt x="0" y="315"/>
                  </a:lnTo>
                  <a:lnTo>
                    <a:pt x="0" y="267"/>
                  </a:lnTo>
                  <a:lnTo>
                    <a:pt x="9" y="222"/>
                  </a:lnTo>
                  <a:lnTo>
                    <a:pt x="28" y="180"/>
                  </a:lnTo>
                  <a:lnTo>
                    <a:pt x="53" y="144"/>
                  </a:lnTo>
                  <a:lnTo>
                    <a:pt x="85" y="109"/>
                  </a:lnTo>
                  <a:lnTo>
                    <a:pt x="119" y="77"/>
                  </a:lnTo>
                  <a:lnTo>
                    <a:pt x="160" y="48"/>
                  </a:lnTo>
                  <a:lnTo>
                    <a:pt x="208" y="29"/>
                  </a:lnTo>
                  <a:lnTo>
                    <a:pt x="249" y="13"/>
                  </a:lnTo>
                  <a:lnTo>
                    <a:pt x="296" y="3"/>
                  </a:lnTo>
                  <a:lnTo>
                    <a:pt x="343" y="0"/>
                  </a:lnTo>
                  <a:lnTo>
                    <a:pt x="365" y="6"/>
                  </a:lnTo>
                  <a:lnTo>
                    <a:pt x="384" y="22"/>
                  </a:lnTo>
                  <a:lnTo>
                    <a:pt x="403" y="45"/>
                  </a:lnTo>
                  <a:lnTo>
                    <a:pt x="419" y="74"/>
                  </a:lnTo>
                  <a:lnTo>
                    <a:pt x="447" y="135"/>
                  </a:lnTo>
                  <a:lnTo>
                    <a:pt x="457" y="161"/>
                  </a:lnTo>
                  <a:lnTo>
                    <a:pt x="463" y="183"/>
                  </a:lnTo>
                  <a:lnTo>
                    <a:pt x="403" y="215"/>
                  </a:lnTo>
                  <a:lnTo>
                    <a:pt x="375" y="235"/>
                  </a:lnTo>
                  <a:lnTo>
                    <a:pt x="350" y="260"/>
                  </a:lnTo>
                  <a:lnTo>
                    <a:pt x="331" y="286"/>
                  </a:lnTo>
                  <a:lnTo>
                    <a:pt x="321" y="315"/>
                  </a:lnTo>
                  <a:lnTo>
                    <a:pt x="312" y="344"/>
                  </a:lnTo>
                  <a:lnTo>
                    <a:pt x="309" y="373"/>
                  </a:lnTo>
                  <a:lnTo>
                    <a:pt x="312" y="492"/>
                  </a:lnTo>
                  <a:lnTo>
                    <a:pt x="312" y="579"/>
                  </a:lnTo>
                  <a:lnTo>
                    <a:pt x="315" y="666"/>
                  </a:lnTo>
                  <a:lnTo>
                    <a:pt x="321" y="685"/>
                  </a:lnTo>
                  <a:lnTo>
                    <a:pt x="318" y="698"/>
                  </a:lnTo>
                  <a:lnTo>
                    <a:pt x="309" y="704"/>
                  </a:lnTo>
                  <a:lnTo>
                    <a:pt x="296" y="704"/>
                  </a:lnTo>
                  <a:lnTo>
                    <a:pt x="264" y="698"/>
                  </a:lnTo>
                  <a:lnTo>
                    <a:pt x="236" y="685"/>
                  </a:lnTo>
                  <a:lnTo>
                    <a:pt x="189" y="653"/>
                  </a:lnTo>
                  <a:lnTo>
                    <a:pt x="141" y="614"/>
                  </a:lnTo>
                  <a:lnTo>
                    <a:pt x="101" y="569"/>
                  </a:lnTo>
                  <a:lnTo>
                    <a:pt x="88" y="547"/>
                  </a:lnTo>
                  <a:lnTo>
                    <a:pt x="72" y="52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282" name="Freeform 76"/>
            <p:cNvSpPr>
              <a:spLocks/>
            </p:cNvSpPr>
            <p:nvPr/>
          </p:nvSpPr>
          <p:spPr bwMode="auto">
            <a:xfrm>
              <a:off x="2339" y="1121"/>
              <a:ext cx="814" cy="655"/>
            </a:xfrm>
            <a:custGeom>
              <a:avLst/>
              <a:gdLst>
                <a:gd name="T0" fmla="*/ 0 w 571"/>
                <a:gd name="T1" fmla="*/ 4659 h 554"/>
                <a:gd name="T2" fmla="*/ 0 w 571"/>
                <a:gd name="T3" fmla="*/ 3552 h 554"/>
                <a:gd name="T4" fmla="*/ 4800 w 571"/>
                <a:gd name="T5" fmla="*/ 2625 h 554"/>
                <a:gd name="T6" fmla="*/ 10431 w 571"/>
                <a:gd name="T7" fmla="*/ 2175 h 554"/>
                <a:gd name="T8" fmla="*/ 16847 w 571"/>
                <a:gd name="T9" fmla="*/ 1777 h 554"/>
                <a:gd name="T10" fmla="*/ 24989 w 571"/>
                <a:gd name="T11" fmla="*/ 1406 h 554"/>
                <a:gd name="T12" fmla="*/ 36346 w 571"/>
                <a:gd name="T13" fmla="*/ 1064 h 554"/>
                <a:gd name="T14" fmla="*/ 54746 w 571"/>
                <a:gd name="T15" fmla="*/ 623 h 554"/>
                <a:gd name="T16" fmla="*/ 74787 w 571"/>
                <a:gd name="T17" fmla="*/ 343 h 554"/>
                <a:gd name="T18" fmla="*/ 92913 w 571"/>
                <a:gd name="T19" fmla="*/ 110 h 554"/>
                <a:gd name="T20" fmla="*/ 112265 w 571"/>
                <a:gd name="T21" fmla="*/ 0 h 554"/>
                <a:gd name="T22" fmla="*/ 131889 w 571"/>
                <a:gd name="T23" fmla="*/ 0 h 554"/>
                <a:gd name="T24" fmla="*/ 151986 w 571"/>
                <a:gd name="T25" fmla="*/ 0 h 554"/>
                <a:gd name="T26" fmla="*/ 192037 w 571"/>
                <a:gd name="T27" fmla="*/ 175 h 554"/>
                <a:gd name="T28" fmla="*/ 205283 w 571"/>
                <a:gd name="T29" fmla="*/ 623 h 554"/>
                <a:gd name="T30" fmla="*/ 216903 w 571"/>
                <a:gd name="T31" fmla="*/ 1135 h 554"/>
                <a:gd name="T32" fmla="*/ 224949 w 571"/>
                <a:gd name="T33" fmla="*/ 1733 h 554"/>
                <a:gd name="T34" fmla="*/ 231224 w 571"/>
                <a:gd name="T35" fmla="*/ 2345 h 554"/>
                <a:gd name="T36" fmla="*/ 235068 w 571"/>
                <a:gd name="T37" fmla="*/ 3043 h 554"/>
                <a:gd name="T38" fmla="*/ 236767 w 571"/>
                <a:gd name="T39" fmla="*/ 3716 h 554"/>
                <a:gd name="T40" fmla="*/ 233867 w 571"/>
                <a:gd name="T41" fmla="*/ 4460 h 554"/>
                <a:gd name="T42" fmla="*/ 230138 w 571"/>
                <a:gd name="T43" fmla="*/ 5096 h 554"/>
                <a:gd name="T44" fmla="*/ 216903 w 571"/>
                <a:gd name="T45" fmla="*/ 5767 h 554"/>
                <a:gd name="T46" fmla="*/ 202887 w 571"/>
                <a:gd name="T47" fmla="*/ 6270 h 554"/>
                <a:gd name="T48" fmla="*/ 167309 w 571"/>
                <a:gd name="T49" fmla="*/ 7054 h 554"/>
                <a:gd name="T50" fmla="*/ 144001 w 571"/>
                <a:gd name="T51" fmla="*/ 7446 h 554"/>
                <a:gd name="T52" fmla="*/ 120167 w 571"/>
                <a:gd name="T53" fmla="*/ 7777 h 554"/>
                <a:gd name="T54" fmla="*/ 70376 w 571"/>
                <a:gd name="T55" fmla="*/ 8384 h 554"/>
                <a:gd name="T56" fmla="*/ 49822 w 571"/>
                <a:gd name="T57" fmla="*/ 8792 h 554"/>
                <a:gd name="T58" fmla="*/ 40748 w 571"/>
                <a:gd name="T59" fmla="*/ 9103 h 554"/>
                <a:gd name="T60" fmla="*/ 34044 w 571"/>
                <a:gd name="T61" fmla="*/ 9544 h 554"/>
                <a:gd name="T62" fmla="*/ 22163 w 571"/>
                <a:gd name="T63" fmla="*/ 9425 h 554"/>
                <a:gd name="T64" fmla="*/ 13906 w 571"/>
                <a:gd name="T65" fmla="*/ 9145 h 554"/>
                <a:gd name="T66" fmla="*/ 7765 w 571"/>
                <a:gd name="T67" fmla="*/ 8792 h 554"/>
                <a:gd name="T68" fmla="*/ 3821 w 571"/>
                <a:gd name="T69" fmla="*/ 8292 h 554"/>
                <a:gd name="T70" fmla="*/ 1319 w 571"/>
                <a:gd name="T71" fmla="*/ 7209 h 554"/>
                <a:gd name="T72" fmla="*/ 1319 w 571"/>
                <a:gd name="T73" fmla="*/ 6714 h 554"/>
                <a:gd name="T74" fmla="*/ 1319 w 571"/>
                <a:gd name="T75" fmla="*/ 6335 h 554"/>
                <a:gd name="T76" fmla="*/ 0 w 571"/>
                <a:gd name="T77" fmla="*/ 4659 h 55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571"/>
                <a:gd name="T118" fmla="*/ 0 h 554"/>
                <a:gd name="T119" fmla="*/ 571 w 571"/>
                <a:gd name="T120" fmla="*/ 554 h 55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571" h="554">
                  <a:moveTo>
                    <a:pt x="0" y="271"/>
                  </a:moveTo>
                  <a:lnTo>
                    <a:pt x="0" y="206"/>
                  </a:lnTo>
                  <a:lnTo>
                    <a:pt x="12" y="152"/>
                  </a:lnTo>
                  <a:lnTo>
                    <a:pt x="25" y="126"/>
                  </a:lnTo>
                  <a:lnTo>
                    <a:pt x="41" y="103"/>
                  </a:lnTo>
                  <a:lnTo>
                    <a:pt x="60" y="81"/>
                  </a:lnTo>
                  <a:lnTo>
                    <a:pt x="88" y="62"/>
                  </a:lnTo>
                  <a:lnTo>
                    <a:pt x="132" y="36"/>
                  </a:lnTo>
                  <a:lnTo>
                    <a:pt x="180" y="20"/>
                  </a:lnTo>
                  <a:lnTo>
                    <a:pt x="224" y="7"/>
                  </a:lnTo>
                  <a:lnTo>
                    <a:pt x="271" y="0"/>
                  </a:lnTo>
                  <a:lnTo>
                    <a:pt x="318" y="0"/>
                  </a:lnTo>
                  <a:lnTo>
                    <a:pt x="366" y="0"/>
                  </a:lnTo>
                  <a:lnTo>
                    <a:pt x="463" y="10"/>
                  </a:lnTo>
                  <a:lnTo>
                    <a:pt x="495" y="36"/>
                  </a:lnTo>
                  <a:lnTo>
                    <a:pt x="523" y="65"/>
                  </a:lnTo>
                  <a:lnTo>
                    <a:pt x="542" y="100"/>
                  </a:lnTo>
                  <a:lnTo>
                    <a:pt x="558" y="136"/>
                  </a:lnTo>
                  <a:lnTo>
                    <a:pt x="567" y="177"/>
                  </a:lnTo>
                  <a:lnTo>
                    <a:pt x="571" y="216"/>
                  </a:lnTo>
                  <a:lnTo>
                    <a:pt x="564" y="258"/>
                  </a:lnTo>
                  <a:lnTo>
                    <a:pt x="555" y="296"/>
                  </a:lnTo>
                  <a:lnTo>
                    <a:pt x="523" y="335"/>
                  </a:lnTo>
                  <a:lnTo>
                    <a:pt x="489" y="364"/>
                  </a:lnTo>
                  <a:lnTo>
                    <a:pt x="403" y="409"/>
                  </a:lnTo>
                  <a:lnTo>
                    <a:pt x="347" y="432"/>
                  </a:lnTo>
                  <a:lnTo>
                    <a:pt x="290" y="451"/>
                  </a:lnTo>
                  <a:lnTo>
                    <a:pt x="170" y="486"/>
                  </a:lnTo>
                  <a:lnTo>
                    <a:pt x="120" y="509"/>
                  </a:lnTo>
                  <a:lnTo>
                    <a:pt x="98" y="528"/>
                  </a:lnTo>
                  <a:lnTo>
                    <a:pt x="82" y="554"/>
                  </a:lnTo>
                  <a:lnTo>
                    <a:pt x="53" y="547"/>
                  </a:lnTo>
                  <a:lnTo>
                    <a:pt x="34" y="531"/>
                  </a:lnTo>
                  <a:lnTo>
                    <a:pt x="19" y="509"/>
                  </a:lnTo>
                  <a:lnTo>
                    <a:pt x="9" y="480"/>
                  </a:lnTo>
                  <a:lnTo>
                    <a:pt x="3" y="419"/>
                  </a:lnTo>
                  <a:lnTo>
                    <a:pt x="3" y="390"/>
                  </a:lnTo>
                  <a:lnTo>
                    <a:pt x="3" y="367"/>
                  </a:lnTo>
                  <a:lnTo>
                    <a:pt x="0" y="271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283" name="Freeform 80"/>
            <p:cNvSpPr>
              <a:spLocks/>
            </p:cNvSpPr>
            <p:nvPr/>
          </p:nvSpPr>
          <p:spPr bwMode="auto">
            <a:xfrm>
              <a:off x="2219" y="1764"/>
              <a:ext cx="292" cy="259"/>
            </a:xfrm>
            <a:custGeom>
              <a:avLst/>
              <a:gdLst>
                <a:gd name="T0" fmla="*/ 535759113 w 116"/>
                <a:gd name="T1" fmla="*/ 87846153 h 116"/>
                <a:gd name="T2" fmla="*/ 392533367 w 116"/>
                <a:gd name="T3" fmla="*/ 96199039 h 116"/>
                <a:gd name="T4" fmla="*/ 287927227 w 116"/>
                <a:gd name="T5" fmla="*/ 98776429 h 116"/>
                <a:gd name="T6" fmla="*/ 223050231 w 116"/>
                <a:gd name="T7" fmla="*/ 93800695 h 116"/>
                <a:gd name="T8" fmla="*/ 164085372 w 116"/>
                <a:gd name="T9" fmla="*/ 85096442 h 116"/>
                <a:gd name="T10" fmla="*/ 78383375 w 116"/>
                <a:gd name="T11" fmla="*/ 57914079 h 116"/>
                <a:gd name="T12" fmla="*/ 0 w 116"/>
                <a:gd name="T13" fmla="*/ 30606443 h 116"/>
                <a:gd name="T14" fmla="*/ 78383375 w 116"/>
                <a:gd name="T15" fmla="*/ 11097060 h 116"/>
                <a:gd name="T16" fmla="*/ 202220172 w 116"/>
                <a:gd name="T17" fmla="*/ 0 h 116"/>
                <a:gd name="T18" fmla="*/ 345775231 w 116"/>
                <a:gd name="T19" fmla="*/ 0 h 116"/>
                <a:gd name="T20" fmla="*/ 413042488 w 116"/>
                <a:gd name="T21" fmla="*/ 6139448 h 116"/>
                <a:gd name="T22" fmla="*/ 491424348 w 116"/>
                <a:gd name="T23" fmla="*/ 13707905 h 116"/>
                <a:gd name="T24" fmla="*/ 556605932 w 116"/>
                <a:gd name="T25" fmla="*/ 22212235 h 116"/>
                <a:gd name="T26" fmla="*/ 659905798 w 116"/>
                <a:gd name="T27" fmla="*/ 35886669 h 116"/>
                <a:gd name="T28" fmla="*/ 719847890 w 116"/>
                <a:gd name="T29" fmla="*/ 49594559 h 116"/>
                <a:gd name="T30" fmla="*/ 758829253 w 116"/>
                <a:gd name="T31" fmla="*/ 60691655 h 116"/>
                <a:gd name="T32" fmla="*/ 594719390 w 116"/>
                <a:gd name="T33" fmla="*/ 71760806 h 116"/>
                <a:gd name="T34" fmla="*/ 535759113 w 116"/>
                <a:gd name="T35" fmla="*/ 80126270 h 116"/>
                <a:gd name="T36" fmla="*/ 535759113 w 116"/>
                <a:gd name="T37" fmla="*/ 87846153 h 1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6"/>
                <a:gd name="T58" fmla="*/ 0 h 116"/>
                <a:gd name="T59" fmla="*/ 116 w 116"/>
                <a:gd name="T60" fmla="*/ 116 h 11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6" h="116">
                  <a:moveTo>
                    <a:pt x="82" y="103"/>
                  </a:moveTo>
                  <a:lnTo>
                    <a:pt x="60" y="113"/>
                  </a:lnTo>
                  <a:lnTo>
                    <a:pt x="44" y="116"/>
                  </a:lnTo>
                  <a:lnTo>
                    <a:pt x="34" y="110"/>
                  </a:lnTo>
                  <a:lnTo>
                    <a:pt x="25" y="100"/>
                  </a:lnTo>
                  <a:lnTo>
                    <a:pt x="12" y="68"/>
                  </a:lnTo>
                  <a:lnTo>
                    <a:pt x="0" y="36"/>
                  </a:lnTo>
                  <a:lnTo>
                    <a:pt x="12" y="13"/>
                  </a:lnTo>
                  <a:lnTo>
                    <a:pt x="31" y="0"/>
                  </a:lnTo>
                  <a:lnTo>
                    <a:pt x="53" y="0"/>
                  </a:lnTo>
                  <a:lnTo>
                    <a:pt x="63" y="7"/>
                  </a:lnTo>
                  <a:lnTo>
                    <a:pt x="75" y="16"/>
                  </a:lnTo>
                  <a:lnTo>
                    <a:pt x="85" y="26"/>
                  </a:lnTo>
                  <a:lnTo>
                    <a:pt x="101" y="42"/>
                  </a:lnTo>
                  <a:lnTo>
                    <a:pt x="110" y="58"/>
                  </a:lnTo>
                  <a:lnTo>
                    <a:pt x="116" y="71"/>
                  </a:lnTo>
                  <a:lnTo>
                    <a:pt x="91" y="84"/>
                  </a:lnTo>
                  <a:lnTo>
                    <a:pt x="82" y="94"/>
                  </a:lnTo>
                  <a:lnTo>
                    <a:pt x="82" y="103"/>
                  </a:lnTo>
                  <a:close/>
                </a:path>
              </a:pathLst>
            </a:cu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97"/>
          <p:cNvGrpSpPr>
            <a:grpSpLocks/>
          </p:cNvGrpSpPr>
          <p:nvPr/>
        </p:nvGrpSpPr>
        <p:grpSpPr bwMode="auto">
          <a:xfrm>
            <a:off x="2998789" y="2425796"/>
            <a:ext cx="3673475" cy="3671888"/>
            <a:chOff x="1383" y="935"/>
            <a:chExt cx="2035" cy="1815"/>
          </a:xfrm>
        </p:grpSpPr>
        <p:sp>
          <p:nvSpPr>
            <p:cNvPr id="9270" name="Freeform 98"/>
            <p:cNvSpPr>
              <a:spLocks/>
            </p:cNvSpPr>
            <p:nvPr/>
          </p:nvSpPr>
          <p:spPr bwMode="auto">
            <a:xfrm>
              <a:off x="2219" y="1992"/>
              <a:ext cx="768" cy="758"/>
            </a:xfrm>
            <a:custGeom>
              <a:avLst/>
              <a:gdLst>
                <a:gd name="T0" fmla="*/ 4964 w 539"/>
                <a:gd name="T1" fmla="*/ 5067 h 641"/>
                <a:gd name="T2" fmla="*/ 1874 w 539"/>
                <a:gd name="T3" fmla="*/ 4583 h 641"/>
                <a:gd name="T4" fmla="*/ 319 w 539"/>
                <a:gd name="T5" fmla="*/ 4105 h 641"/>
                <a:gd name="T6" fmla="*/ 0 w 539"/>
                <a:gd name="T7" fmla="*/ 3611 h 641"/>
                <a:gd name="T8" fmla="*/ 319 w 539"/>
                <a:gd name="T9" fmla="*/ 3163 h 641"/>
                <a:gd name="T10" fmla="*/ 923 w 539"/>
                <a:gd name="T11" fmla="*/ 2675 h 641"/>
                <a:gd name="T12" fmla="*/ 3086 w 539"/>
                <a:gd name="T13" fmla="*/ 1739 h 641"/>
                <a:gd name="T14" fmla="*/ 4065 w 539"/>
                <a:gd name="T15" fmla="*/ 1257 h 641"/>
                <a:gd name="T16" fmla="*/ 4397 w 539"/>
                <a:gd name="T17" fmla="*/ 769 h 641"/>
                <a:gd name="T18" fmla="*/ 3723 w 539"/>
                <a:gd name="T19" fmla="*/ 375 h 641"/>
                <a:gd name="T20" fmla="*/ 3348 w 539"/>
                <a:gd name="T21" fmla="*/ 202 h 641"/>
                <a:gd name="T22" fmla="*/ 3723 w 539"/>
                <a:gd name="T23" fmla="*/ 0 h 641"/>
                <a:gd name="T24" fmla="*/ 4964 w 539"/>
                <a:gd name="T25" fmla="*/ 141 h 641"/>
                <a:gd name="T26" fmla="*/ 6878 w 539"/>
                <a:gd name="T27" fmla="*/ 233 h 641"/>
                <a:gd name="T28" fmla="*/ 8448 w 539"/>
                <a:gd name="T29" fmla="*/ 319 h 641"/>
                <a:gd name="T30" fmla="*/ 10383 w 539"/>
                <a:gd name="T31" fmla="*/ 343 h 641"/>
                <a:gd name="T32" fmla="*/ 12244 w 539"/>
                <a:gd name="T33" fmla="*/ 343 h 641"/>
                <a:gd name="T34" fmla="*/ 14126 w 539"/>
                <a:gd name="T35" fmla="*/ 319 h 641"/>
                <a:gd name="T36" fmla="*/ 15968 w 539"/>
                <a:gd name="T37" fmla="*/ 253 h 641"/>
                <a:gd name="T38" fmla="*/ 17596 w 539"/>
                <a:gd name="T39" fmla="*/ 141 h 641"/>
                <a:gd name="T40" fmla="*/ 18838 w 539"/>
                <a:gd name="T41" fmla="*/ 57 h 641"/>
                <a:gd name="T42" fmla="*/ 21079 w 539"/>
                <a:gd name="T43" fmla="*/ 57 h 641"/>
                <a:gd name="T44" fmla="*/ 26487 w 539"/>
                <a:gd name="T45" fmla="*/ 141 h 641"/>
                <a:gd name="T46" fmla="*/ 31437 w 539"/>
                <a:gd name="T47" fmla="*/ 290 h 641"/>
                <a:gd name="T48" fmla="*/ 33622 w 539"/>
                <a:gd name="T49" fmla="*/ 375 h 641"/>
                <a:gd name="T50" fmla="*/ 34936 w 539"/>
                <a:gd name="T51" fmla="*/ 440 h 641"/>
                <a:gd name="T52" fmla="*/ 40215 w 539"/>
                <a:gd name="T53" fmla="*/ 623 h 641"/>
                <a:gd name="T54" fmla="*/ 45305 w 539"/>
                <a:gd name="T55" fmla="*/ 909 h 641"/>
                <a:gd name="T56" fmla="*/ 47818 w 539"/>
                <a:gd name="T57" fmla="*/ 1113 h 641"/>
                <a:gd name="T58" fmla="*/ 49750 w 539"/>
                <a:gd name="T59" fmla="*/ 1278 h 641"/>
                <a:gd name="T60" fmla="*/ 51235 w 539"/>
                <a:gd name="T61" fmla="*/ 1511 h 641"/>
                <a:gd name="T62" fmla="*/ 52196 w 539"/>
                <a:gd name="T63" fmla="*/ 1767 h 641"/>
                <a:gd name="T64" fmla="*/ 53107 w 539"/>
                <a:gd name="T65" fmla="*/ 2101 h 641"/>
                <a:gd name="T66" fmla="*/ 53774 w 539"/>
                <a:gd name="T67" fmla="*/ 2511 h 641"/>
                <a:gd name="T68" fmla="*/ 53515 w 539"/>
                <a:gd name="T69" fmla="*/ 2937 h 641"/>
                <a:gd name="T70" fmla="*/ 53107 w 539"/>
                <a:gd name="T71" fmla="*/ 3361 h 641"/>
                <a:gd name="T72" fmla="*/ 52196 w 539"/>
                <a:gd name="T73" fmla="*/ 3785 h 641"/>
                <a:gd name="T74" fmla="*/ 50577 w 539"/>
                <a:gd name="T75" fmla="*/ 4183 h 641"/>
                <a:gd name="T76" fmla="*/ 49104 w 539"/>
                <a:gd name="T77" fmla="*/ 4522 h 641"/>
                <a:gd name="T78" fmla="*/ 46778 w 539"/>
                <a:gd name="T79" fmla="*/ 4839 h 641"/>
                <a:gd name="T80" fmla="*/ 43699 w 539"/>
                <a:gd name="T81" fmla="*/ 5155 h 641"/>
                <a:gd name="T82" fmla="*/ 39920 w 539"/>
                <a:gd name="T83" fmla="*/ 5347 h 641"/>
                <a:gd name="T84" fmla="*/ 36120 w 539"/>
                <a:gd name="T85" fmla="*/ 5528 h 641"/>
                <a:gd name="T86" fmla="*/ 32002 w 539"/>
                <a:gd name="T87" fmla="*/ 5608 h 641"/>
                <a:gd name="T88" fmla="*/ 27676 w 539"/>
                <a:gd name="T89" fmla="*/ 5645 h 641"/>
                <a:gd name="T90" fmla="*/ 23238 w 539"/>
                <a:gd name="T91" fmla="*/ 5668 h 641"/>
                <a:gd name="T92" fmla="*/ 14475 w 539"/>
                <a:gd name="T93" fmla="*/ 5574 h 641"/>
                <a:gd name="T94" fmla="*/ 9112 w 539"/>
                <a:gd name="T95" fmla="*/ 5409 h 641"/>
                <a:gd name="T96" fmla="*/ 6878 w 539"/>
                <a:gd name="T97" fmla="*/ 5237 h 641"/>
                <a:gd name="T98" fmla="*/ 4964 w 539"/>
                <a:gd name="T99" fmla="*/ 5067 h 6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539" h="641">
                  <a:moveTo>
                    <a:pt x="50" y="573"/>
                  </a:moveTo>
                  <a:lnTo>
                    <a:pt x="19" y="518"/>
                  </a:lnTo>
                  <a:lnTo>
                    <a:pt x="3" y="464"/>
                  </a:lnTo>
                  <a:lnTo>
                    <a:pt x="0" y="409"/>
                  </a:lnTo>
                  <a:lnTo>
                    <a:pt x="3" y="358"/>
                  </a:lnTo>
                  <a:lnTo>
                    <a:pt x="9" y="303"/>
                  </a:lnTo>
                  <a:lnTo>
                    <a:pt x="31" y="197"/>
                  </a:lnTo>
                  <a:lnTo>
                    <a:pt x="41" y="142"/>
                  </a:lnTo>
                  <a:lnTo>
                    <a:pt x="44" y="87"/>
                  </a:lnTo>
                  <a:lnTo>
                    <a:pt x="37" y="42"/>
                  </a:lnTo>
                  <a:lnTo>
                    <a:pt x="34" y="23"/>
                  </a:lnTo>
                  <a:lnTo>
                    <a:pt x="37" y="0"/>
                  </a:lnTo>
                  <a:lnTo>
                    <a:pt x="50" y="16"/>
                  </a:lnTo>
                  <a:lnTo>
                    <a:pt x="69" y="26"/>
                  </a:lnTo>
                  <a:lnTo>
                    <a:pt x="85" y="36"/>
                  </a:lnTo>
                  <a:lnTo>
                    <a:pt x="104" y="39"/>
                  </a:lnTo>
                  <a:lnTo>
                    <a:pt x="123" y="39"/>
                  </a:lnTo>
                  <a:lnTo>
                    <a:pt x="142" y="36"/>
                  </a:lnTo>
                  <a:lnTo>
                    <a:pt x="160" y="29"/>
                  </a:lnTo>
                  <a:lnTo>
                    <a:pt x="176" y="16"/>
                  </a:lnTo>
                  <a:lnTo>
                    <a:pt x="189" y="7"/>
                  </a:lnTo>
                  <a:lnTo>
                    <a:pt x="211" y="7"/>
                  </a:lnTo>
                  <a:lnTo>
                    <a:pt x="265" y="16"/>
                  </a:lnTo>
                  <a:lnTo>
                    <a:pt x="315" y="33"/>
                  </a:lnTo>
                  <a:lnTo>
                    <a:pt x="337" y="42"/>
                  </a:lnTo>
                  <a:lnTo>
                    <a:pt x="350" y="49"/>
                  </a:lnTo>
                  <a:lnTo>
                    <a:pt x="403" y="71"/>
                  </a:lnTo>
                  <a:lnTo>
                    <a:pt x="454" y="103"/>
                  </a:lnTo>
                  <a:lnTo>
                    <a:pt x="479" y="126"/>
                  </a:lnTo>
                  <a:lnTo>
                    <a:pt x="498" y="145"/>
                  </a:lnTo>
                  <a:lnTo>
                    <a:pt x="514" y="171"/>
                  </a:lnTo>
                  <a:lnTo>
                    <a:pt x="523" y="200"/>
                  </a:lnTo>
                  <a:lnTo>
                    <a:pt x="533" y="238"/>
                  </a:lnTo>
                  <a:lnTo>
                    <a:pt x="539" y="284"/>
                  </a:lnTo>
                  <a:lnTo>
                    <a:pt x="536" y="332"/>
                  </a:lnTo>
                  <a:lnTo>
                    <a:pt x="533" y="380"/>
                  </a:lnTo>
                  <a:lnTo>
                    <a:pt x="523" y="428"/>
                  </a:lnTo>
                  <a:lnTo>
                    <a:pt x="507" y="473"/>
                  </a:lnTo>
                  <a:lnTo>
                    <a:pt x="492" y="512"/>
                  </a:lnTo>
                  <a:lnTo>
                    <a:pt x="469" y="547"/>
                  </a:lnTo>
                  <a:lnTo>
                    <a:pt x="438" y="583"/>
                  </a:lnTo>
                  <a:lnTo>
                    <a:pt x="400" y="605"/>
                  </a:lnTo>
                  <a:lnTo>
                    <a:pt x="362" y="625"/>
                  </a:lnTo>
                  <a:lnTo>
                    <a:pt x="321" y="634"/>
                  </a:lnTo>
                  <a:lnTo>
                    <a:pt x="277" y="638"/>
                  </a:lnTo>
                  <a:lnTo>
                    <a:pt x="233" y="641"/>
                  </a:lnTo>
                  <a:lnTo>
                    <a:pt x="145" y="631"/>
                  </a:lnTo>
                  <a:lnTo>
                    <a:pt x="91" y="612"/>
                  </a:lnTo>
                  <a:lnTo>
                    <a:pt x="69" y="592"/>
                  </a:lnTo>
                  <a:lnTo>
                    <a:pt x="50" y="573"/>
                  </a:ln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FFCC00"/>
                </a:gs>
              </a:gsLst>
              <a:lin ang="5400000" scaled="1"/>
            </a:gradFill>
            <a:ln w="381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271" name="Freeform 99"/>
            <p:cNvSpPr>
              <a:spLocks/>
            </p:cNvSpPr>
            <p:nvPr/>
          </p:nvSpPr>
          <p:spPr bwMode="auto">
            <a:xfrm>
              <a:off x="1550" y="1901"/>
              <a:ext cx="689" cy="815"/>
            </a:xfrm>
            <a:custGeom>
              <a:avLst/>
              <a:gdLst>
                <a:gd name="T0" fmla="*/ 307 w 485"/>
                <a:gd name="T1" fmla="*/ 4025 h 689"/>
                <a:gd name="T2" fmla="*/ 0 w 485"/>
                <a:gd name="T3" fmla="*/ 3572 h 689"/>
                <a:gd name="T4" fmla="*/ 879 w 485"/>
                <a:gd name="T5" fmla="*/ 3116 h 689"/>
                <a:gd name="T6" fmla="*/ 2448 w 485"/>
                <a:gd name="T7" fmla="*/ 2717 h 689"/>
                <a:gd name="T8" fmla="*/ 4530 w 485"/>
                <a:gd name="T9" fmla="*/ 2341 h 689"/>
                <a:gd name="T10" fmla="*/ 7568 w 485"/>
                <a:gd name="T11" fmla="*/ 1973 h 689"/>
                <a:gd name="T12" fmla="*/ 10920 w 485"/>
                <a:gd name="T13" fmla="*/ 1660 h 689"/>
                <a:gd name="T14" fmla="*/ 14566 w 485"/>
                <a:gd name="T15" fmla="*/ 1369 h 689"/>
                <a:gd name="T16" fmla="*/ 18487 w 485"/>
                <a:gd name="T17" fmla="*/ 1149 h 689"/>
                <a:gd name="T18" fmla="*/ 29847 w 485"/>
                <a:gd name="T19" fmla="*/ 491 h 689"/>
                <a:gd name="T20" fmla="*/ 35846 w 485"/>
                <a:gd name="T21" fmla="*/ 237 h 689"/>
                <a:gd name="T22" fmla="*/ 41955 w 485"/>
                <a:gd name="T23" fmla="*/ 30 h 689"/>
                <a:gd name="T24" fmla="*/ 43479 w 485"/>
                <a:gd name="T25" fmla="*/ 0 h 689"/>
                <a:gd name="T26" fmla="*/ 44651 w 485"/>
                <a:gd name="T27" fmla="*/ 57 h 689"/>
                <a:gd name="T28" fmla="*/ 44924 w 485"/>
                <a:gd name="T29" fmla="*/ 110 h 689"/>
                <a:gd name="T30" fmla="*/ 45866 w 485"/>
                <a:gd name="T31" fmla="*/ 110 h 689"/>
                <a:gd name="T32" fmla="*/ 46781 w 485"/>
                <a:gd name="T33" fmla="*/ 143 h 689"/>
                <a:gd name="T34" fmla="*/ 46176 w 485"/>
                <a:gd name="T35" fmla="*/ 464 h 689"/>
                <a:gd name="T36" fmla="*/ 45866 w 485"/>
                <a:gd name="T37" fmla="*/ 599 h 689"/>
                <a:gd name="T38" fmla="*/ 46498 w 485"/>
                <a:gd name="T39" fmla="*/ 739 h 689"/>
                <a:gd name="T40" fmla="*/ 44086 w 485"/>
                <a:gd name="T41" fmla="*/ 1149 h 689"/>
                <a:gd name="T42" fmla="*/ 42481 w 485"/>
                <a:gd name="T43" fmla="*/ 1593 h 689"/>
                <a:gd name="T44" fmla="*/ 40672 w 485"/>
                <a:gd name="T45" fmla="*/ 2512 h 689"/>
                <a:gd name="T46" fmla="*/ 41008 w 485"/>
                <a:gd name="T47" fmla="*/ 2748 h 689"/>
                <a:gd name="T48" fmla="*/ 41689 w 485"/>
                <a:gd name="T49" fmla="*/ 2971 h 689"/>
                <a:gd name="T50" fmla="*/ 42819 w 485"/>
                <a:gd name="T51" fmla="*/ 3433 h 689"/>
                <a:gd name="T52" fmla="*/ 42819 w 485"/>
                <a:gd name="T53" fmla="*/ 3702 h 689"/>
                <a:gd name="T54" fmla="*/ 42481 w 485"/>
                <a:gd name="T55" fmla="*/ 3993 h 689"/>
                <a:gd name="T56" fmla="*/ 40672 w 485"/>
                <a:gd name="T57" fmla="*/ 4514 h 689"/>
                <a:gd name="T58" fmla="*/ 37986 w 485"/>
                <a:gd name="T59" fmla="*/ 4998 h 689"/>
                <a:gd name="T60" fmla="*/ 34626 w 485"/>
                <a:gd name="T61" fmla="*/ 5454 h 689"/>
                <a:gd name="T62" fmla="*/ 30965 w 485"/>
                <a:gd name="T63" fmla="*/ 5720 h 689"/>
                <a:gd name="T64" fmla="*/ 27377 w 485"/>
                <a:gd name="T65" fmla="*/ 5912 h 689"/>
                <a:gd name="T66" fmla="*/ 23427 w 485"/>
                <a:gd name="T67" fmla="*/ 6029 h 689"/>
                <a:gd name="T68" fmla="*/ 19093 w 485"/>
                <a:gd name="T69" fmla="*/ 6114 h 689"/>
                <a:gd name="T70" fmla="*/ 14566 w 485"/>
                <a:gd name="T71" fmla="*/ 6062 h 689"/>
                <a:gd name="T72" fmla="*/ 10577 w 485"/>
                <a:gd name="T73" fmla="*/ 5934 h 689"/>
                <a:gd name="T74" fmla="*/ 7568 w 485"/>
                <a:gd name="T75" fmla="*/ 5745 h 689"/>
                <a:gd name="T76" fmla="*/ 5086 w 485"/>
                <a:gd name="T77" fmla="*/ 5485 h 689"/>
                <a:gd name="T78" fmla="*/ 3027 w 485"/>
                <a:gd name="T79" fmla="*/ 5174 h 689"/>
                <a:gd name="T80" fmla="*/ 1813 w 485"/>
                <a:gd name="T81" fmla="*/ 4826 h 689"/>
                <a:gd name="T82" fmla="*/ 619 w 485"/>
                <a:gd name="T83" fmla="*/ 4462 h 689"/>
                <a:gd name="T84" fmla="*/ 307 w 485"/>
                <a:gd name="T85" fmla="*/ 4025 h 68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85" h="689">
                  <a:moveTo>
                    <a:pt x="3" y="454"/>
                  </a:moveTo>
                  <a:lnTo>
                    <a:pt x="0" y="402"/>
                  </a:lnTo>
                  <a:lnTo>
                    <a:pt x="9" y="351"/>
                  </a:lnTo>
                  <a:lnTo>
                    <a:pt x="25" y="306"/>
                  </a:lnTo>
                  <a:lnTo>
                    <a:pt x="47" y="264"/>
                  </a:lnTo>
                  <a:lnTo>
                    <a:pt x="79" y="222"/>
                  </a:lnTo>
                  <a:lnTo>
                    <a:pt x="113" y="187"/>
                  </a:lnTo>
                  <a:lnTo>
                    <a:pt x="151" y="155"/>
                  </a:lnTo>
                  <a:lnTo>
                    <a:pt x="192" y="129"/>
                  </a:lnTo>
                  <a:lnTo>
                    <a:pt x="309" y="55"/>
                  </a:lnTo>
                  <a:lnTo>
                    <a:pt x="372" y="26"/>
                  </a:lnTo>
                  <a:lnTo>
                    <a:pt x="435" y="3"/>
                  </a:lnTo>
                  <a:lnTo>
                    <a:pt x="451" y="0"/>
                  </a:lnTo>
                  <a:lnTo>
                    <a:pt x="463" y="7"/>
                  </a:lnTo>
                  <a:lnTo>
                    <a:pt x="466" y="13"/>
                  </a:lnTo>
                  <a:lnTo>
                    <a:pt x="476" y="13"/>
                  </a:lnTo>
                  <a:lnTo>
                    <a:pt x="485" y="16"/>
                  </a:lnTo>
                  <a:lnTo>
                    <a:pt x="479" y="52"/>
                  </a:lnTo>
                  <a:lnTo>
                    <a:pt x="476" y="68"/>
                  </a:lnTo>
                  <a:lnTo>
                    <a:pt x="482" y="84"/>
                  </a:lnTo>
                  <a:lnTo>
                    <a:pt x="457" y="129"/>
                  </a:lnTo>
                  <a:lnTo>
                    <a:pt x="441" y="180"/>
                  </a:lnTo>
                  <a:lnTo>
                    <a:pt x="422" y="283"/>
                  </a:lnTo>
                  <a:lnTo>
                    <a:pt x="425" y="309"/>
                  </a:lnTo>
                  <a:lnTo>
                    <a:pt x="432" y="335"/>
                  </a:lnTo>
                  <a:lnTo>
                    <a:pt x="444" y="386"/>
                  </a:lnTo>
                  <a:lnTo>
                    <a:pt x="444" y="418"/>
                  </a:lnTo>
                  <a:lnTo>
                    <a:pt x="441" y="451"/>
                  </a:lnTo>
                  <a:lnTo>
                    <a:pt x="422" y="509"/>
                  </a:lnTo>
                  <a:lnTo>
                    <a:pt x="394" y="563"/>
                  </a:lnTo>
                  <a:lnTo>
                    <a:pt x="359" y="615"/>
                  </a:lnTo>
                  <a:lnTo>
                    <a:pt x="321" y="644"/>
                  </a:lnTo>
                  <a:lnTo>
                    <a:pt x="284" y="666"/>
                  </a:lnTo>
                  <a:lnTo>
                    <a:pt x="243" y="679"/>
                  </a:lnTo>
                  <a:lnTo>
                    <a:pt x="198" y="689"/>
                  </a:lnTo>
                  <a:lnTo>
                    <a:pt x="151" y="682"/>
                  </a:lnTo>
                  <a:lnTo>
                    <a:pt x="110" y="669"/>
                  </a:lnTo>
                  <a:lnTo>
                    <a:pt x="79" y="647"/>
                  </a:lnTo>
                  <a:lnTo>
                    <a:pt x="53" y="618"/>
                  </a:lnTo>
                  <a:lnTo>
                    <a:pt x="31" y="583"/>
                  </a:lnTo>
                  <a:lnTo>
                    <a:pt x="19" y="544"/>
                  </a:lnTo>
                  <a:lnTo>
                    <a:pt x="6" y="502"/>
                  </a:lnTo>
                  <a:lnTo>
                    <a:pt x="3" y="454"/>
                  </a:ln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FFCC00"/>
                </a:gs>
              </a:gsLst>
              <a:lin ang="5400000" scaled="1"/>
            </a:gradFill>
            <a:ln w="381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714B25">
                  <a:alpha val="50000"/>
                </a:srgbClr>
              </a:outerShdw>
            </a:effec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272" name="Freeform 100"/>
            <p:cNvSpPr>
              <a:spLocks/>
            </p:cNvSpPr>
            <p:nvPr/>
          </p:nvSpPr>
          <p:spPr bwMode="auto">
            <a:xfrm>
              <a:off x="2470" y="1661"/>
              <a:ext cx="948" cy="571"/>
            </a:xfrm>
            <a:custGeom>
              <a:avLst/>
              <a:gdLst>
                <a:gd name="T0" fmla="*/ 23963 w 666"/>
                <a:gd name="T1" fmla="*/ 3185 h 483"/>
                <a:gd name="T2" fmla="*/ 19020 w 666"/>
                <a:gd name="T3" fmla="*/ 2951 h 483"/>
                <a:gd name="T4" fmla="*/ 14009 w 666"/>
                <a:gd name="T5" fmla="*/ 2786 h 483"/>
                <a:gd name="T6" fmla="*/ 3460 w 666"/>
                <a:gd name="T7" fmla="*/ 2530 h 483"/>
                <a:gd name="T8" fmla="*/ 3460 w 666"/>
                <a:gd name="T9" fmla="*/ 2158 h 483"/>
                <a:gd name="T10" fmla="*/ 3460 w 666"/>
                <a:gd name="T11" fmla="*/ 1847 h 483"/>
                <a:gd name="T12" fmla="*/ 2154 w 666"/>
                <a:gd name="T13" fmla="*/ 1511 h 483"/>
                <a:gd name="T14" fmla="*/ 673 w 666"/>
                <a:gd name="T15" fmla="*/ 1199 h 483"/>
                <a:gd name="T16" fmla="*/ 0 w 666"/>
                <a:gd name="T17" fmla="*/ 1138 h 483"/>
                <a:gd name="T18" fmla="*/ 0 w 666"/>
                <a:gd name="T19" fmla="*/ 1081 h 483"/>
                <a:gd name="T20" fmla="*/ 673 w 666"/>
                <a:gd name="T21" fmla="*/ 972 h 483"/>
                <a:gd name="T22" fmla="*/ 2828 w 666"/>
                <a:gd name="T23" fmla="*/ 765 h 483"/>
                <a:gd name="T24" fmla="*/ 8365 w 666"/>
                <a:gd name="T25" fmla="*/ 519 h 483"/>
                <a:gd name="T26" fmla="*/ 14009 w 666"/>
                <a:gd name="T27" fmla="*/ 290 h 483"/>
                <a:gd name="T28" fmla="*/ 20217 w 666"/>
                <a:gd name="T29" fmla="*/ 139 h 483"/>
                <a:gd name="T30" fmla="*/ 26069 w 666"/>
                <a:gd name="T31" fmla="*/ 57 h 483"/>
                <a:gd name="T32" fmla="*/ 30179 w 666"/>
                <a:gd name="T33" fmla="*/ 0 h 483"/>
                <a:gd name="T34" fmla="*/ 33547 w 666"/>
                <a:gd name="T35" fmla="*/ 0 h 483"/>
                <a:gd name="T36" fmla="*/ 37279 w 666"/>
                <a:gd name="T37" fmla="*/ 57 h 483"/>
                <a:gd name="T38" fmla="*/ 40664 w 666"/>
                <a:gd name="T39" fmla="*/ 139 h 483"/>
                <a:gd name="T40" fmla="*/ 43790 w 666"/>
                <a:gd name="T41" fmla="*/ 253 h 483"/>
                <a:gd name="T42" fmla="*/ 46923 w 666"/>
                <a:gd name="T43" fmla="*/ 439 h 483"/>
                <a:gd name="T44" fmla="*/ 52483 w 666"/>
                <a:gd name="T45" fmla="*/ 823 h 483"/>
                <a:gd name="T46" fmla="*/ 57162 w 666"/>
                <a:gd name="T47" fmla="*/ 1343 h 483"/>
                <a:gd name="T48" fmla="*/ 60900 w 666"/>
                <a:gd name="T49" fmla="*/ 1931 h 483"/>
                <a:gd name="T50" fmla="*/ 63720 w 666"/>
                <a:gd name="T51" fmla="*/ 2551 h 483"/>
                <a:gd name="T52" fmla="*/ 65551 w 666"/>
                <a:gd name="T53" fmla="*/ 3185 h 483"/>
                <a:gd name="T54" fmla="*/ 65170 w 666"/>
                <a:gd name="T55" fmla="*/ 3294 h 483"/>
                <a:gd name="T56" fmla="*/ 64598 w 666"/>
                <a:gd name="T57" fmla="*/ 3385 h 483"/>
                <a:gd name="T58" fmla="*/ 62766 w 666"/>
                <a:gd name="T59" fmla="*/ 3519 h 483"/>
                <a:gd name="T60" fmla="*/ 56516 w 666"/>
                <a:gd name="T61" fmla="*/ 3881 h 483"/>
                <a:gd name="T62" fmla="*/ 52800 w 666"/>
                <a:gd name="T63" fmla="*/ 4018 h 483"/>
                <a:gd name="T64" fmla="*/ 49028 w 666"/>
                <a:gd name="T65" fmla="*/ 4145 h 483"/>
                <a:gd name="T66" fmla="*/ 45382 w 666"/>
                <a:gd name="T67" fmla="*/ 4224 h 483"/>
                <a:gd name="T68" fmla="*/ 41664 w 666"/>
                <a:gd name="T69" fmla="*/ 4255 h 483"/>
                <a:gd name="T70" fmla="*/ 37897 w 666"/>
                <a:gd name="T71" fmla="*/ 4224 h 483"/>
                <a:gd name="T72" fmla="*/ 34179 w 666"/>
                <a:gd name="T73" fmla="*/ 4145 h 483"/>
                <a:gd name="T74" fmla="*/ 32352 w 666"/>
                <a:gd name="T75" fmla="*/ 3833 h 483"/>
                <a:gd name="T76" fmla="*/ 30179 w 666"/>
                <a:gd name="T77" fmla="*/ 3573 h 483"/>
                <a:gd name="T78" fmla="*/ 27074 w 666"/>
                <a:gd name="T79" fmla="*/ 3346 h 483"/>
                <a:gd name="T80" fmla="*/ 23963 w 666"/>
                <a:gd name="T81" fmla="*/ 3185 h 48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66" h="483">
                  <a:moveTo>
                    <a:pt x="243" y="361"/>
                  </a:moveTo>
                  <a:lnTo>
                    <a:pt x="193" y="335"/>
                  </a:lnTo>
                  <a:lnTo>
                    <a:pt x="142" y="316"/>
                  </a:lnTo>
                  <a:lnTo>
                    <a:pt x="35" y="287"/>
                  </a:lnTo>
                  <a:lnTo>
                    <a:pt x="35" y="245"/>
                  </a:lnTo>
                  <a:lnTo>
                    <a:pt x="35" y="210"/>
                  </a:lnTo>
                  <a:lnTo>
                    <a:pt x="22" y="171"/>
                  </a:lnTo>
                  <a:lnTo>
                    <a:pt x="7" y="136"/>
                  </a:lnTo>
                  <a:lnTo>
                    <a:pt x="0" y="129"/>
                  </a:lnTo>
                  <a:lnTo>
                    <a:pt x="0" y="123"/>
                  </a:lnTo>
                  <a:lnTo>
                    <a:pt x="7" y="110"/>
                  </a:lnTo>
                  <a:lnTo>
                    <a:pt x="29" y="87"/>
                  </a:lnTo>
                  <a:lnTo>
                    <a:pt x="85" y="58"/>
                  </a:lnTo>
                  <a:lnTo>
                    <a:pt x="142" y="33"/>
                  </a:lnTo>
                  <a:lnTo>
                    <a:pt x="205" y="16"/>
                  </a:lnTo>
                  <a:lnTo>
                    <a:pt x="265" y="7"/>
                  </a:lnTo>
                  <a:lnTo>
                    <a:pt x="306" y="0"/>
                  </a:lnTo>
                  <a:lnTo>
                    <a:pt x="341" y="0"/>
                  </a:lnTo>
                  <a:lnTo>
                    <a:pt x="379" y="7"/>
                  </a:lnTo>
                  <a:lnTo>
                    <a:pt x="413" y="16"/>
                  </a:lnTo>
                  <a:lnTo>
                    <a:pt x="445" y="29"/>
                  </a:lnTo>
                  <a:lnTo>
                    <a:pt x="476" y="49"/>
                  </a:lnTo>
                  <a:lnTo>
                    <a:pt x="533" y="94"/>
                  </a:lnTo>
                  <a:lnTo>
                    <a:pt x="580" y="152"/>
                  </a:lnTo>
                  <a:lnTo>
                    <a:pt x="618" y="219"/>
                  </a:lnTo>
                  <a:lnTo>
                    <a:pt x="647" y="290"/>
                  </a:lnTo>
                  <a:lnTo>
                    <a:pt x="666" y="361"/>
                  </a:lnTo>
                  <a:lnTo>
                    <a:pt x="662" y="374"/>
                  </a:lnTo>
                  <a:lnTo>
                    <a:pt x="656" y="383"/>
                  </a:lnTo>
                  <a:lnTo>
                    <a:pt x="637" y="399"/>
                  </a:lnTo>
                  <a:lnTo>
                    <a:pt x="574" y="441"/>
                  </a:lnTo>
                  <a:lnTo>
                    <a:pt x="536" y="457"/>
                  </a:lnTo>
                  <a:lnTo>
                    <a:pt x="498" y="470"/>
                  </a:lnTo>
                  <a:lnTo>
                    <a:pt x="461" y="480"/>
                  </a:lnTo>
                  <a:lnTo>
                    <a:pt x="423" y="483"/>
                  </a:lnTo>
                  <a:lnTo>
                    <a:pt x="385" y="480"/>
                  </a:lnTo>
                  <a:lnTo>
                    <a:pt x="347" y="470"/>
                  </a:lnTo>
                  <a:lnTo>
                    <a:pt x="328" y="435"/>
                  </a:lnTo>
                  <a:lnTo>
                    <a:pt x="306" y="406"/>
                  </a:lnTo>
                  <a:lnTo>
                    <a:pt x="275" y="380"/>
                  </a:lnTo>
                  <a:lnTo>
                    <a:pt x="243" y="361"/>
                  </a:ln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FFCC00"/>
                </a:gs>
              </a:gsLst>
              <a:lin ang="0" scaled="1"/>
            </a:gradFill>
            <a:ln w="381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714B25"/>
              </a:outerShdw>
            </a:effec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273" name="Freeform 101"/>
            <p:cNvSpPr>
              <a:spLocks/>
            </p:cNvSpPr>
            <p:nvPr/>
          </p:nvSpPr>
          <p:spPr bwMode="auto">
            <a:xfrm>
              <a:off x="1383" y="1436"/>
              <a:ext cx="836" cy="603"/>
            </a:xfrm>
            <a:custGeom>
              <a:avLst/>
              <a:gdLst>
                <a:gd name="T0" fmla="*/ 1601 w 587"/>
                <a:gd name="T1" fmla="*/ 4375 h 509"/>
                <a:gd name="T2" fmla="*/ 647 w 587"/>
                <a:gd name="T3" fmla="*/ 4157 h 509"/>
                <a:gd name="T4" fmla="*/ 319 w 587"/>
                <a:gd name="T5" fmla="*/ 3915 h 509"/>
                <a:gd name="T6" fmla="*/ 0 w 587"/>
                <a:gd name="T7" fmla="*/ 3453 h 509"/>
                <a:gd name="T8" fmla="*/ 1312 w 587"/>
                <a:gd name="T9" fmla="*/ 2942 h 509"/>
                <a:gd name="T10" fmla="*/ 2777 w 587"/>
                <a:gd name="T11" fmla="*/ 2414 h 509"/>
                <a:gd name="T12" fmla="*/ 5099 w 587"/>
                <a:gd name="T13" fmla="*/ 1917 h 509"/>
                <a:gd name="T14" fmla="*/ 7850 w 587"/>
                <a:gd name="T15" fmla="*/ 1420 h 509"/>
                <a:gd name="T16" fmla="*/ 11298 w 587"/>
                <a:gd name="T17" fmla="*/ 1024 h 509"/>
                <a:gd name="T18" fmla="*/ 15403 w 587"/>
                <a:gd name="T19" fmla="*/ 640 h 509"/>
                <a:gd name="T20" fmla="*/ 20060 w 587"/>
                <a:gd name="T21" fmla="*/ 327 h 509"/>
                <a:gd name="T22" fmla="*/ 25442 w 587"/>
                <a:gd name="T23" fmla="*/ 90 h 509"/>
                <a:gd name="T24" fmla="*/ 28739 w 587"/>
                <a:gd name="T25" fmla="*/ 36 h 509"/>
                <a:gd name="T26" fmla="*/ 32832 w 587"/>
                <a:gd name="T27" fmla="*/ 0 h 509"/>
                <a:gd name="T28" fmla="*/ 36643 w 587"/>
                <a:gd name="T29" fmla="*/ 60 h 509"/>
                <a:gd name="T30" fmla="*/ 38137 w 587"/>
                <a:gd name="T31" fmla="*/ 150 h 509"/>
                <a:gd name="T32" fmla="*/ 39339 w 587"/>
                <a:gd name="T33" fmla="*/ 254 h 509"/>
                <a:gd name="T34" fmla="*/ 42548 w 587"/>
                <a:gd name="T35" fmla="*/ 1225 h 509"/>
                <a:gd name="T36" fmla="*/ 45053 w 587"/>
                <a:gd name="T37" fmla="*/ 1718 h 509"/>
                <a:gd name="T38" fmla="*/ 48209 w 587"/>
                <a:gd name="T39" fmla="*/ 2118 h 509"/>
                <a:gd name="T40" fmla="*/ 52306 w 587"/>
                <a:gd name="T41" fmla="*/ 2465 h 509"/>
                <a:gd name="T42" fmla="*/ 57270 w 587"/>
                <a:gd name="T43" fmla="*/ 2719 h 509"/>
                <a:gd name="T44" fmla="*/ 56929 w 587"/>
                <a:gd name="T45" fmla="*/ 2753 h 509"/>
                <a:gd name="T46" fmla="*/ 57777 w 587"/>
                <a:gd name="T47" fmla="*/ 2996 h 509"/>
                <a:gd name="T48" fmla="*/ 58211 w 587"/>
                <a:gd name="T49" fmla="*/ 3107 h 509"/>
                <a:gd name="T50" fmla="*/ 57777 w 587"/>
                <a:gd name="T51" fmla="*/ 3161 h 509"/>
                <a:gd name="T52" fmla="*/ 57270 w 587"/>
                <a:gd name="T53" fmla="*/ 3214 h 509"/>
                <a:gd name="T54" fmla="*/ 51604 w 587"/>
                <a:gd name="T55" fmla="*/ 3107 h 509"/>
                <a:gd name="T56" fmla="*/ 46313 w 587"/>
                <a:gd name="T57" fmla="*/ 3072 h 509"/>
                <a:gd name="T58" fmla="*/ 41216 w 587"/>
                <a:gd name="T59" fmla="*/ 3193 h 509"/>
                <a:gd name="T60" fmla="*/ 36643 w 587"/>
                <a:gd name="T61" fmla="*/ 3367 h 509"/>
                <a:gd name="T62" fmla="*/ 27854 w 587"/>
                <a:gd name="T63" fmla="*/ 3778 h 509"/>
                <a:gd name="T64" fmla="*/ 18707 w 587"/>
                <a:gd name="T65" fmla="*/ 4238 h 509"/>
                <a:gd name="T66" fmla="*/ 14085 w 587"/>
                <a:gd name="T67" fmla="*/ 4414 h 509"/>
                <a:gd name="T68" fmla="*/ 9133 w 587"/>
                <a:gd name="T69" fmla="*/ 4553 h 509"/>
                <a:gd name="T70" fmla="*/ 5906 w 587"/>
                <a:gd name="T71" fmla="*/ 4582 h 509"/>
                <a:gd name="T72" fmla="*/ 1601 w 587"/>
                <a:gd name="T73" fmla="*/ 4375 h 50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87" h="509">
                  <a:moveTo>
                    <a:pt x="16" y="486"/>
                  </a:moveTo>
                  <a:lnTo>
                    <a:pt x="6" y="461"/>
                  </a:lnTo>
                  <a:lnTo>
                    <a:pt x="3" y="435"/>
                  </a:lnTo>
                  <a:lnTo>
                    <a:pt x="0" y="383"/>
                  </a:lnTo>
                  <a:lnTo>
                    <a:pt x="13" y="326"/>
                  </a:lnTo>
                  <a:lnTo>
                    <a:pt x="28" y="268"/>
                  </a:lnTo>
                  <a:lnTo>
                    <a:pt x="51" y="213"/>
                  </a:lnTo>
                  <a:lnTo>
                    <a:pt x="79" y="158"/>
                  </a:lnTo>
                  <a:lnTo>
                    <a:pt x="114" y="113"/>
                  </a:lnTo>
                  <a:lnTo>
                    <a:pt x="155" y="71"/>
                  </a:lnTo>
                  <a:lnTo>
                    <a:pt x="202" y="36"/>
                  </a:lnTo>
                  <a:lnTo>
                    <a:pt x="256" y="10"/>
                  </a:lnTo>
                  <a:lnTo>
                    <a:pt x="290" y="4"/>
                  </a:lnTo>
                  <a:lnTo>
                    <a:pt x="331" y="0"/>
                  </a:lnTo>
                  <a:lnTo>
                    <a:pt x="369" y="7"/>
                  </a:lnTo>
                  <a:lnTo>
                    <a:pt x="385" y="17"/>
                  </a:lnTo>
                  <a:lnTo>
                    <a:pt x="397" y="29"/>
                  </a:lnTo>
                  <a:lnTo>
                    <a:pt x="429" y="136"/>
                  </a:lnTo>
                  <a:lnTo>
                    <a:pt x="454" y="190"/>
                  </a:lnTo>
                  <a:lnTo>
                    <a:pt x="486" y="235"/>
                  </a:lnTo>
                  <a:lnTo>
                    <a:pt x="527" y="274"/>
                  </a:lnTo>
                  <a:lnTo>
                    <a:pt x="577" y="303"/>
                  </a:lnTo>
                  <a:lnTo>
                    <a:pt x="574" y="306"/>
                  </a:lnTo>
                  <a:lnTo>
                    <a:pt x="583" y="332"/>
                  </a:lnTo>
                  <a:lnTo>
                    <a:pt x="587" y="345"/>
                  </a:lnTo>
                  <a:lnTo>
                    <a:pt x="583" y="351"/>
                  </a:lnTo>
                  <a:lnTo>
                    <a:pt x="577" y="358"/>
                  </a:lnTo>
                  <a:lnTo>
                    <a:pt x="520" y="345"/>
                  </a:lnTo>
                  <a:lnTo>
                    <a:pt x="467" y="342"/>
                  </a:lnTo>
                  <a:lnTo>
                    <a:pt x="416" y="354"/>
                  </a:lnTo>
                  <a:lnTo>
                    <a:pt x="369" y="374"/>
                  </a:lnTo>
                  <a:lnTo>
                    <a:pt x="281" y="419"/>
                  </a:lnTo>
                  <a:lnTo>
                    <a:pt x="189" y="470"/>
                  </a:lnTo>
                  <a:lnTo>
                    <a:pt x="142" y="490"/>
                  </a:lnTo>
                  <a:lnTo>
                    <a:pt x="92" y="506"/>
                  </a:lnTo>
                  <a:lnTo>
                    <a:pt x="60" y="509"/>
                  </a:lnTo>
                  <a:lnTo>
                    <a:pt x="16" y="486"/>
                  </a:lnTo>
                  <a:close/>
                </a:path>
              </a:pathLst>
            </a:custGeom>
            <a:gradFill rotWithShape="1">
              <a:gsLst>
                <a:gs pos="0">
                  <a:srgbClr val="FFCC00"/>
                </a:gs>
                <a:gs pos="100000">
                  <a:srgbClr val="FFFF00"/>
                </a:gs>
              </a:gsLst>
              <a:lin ang="0" scaled="1"/>
            </a:gradFill>
            <a:ln w="381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714B25"/>
              </a:outerShdw>
            </a:effec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274" name="Freeform 102"/>
            <p:cNvSpPr>
              <a:spLocks/>
            </p:cNvSpPr>
            <p:nvPr/>
          </p:nvSpPr>
          <p:spPr bwMode="auto">
            <a:xfrm>
              <a:off x="1896" y="935"/>
              <a:ext cx="660" cy="832"/>
            </a:xfrm>
            <a:custGeom>
              <a:avLst/>
              <a:gdLst>
                <a:gd name="T0" fmla="*/ 7140 w 463"/>
                <a:gd name="T1" fmla="*/ 4569 h 704"/>
                <a:gd name="T2" fmla="*/ 1162 w 463"/>
                <a:gd name="T3" fmla="*/ 3220 h 704"/>
                <a:gd name="T4" fmla="*/ 0 w 463"/>
                <a:gd name="T5" fmla="*/ 2767 h 704"/>
                <a:gd name="T6" fmla="*/ 0 w 463"/>
                <a:gd name="T7" fmla="*/ 2342 h 704"/>
                <a:gd name="T8" fmla="*/ 925 w 463"/>
                <a:gd name="T9" fmla="*/ 1950 h 704"/>
                <a:gd name="T10" fmla="*/ 2804 w 463"/>
                <a:gd name="T11" fmla="*/ 1585 h 704"/>
                <a:gd name="T12" fmla="*/ 5261 w 463"/>
                <a:gd name="T13" fmla="*/ 1260 h 704"/>
                <a:gd name="T14" fmla="*/ 8463 w 463"/>
                <a:gd name="T15" fmla="*/ 960 h 704"/>
                <a:gd name="T16" fmla="*/ 11887 w 463"/>
                <a:gd name="T17" fmla="*/ 675 h 704"/>
                <a:gd name="T18" fmla="*/ 16045 w 463"/>
                <a:gd name="T19" fmla="*/ 420 h 704"/>
                <a:gd name="T20" fmla="*/ 20749 w 463"/>
                <a:gd name="T21" fmla="*/ 252 h 704"/>
                <a:gd name="T22" fmla="*/ 24843 w 463"/>
                <a:gd name="T23" fmla="*/ 110 h 704"/>
                <a:gd name="T24" fmla="*/ 29543 w 463"/>
                <a:gd name="T25" fmla="*/ 30 h 704"/>
                <a:gd name="T26" fmla="*/ 34266 w 463"/>
                <a:gd name="T27" fmla="*/ 0 h 704"/>
                <a:gd name="T28" fmla="*/ 36488 w 463"/>
                <a:gd name="T29" fmla="*/ 48 h 704"/>
                <a:gd name="T30" fmla="*/ 38430 w 463"/>
                <a:gd name="T31" fmla="*/ 194 h 704"/>
                <a:gd name="T32" fmla="*/ 40283 w 463"/>
                <a:gd name="T33" fmla="*/ 392 h 704"/>
                <a:gd name="T34" fmla="*/ 41827 w 463"/>
                <a:gd name="T35" fmla="*/ 646 h 704"/>
                <a:gd name="T36" fmla="*/ 44611 w 463"/>
                <a:gd name="T37" fmla="*/ 1189 h 704"/>
                <a:gd name="T38" fmla="*/ 45627 w 463"/>
                <a:gd name="T39" fmla="*/ 1409 h 704"/>
                <a:gd name="T40" fmla="*/ 46244 w 463"/>
                <a:gd name="T41" fmla="*/ 1606 h 704"/>
                <a:gd name="T42" fmla="*/ 40283 w 463"/>
                <a:gd name="T43" fmla="*/ 1889 h 704"/>
                <a:gd name="T44" fmla="*/ 37470 w 463"/>
                <a:gd name="T45" fmla="*/ 2069 h 704"/>
                <a:gd name="T46" fmla="*/ 34944 w 463"/>
                <a:gd name="T47" fmla="*/ 2281 h 704"/>
                <a:gd name="T48" fmla="*/ 33057 w 463"/>
                <a:gd name="T49" fmla="*/ 2509 h 704"/>
                <a:gd name="T50" fmla="*/ 32051 w 463"/>
                <a:gd name="T51" fmla="*/ 2767 h 704"/>
                <a:gd name="T52" fmla="*/ 31180 w 463"/>
                <a:gd name="T53" fmla="*/ 3016 h 704"/>
                <a:gd name="T54" fmla="*/ 30860 w 463"/>
                <a:gd name="T55" fmla="*/ 3271 h 704"/>
                <a:gd name="T56" fmla="*/ 31180 w 463"/>
                <a:gd name="T57" fmla="*/ 4320 h 704"/>
                <a:gd name="T58" fmla="*/ 31180 w 463"/>
                <a:gd name="T59" fmla="*/ 5078 h 704"/>
                <a:gd name="T60" fmla="*/ 31453 w 463"/>
                <a:gd name="T61" fmla="*/ 5844 h 704"/>
                <a:gd name="T62" fmla="*/ 32051 w 463"/>
                <a:gd name="T63" fmla="*/ 6010 h 704"/>
                <a:gd name="T64" fmla="*/ 31813 w 463"/>
                <a:gd name="T65" fmla="*/ 6116 h 704"/>
                <a:gd name="T66" fmla="*/ 30860 w 463"/>
                <a:gd name="T67" fmla="*/ 6176 h 704"/>
                <a:gd name="T68" fmla="*/ 29543 w 463"/>
                <a:gd name="T69" fmla="*/ 6176 h 704"/>
                <a:gd name="T70" fmla="*/ 26367 w 463"/>
                <a:gd name="T71" fmla="*/ 6116 h 704"/>
                <a:gd name="T72" fmla="*/ 23549 w 463"/>
                <a:gd name="T73" fmla="*/ 6010 h 704"/>
                <a:gd name="T74" fmla="*/ 18885 w 463"/>
                <a:gd name="T75" fmla="*/ 5732 h 704"/>
                <a:gd name="T76" fmla="*/ 14099 w 463"/>
                <a:gd name="T77" fmla="*/ 5386 h 704"/>
                <a:gd name="T78" fmla="*/ 10111 w 463"/>
                <a:gd name="T79" fmla="*/ 4987 h 704"/>
                <a:gd name="T80" fmla="*/ 8774 w 463"/>
                <a:gd name="T81" fmla="*/ 4795 h 704"/>
                <a:gd name="T82" fmla="*/ 7140 w 463"/>
                <a:gd name="T83" fmla="*/ 4569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463" h="704">
                  <a:moveTo>
                    <a:pt x="72" y="521"/>
                  </a:moveTo>
                  <a:lnTo>
                    <a:pt x="12" y="367"/>
                  </a:lnTo>
                  <a:lnTo>
                    <a:pt x="0" y="315"/>
                  </a:lnTo>
                  <a:lnTo>
                    <a:pt x="0" y="267"/>
                  </a:lnTo>
                  <a:lnTo>
                    <a:pt x="9" y="222"/>
                  </a:lnTo>
                  <a:lnTo>
                    <a:pt x="28" y="180"/>
                  </a:lnTo>
                  <a:lnTo>
                    <a:pt x="53" y="144"/>
                  </a:lnTo>
                  <a:lnTo>
                    <a:pt x="85" y="109"/>
                  </a:lnTo>
                  <a:lnTo>
                    <a:pt x="119" y="77"/>
                  </a:lnTo>
                  <a:lnTo>
                    <a:pt x="160" y="48"/>
                  </a:lnTo>
                  <a:lnTo>
                    <a:pt x="208" y="29"/>
                  </a:lnTo>
                  <a:lnTo>
                    <a:pt x="249" y="13"/>
                  </a:lnTo>
                  <a:lnTo>
                    <a:pt x="296" y="3"/>
                  </a:lnTo>
                  <a:lnTo>
                    <a:pt x="343" y="0"/>
                  </a:lnTo>
                  <a:lnTo>
                    <a:pt x="365" y="6"/>
                  </a:lnTo>
                  <a:lnTo>
                    <a:pt x="384" y="22"/>
                  </a:lnTo>
                  <a:lnTo>
                    <a:pt x="403" y="45"/>
                  </a:lnTo>
                  <a:lnTo>
                    <a:pt x="419" y="74"/>
                  </a:lnTo>
                  <a:lnTo>
                    <a:pt x="447" y="135"/>
                  </a:lnTo>
                  <a:lnTo>
                    <a:pt x="457" y="161"/>
                  </a:lnTo>
                  <a:lnTo>
                    <a:pt x="463" y="183"/>
                  </a:lnTo>
                  <a:lnTo>
                    <a:pt x="403" y="215"/>
                  </a:lnTo>
                  <a:lnTo>
                    <a:pt x="375" y="235"/>
                  </a:lnTo>
                  <a:lnTo>
                    <a:pt x="350" y="260"/>
                  </a:lnTo>
                  <a:lnTo>
                    <a:pt x="331" y="286"/>
                  </a:lnTo>
                  <a:lnTo>
                    <a:pt x="321" y="315"/>
                  </a:lnTo>
                  <a:lnTo>
                    <a:pt x="312" y="344"/>
                  </a:lnTo>
                  <a:lnTo>
                    <a:pt x="309" y="373"/>
                  </a:lnTo>
                  <a:lnTo>
                    <a:pt x="312" y="492"/>
                  </a:lnTo>
                  <a:lnTo>
                    <a:pt x="312" y="579"/>
                  </a:lnTo>
                  <a:lnTo>
                    <a:pt x="315" y="666"/>
                  </a:lnTo>
                  <a:lnTo>
                    <a:pt x="321" y="685"/>
                  </a:lnTo>
                  <a:lnTo>
                    <a:pt x="318" y="698"/>
                  </a:lnTo>
                  <a:lnTo>
                    <a:pt x="309" y="704"/>
                  </a:lnTo>
                  <a:lnTo>
                    <a:pt x="296" y="704"/>
                  </a:lnTo>
                  <a:lnTo>
                    <a:pt x="264" y="698"/>
                  </a:lnTo>
                  <a:lnTo>
                    <a:pt x="236" y="685"/>
                  </a:lnTo>
                  <a:lnTo>
                    <a:pt x="189" y="653"/>
                  </a:lnTo>
                  <a:lnTo>
                    <a:pt x="141" y="614"/>
                  </a:lnTo>
                  <a:lnTo>
                    <a:pt x="101" y="569"/>
                  </a:lnTo>
                  <a:lnTo>
                    <a:pt x="88" y="547"/>
                  </a:lnTo>
                  <a:lnTo>
                    <a:pt x="72" y="521"/>
                  </a:lnTo>
                  <a:close/>
                </a:path>
              </a:pathLst>
            </a:custGeom>
            <a:gradFill rotWithShape="1">
              <a:gsLst>
                <a:gs pos="0">
                  <a:srgbClr val="FFCC00"/>
                </a:gs>
                <a:gs pos="100000">
                  <a:srgbClr val="FFFF00"/>
                </a:gs>
              </a:gsLst>
              <a:lin ang="5400000" scaled="1"/>
            </a:gradFill>
            <a:ln w="381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714B25"/>
              </a:outerShdw>
            </a:effec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275" name="Freeform 103"/>
            <p:cNvSpPr>
              <a:spLocks/>
            </p:cNvSpPr>
            <p:nvPr/>
          </p:nvSpPr>
          <p:spPr bwMode="auto">
            <a:xfrm>
              <a:off x="2339" y="1121"/>
              <a:ext cx="814" cy="655"/>
            </a:xfrm>
            <a:custGeom>
              <a:avLst/>
              <a:gdLst>
                <a:gd name="T0" fmla="*/ 0 w 571"/>
                <a:gd name="T1" fmla="*/ 2384 h 554"/>
                <a:gd name="T2" fmla="*/ 0 w 571"/>
                <a:gd name="T3" fmla="*/ 1818 h 554"/>
                <a:gd name="T4" fmla="*/ 1162 w 571"/>
                <a:gd name="T5" fmla="*/ 1343 h 554"/>
                <a:gd name="T6" fmla="*/ 2526 w 571"/>
                <a:gd name="T7" fmla="*/ 1113 h 554"/>
                <a:gd name="T8" fmla="*/ 4079 w 571"/>
                <a:gd name="T9" fmla="*/ 909 h 554"/>
                <a:gd name="T10" fmla="*/ 6050 w 571"/>
                <a:gd name="T11" fmla="*/ 720 h 554"/>
                <a:gd name="T12" fmla="*/ 8801 w 571"/>
                <a:gd name="T13" fmla="*/ 545 h 554"/>
                <a:gd name="T14" fmla="*/ 13256 w 571"/>
                <a:gd name="T15" fmla="*/ 319 h 554"/>
                <a:gd name="T16" fmla="*/ 18108 w 571"/>
                <a:gd name="T17" fmla="*/ 175 h 554"/>
                <a:gd name="T18" fmla="*/ 22497 w 571"/>
                <a:gd name="T19" fmla="*/ 57 h 554"/>
                <a:gd name="T20" fmla="*/ 27183 w 571"/>
                <a:gd name="T21" fmla="*/ 0 h 554"/>
                <a:gd name="T22" fmla="*/ 31934 w 571"/>
                <a:gd name="T23" fmla="*/ 0 h 554"/>
                <a:gd name="T24" fmla="*/ 36800 w 571"/>
                <a:gd name="T25" fmla="*/ 0 h 554"/>
                <a:gd name="T26" fmla="*/ 46498 w 571"/>
                <a:gd name="T27" fmla="*/ 90 h 554"/>
                <a:gd name="T28" fmla="*/ 49705 w 571"/>
                <a:gd name="T29" fmla="*/ 319 h 554"/>
                <a:gd name="T30" fmla="*/ 52519 w 571"/>
                <a:gd name="T31" fmla="*/ 581 h 554"/>
                <a:gd name="T32" fmla="*/ 54467 w 571"/>
                <a:gd name="T33" fmla="*/ 887 h 554"/>
                <a:gd name="T34" fmla="*/ 55986 w 571"/>
                <a:gd name="T35" fmla="*/ 1199 h 554"/>
                <a:gd name="T36" fmla="*/ 56917 w 571"/>
                <a:gd name="T37" fmla="*/ 1557 h 554"/>
                <a:gd name="T38" fmla="*/ 57328 w 571"/>
                <a:gd name="T39" fmla="*/ 1901 h 554"/>
                <a:gd name="T40" fmla="*/ 56626 w 571"/>
                <a:gd name="T41" fmla="*/ 2282 h 554"/>
                <a:gd name="T42" fmla="*/ 55723 w 571"/>
                <a:gd name="T43" fmla="*/ 2608 h 554"/>
                <a:gd name="T44" fmla="*/ 52519 w 571"/>
                <a:gd name="T45" fmla="*/ 2952 h 554"/>
                <a:gd name="T46" fmla="*/ 49125 w 571"/>
                <a:gd name="T47" fmla="*/ 3208 h 554"/>
                <a:gd name="T48" fmla="*/ 40510 w 571"/>
                <a:gd name="T49" fmla="*/ 3610 h 554"/>
                <a:gd name="T50" fmla="*/ 34867 w 571"/>
                <a:gd name="T51" fmla="*/ 3811 h 554"/>
                <a:gd name="T52" fmla="*/ 29096 w 571"/>
                <a:gd name="T53" fmla="*/ 3980 h 554"/>
                <a:gd name="T54" fmla="*/ 17040 w 571"/>
                <a:gd name="T55" fmla="*/ 4291 h 554"/>
                <a:gd name="T56" fmla="*/ 12063 w 571"/>
                <a:gd name="T57" fmla="*/ 4499 h 554"/>
                <a:gd name="T58" fmla="*/ 9866 w 571"/>
                <a:gd name="T59" fmla="*/ 4659 h 554"/>
                <a:gd name="T60" fmla="*/ 8243 w 571"/>
                <a:gd name="T61" fmla="*/ 4884 h 554"/>
                <a:gd name="T62" fmla="*/ 5366 w 571"/>
                <a:gd name="T63" fmla="*/ 4824 h 554"/>
                <a:gd name="T64" fmla="*/ 3367 w 571"/>
                <a:gd name="T65" fmla="*/ 4680 h 554"/>
                <a:gd name="T66" fmla="*/ 1880 w 571"/>
                <a:gd name="T67" fmla="*/ 4499 h 554"/>
                <a:gd name="T68" fmla="*/ 925 w 571"/>
                <a:gd name="T69" fmla="*/ 4243 h 554"/>
                <a:gd name="T70" fmla="*/ 319 w 571"/>
                <a:gd name="T71" fmla="*/ 3689 h 554"/>
                <a:gd name="T72" fmla="*/ 319 w 571"/>
                <a:gd name="T73" fmla="*/ 3436 h 554"/>
                <a:gd name="T74" fmla="*/ 319 w 571"/>
                <a:gd name="T75" fmla="*/ 3242 h 554"/>
                <a:gd name="T76" fmla="*/ 0 w 571"/>
                <a:gd name="T77" fmla="*/ 2384 h 55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571" h="554">
                  <a:moveTo>
                    <a:pt x="0" y="271"/>
                  </a:moveTo>
                  <a:lnTo>
                    <a:pt x="0" y="206"/>
                  </a:lnTo>
                  <a:lnTo>
                    <a:pt x="12" y="152"/>
                  </a:lnTo>
                  <a:lnTo>
                    <a:pt x="25" y="126"/>
                  </a:lnTo>
                  <a:lnTo>
                    <a:pt x="41" y="103"/>
                  </a:lnTo>
                  <a:lnTo>
                    <a:pt x="60" y="81"/>
                  </a:lnTo>
                  <a:lnTo>
                    <a:pt x="88" y="62"/>
                  </a:lnTo>
                  <a:lnTo>
                    <a:pt x="132" y="36"/>
                  </a:lnTo>
                  <a:lnTo>
                    <a:pt x="180" y="20"/>
                  </a:lnTo>
                  <a:lnTo>
                    <a:pt x="224" y="7"/>
                  </a:lnTo>
                  <a:lnTo>
                    <a:pt x="271" y="0"/>
                  </a:lnTo>
                  <a:lnTo>
                    <a:pt x="318" y="0"/>
                  </a:lnTo>
                  <a:lnTo>
                    <a:pt x="366" y="0"/>
                  </a:lnTo>
                  <a:lnTo>
                    <a:pt x="463" y="10"/>
                  </a:lnTo>
                  <a:lnTo>
                    <a:pt x="495" y="36"/>
                  </a:lnTo>
                  <a:lnTo>
                    <a:pt x="523" y="65"/>
                  </a:lnTo>
                  <a:lnTo>
                    <a:pt x="542" y="100"/>
                  </a:lnTo>
                  <a:lnTo>
                    <a:pt x="558" y="136"/>
                  </a:lnTo>
                  <a:lnTo>
                    <a:pt x="567" y="177"/>
                  </a:lnTo>
                  <a:lnTo>
                    <a:pt x="571" y="216"/>
                  </a:lnTo>
                  <a:lnTo>
                    <a:pt x="564" y="258"/>
                  </a:lnTo>
                  <a:lnTo>
                    <a:pt x="555" y="296"/>
                  </a:lnTo>
                  <a:lnTo>
                    <a:pt x="523" y="335"/>
                  </a:lnTo>
                  <a:lnTo>
                    <a:pt x="489" y="364"/>
                  </a:lnTo>
                  <a:lnTo>
                    <a:pt x="403" y="409"/>
                  </a:lnTo>
                  <a:lnTo>
                    <a:pt x="347" y="432"/>
                  </a:lnTo>
                  <a:lnTo>
                    <a:pt x="290" y="451"/>
                  </a:lnTo>
                  <a:lnTo>
                    <a:pt x="170" y="486"/>
                  </a:lnTo>
                  <a:lnTo>
                    <a:pt x="120" y="509"/>
                  </a:lnTo>
                  <a:lnTo>
                    <a:pt x="98" y="528"/>
                  </a:lnTo>
                  <a:lnTo>
                    <a:pt x="82" y="554"/>
                  </a:lnTo>
                  <a:lnTo>
                    <a:pt x="53" y="547"/>
                  </a:lnTo>
                  <a:lnTo>
                    <a:pt x="34" y="531"/>
                  </a:lnTo>
                  <a:lnTo>
                    <a:pt x="19" y="509"/>
                  </a:lnTo>
                  <a:lnTo>
                    <a:pt x="9" y="480"/>
                  </a:lnTo>
                  <a:lnTo>
                    <a:pt x="3" y="419"/>
                  </a:lnTo>
                  <a:lnTo>
                    <a:pt x="3" y="390"/>
                  </a:lnTo>
                  <a:lnTo>
                    <a:pt x="3" y="367"/>
                  </a:lnTo>
                  <a:lnTo>
                    <a:pt x="0" y="271"/>
                  </a:lnTo>
                  <a:close/>
                </a:path>
              </a:pathLst>
            </a:custGeom>
            <a:gradFill rotWithShape="1">
              <a:gsLst>
                <a:gs pos="0">
                  <a:srgbClr val="FFFF00"/>
                </a:gs>
                <a:gs pos="100000">
                  <a:srgbClr val="FFCC00"/>
                </a:gs>
              </a:gsLst>
              <a:lin ang="18900000" scaled="1"/>
            </a:gradFill>
            <a:ln w="381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714B25"/>
              </a:outerShdw>
            </a:effec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276" name="Freeform 104"/>
            <p:cNvSpPr>
              <a:spLocks/>
            </p:cNvSpPr>
            <p:nvPr/>
          </p:nvSpPr>
          <p:spPr bwMode="auto">
            <a:xfrm>
              <a:off x="2219" y="1764"/>
              <a:ext cx="292" cy="261"/>
            </a:xfrm>
            <a:custGeom>
              <a:avLst/>
              <a:gdLst>
                <a:gd name="T0" fmla="*/ 13343511 w 116"/>
                <a:gd name="T1" fmla="*/ 3817555 h 116"/>
                <a:gd name="T2" fmla="*/ 9776359 w 116"/>
                <a:gd name="T3" fmla="*/ 4179519 h 116"/>
                <a:gd name="T4" fmla="*/ 7171059 w 116"/>
                <a:gd name="T5" fmla="*/ 4293173 h 116"/>
                <a:gd name="T6" fmla="*/ 5555245 w 116"/>
                <a:gd name="T7" fmla="*/ 4077662 h 116"/>
                <a:gd name="T8" fmla="*/ 4086678 w 116"/>
                <a:gd name="T9" fmla="*/ 3698172 h 116"/>
                <a:gd name="T10" fmla="*/ 1952201 w 116"/>
                <a:gd name="T11" fmla="*/ 2517091 h 116"/>
                <a:gd name="T12" fmla="*/ 0 w 116"/>
                <a:gd name="T13" fmla="*/ 1330040 h 116"/>
                <a:gd name="T14" fmla="*/ 1952201 w 116"/>
                <a:gd name="T15" fmla="*/ 482258 h 116"/>
                <a:gd name="T16" fmla="*/ 5036456 w 116"/>
                <a:gd name="T17" fmla="*/ 0 h 116"/>
                <a:gd name="T18" fmla="*/ 8611810 w 116"/>
                <a:gd name="T19" fmla="*/ 0 h 116"/>
                <a:gd name="T20" fmla="*/ 10287155 w 116"/>
                <a:gd name="T21" fmla="*/ 266004 h 116"/>
                <a:gd name="T22" fmla="*/ 12239318 w 116"/>
                <a:gd name="T23" fmla="*/ 595800 h 116"/>
                <a:gd name="T24" fmla="*/ 13862718 w 116"/>
                <a:gd name="T25" fmla="*/ 964796 h 116"/>
                <a:gd name="T26" fmla="*/ 16435484 w 116"/>
                <a:gd name="T27" fmla="*/ 1559549 h 116"/>
                <a:gd name="T28" fmla="*/ 17928390 w 116"/>
                <a:gd name="T29" fmla="*/ 2155106 h 116"/>
                <a:gd name="T30" fmla="*/ 18899252 w 116"/>
                <a:gd name="T31" fmla="*/ 2636728 h 116"/>
                <a:gd name="T32" fmla="*/ 14811964 w 116"/>
                <a:gd name="T33" fmla="*/ 3120145 h 116"/>
                <a:gd name="T34" fmla="*/ 13343511 w 116"/>
                <a:gd name="T35" fmla="*/ 3481866 h 116"/>
                <a:gd name="T36" fmla="*/ 13343511 w 116"/>
                <a:gd name="T37" fmla="*/ 3817555 h 11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6" h="116">
                  <a:moveTo>
                    <a:pt x="82" y="103"/>
                  </a:moveTo>
                  <a:lnTo>
                    <a:pt x="60" y="113"/>
                  </a:lnTo>
                  <a:lnTo>
                    <a:pt x="44" y="116"/>
                  </a:lnTo>
                  <a:lnTo>
                    <a:pt x="34" y="110"/>
                  </a:lnTo>
                  <a:lnTo>
                    <a:pt x="25" y="100"/>
                  </a:lnTo>
                  <a:lnTo>
                    <a:pt x="12" y="68"/>
                  </a:lnTo>
                  <a:lnTo>
                    <a:pt x="0" y="36"/>
                  </a:lnTo>
                  <a:lnTo>
                    <a:pt x="12" y="13"/>
                  </a:lnTo>
                  <a:lnTo>
                    <a:pt x="31" y="0"/>
                  </a:lnTo>
                  <a:lnTo>
                    <a:pt x="53" y="0"/>
                  </a:lnTo>
                  <a:lnTo>
                    <a:pt x="63" y="7"/>
                  </a:lnTo>
                  <a:lnTo>
                    <a:pt x="75" y="16"/>
                  </a:lnTo>
                  <a:lnTo>
                    <a:pt x="85" y="26"/>
                  </a:lnTo>
                  <a:lnTo>
                    <a:pt x="101" y="42"/>
                  </a:lnTo>
                  <a:lnTo>
                    <a:pt x="110" y="58"/>
                  </a:lnTo>
                  <a:lnTo>
                    <a:pt x="116" y="71"/>
                  </a:lnTo>
                  <a:lnTo>
                    <a:pt x="91" y="84"/>
                  </a:lnTo>
                  <a:lnTo>
                    <a:pt x="82" y="94"/>
                  </a:lnTo>
                  <a:lnTo>
                    <a:pt x="82" y="103"/>
                  </a:lnTo>
                  <a:close/>
                </a:path>
              </a:pathLst>
            </a:custGeom>
            <a:solidFill>
              <a:srgbClr val="FFFF00"/>
            </a:solidFill>
            <a:ln w="38100" cmpd="sng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714B25"/>
              </a:outerShdw>
            </a:effec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60521" name="Freeform 105">
            <a:hlinkClick r:id="" action="ppaction://noaction">
              <a:snd r:embed="rId7" name="NOO.WAV"/>
            </a:hlinkClick>
          </p:cNvPr>
          <p:cNvSpPr>
            <a:spLocks/>
          </p:cNvSpPr>
          <p:nvPr/>
        </p:nvSpPr>
        <p:spPr bwMode="auto">
          <a:xfrm rot="20441211">
            <a:off x="9582179" y="478947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60523" name="Freeform 107">
            <a:hlinkClick r:id="" action="ppaction://noaction">
              <a:snd r:embed="rId7" name="NOO.WAV"/>
            </a:hlinkClick>
          </p:cNvPr>
          <p:cNvSpPr>
            <a:spLocks/>
          </p:cNvSpPr>
          <p:nvPr/>
        </p:nvSpPr>
        <p:spPr bwMode="auto">
          <a:xfrm rot="20441211">
            <a:off x="9542491" y="1513998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60524" name="Freeform 108">
            <a:hlinkClick r:id="" action="ppaction://noaction">
              <a:snd r:embed="rId7" name="NOO.WAV"/>
            </a:hlinkClick>
          </p:cNvPr>
          <p:cNvSpPr>
            <a:spLocks/>
          </p:cNvSpPr>
          <p:nvPr/>
        </p:nvSpPr>
        <p:spPr bwMode="auto">
          <a:xfrm rot="20441211">
            <a:off x="10734704" y="1513998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60525" name="Freeform 109">
            <a:hlinkClick r:id="" action="ppaction://noaction">
              <a:snd r:embed="rId7" name="NOO.WAV"/>
            </a:hlinkClick>
          </p:cNvPr>
          <p:cNvSpPr>
            <a:spLocks/>
          </p:cNvSpPr>
          <p:nvPr/>
        </p:nvSpPr>
        <p:spPr bwMode="auto">
          <a:xfrm rot="20441211">
            <a:off x="9542491" y="2595086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FF81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60526" name="Freeform 110">
            <a:hlinkClick r:id="" action="ppaction://noaction">
              <a:snd r:embed="rId7" name="NOO.WAV"/>
            </a:hlinkClick>
          </p:cNvPr>
          <p:cNvSpPr>
            <a:spLocks/>
          </p:cNvSpPr>
          <p:nvPr/>
        </p:nvSpPr>
        <p:spPr bwMode="auto">
          <a:xfrm rot="20441211">
            <a:off x="10736291" y="2593499"/>
            <a:ext cx="896939" cy="576263"/>
          </a:xfrm>
          <a:custGeom>
            <a:avLst/>
            <a:gdLst>
              <a:gd name="T0" fmla="*/ 561199334 w 850"/>
              <a:gd name="T1" fmla="*/ 10399732 h 619"/>
              <a:gd name="T2" fmla="*/ 146980702 w 850"/>
              <a:gd name="T3" fmla="*/ 114401704 h 619"/>
              <a:gd name="T4" fmla="*/ 80171484 w 850"/>
              <a:gd name="T5" fmla="*/ 156002493 h 619"/>
              <a:gd name="T6" fmla="*/ 40085742 w 850"/>
              <a:gd name="T7" fmla="*/ 218403677 h 619"/>
              <a:gd name="T8" fmla="*/ 0 w 850"/>
              <a:gd name="T9" fmla="*/ 322405650 h 619"/>
              <a:gd name="T10" fmla="*/ 26723476 w 850"/>
              <a:gd name="T11" fmla="*/ 384806833 h 619"/>
              <a:gd name="T12" fmla="*/ 40085742 w 850"/>
              <a:gd name="T13" fmla="*/ 426407622 h 619"/>
              <a:gd name="T14" fmla="*/ 133619492 w 850"/>
              <a:gd name="T15" fmla="*/ 447208017 h 619"/>
              <a:gd name="T16" fmla="*/ 507752381 w 850"/>
              <a:gd name="T17" fmla="*/ 457608679 h 619"/>
              <a:gd name="T18" fmla="*/ 668095349 w 850"/>
              <a:gd name="T19" fmla="*/ 416007890 h 619"/>
              <a:gd name="T20" fmla="*/ 921971012 w 850"/>
              <a:gd name="T21" fmla="*/ 364006439 h 619"/>
              <a:gd name="T22" fmla="*/ 908608746 w 850"/>
              <a:gd name="T23" fmla="*/ 301605255 h 619"/>
              <a:gd name="T24" fmla="*/ 881885270 w 850"/>
              <a:gd name="T25" fmla="*/ 228804340 h 619"/>
              <a:gd name="T26" fmla="*/ 908608746 w 850"/>
              <a:gd name="T27" fmla="*/ 156002493 h 619"/>
              <a:gd name="T28" fmla="*/ 801713786 w 850"/>
              <a:gd name="T29" fmla="*/ 135202099 h 619"/>
              <a:gd name="T30" fmla="*/ 788352575 w 850"/>
              <a:gd name="T31" fmla="*/ 104001973 h 619"/>
              <a:gd name="T32" fmla="*/ 748266833 w 850"/>
              <a:gd name="T33" fmla="*/ 83201578 h 619"/>
              <a:gd name="T34" fmla="*/ 721542302 w 850"/>
              <a:gd name="T35" fmla="*/ 52000521 h 619"/>
              <a:gd name="T36" fmla="*/ 641370818 w 850"/>
              <a:gd name="T37" fmla="*/ 31200126 h 619"/>
              <a:gd name="T38" fmla="*/ 601285076 w 850"/>
              <a:gd name="T39" fmla="*/ 10399732 h 619"/>
              <a:gd name="T40" fmla="*/ 561199334 w 850"/>
              <a:gd name="T41" fmla="*/ 0 h 619"/>
              <a:gd name="T42" fmla="*/ 561199334 w 850"/>
              <a:gd name="T43" fmla="*/ 10399732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9900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60527" name="Freeform 111">
            <a:hlinkClick r:id="" action="ppaction://noaction">
              <a:snd r:embed="rId7" name="NOO.WAV"/>
            </a:hlinkClick>
          </p:cNvPr>
          <p:cNvSpPr>
            <a:spLocks/>
          </p:cNvSpPr>
          <p:nvPr/>
        </p:nvSpPr>
        <p:spPr bwMode="auto">
          <a:xfrm rot="20441211">
            <a:off x="10734704" y="3719035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33CC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60528" name="Freeform 112">
            <a:hlinkClick r:id="" action="ppaction://noaction">
              <a:snd r:embed="rId7" name="NOO.WAV"/>
            </a:hlinkClick>
          </p:cNvPr>
          <p:cNvSpPr>
            <a:spLocks/>
          </p:cNvSpPr>
          <p:nvPr/>
        </p:nvSpPr>
        <p:spPr bwMode="auto">
          <a:xfrm rot="20441211">
            <a:off x="9542491" y="4738211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9966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60529" name="Freeform 113">
            <a:hlinkClick r:id="" action="ppaction://noaction">
              <a:snd r:embed="rId7" name="NOO.WAV"/>
            </a:hlinkClick>
          </p:cNvPr>
          <p:cNvSpPr>
            <a:spLocks/>
          </p:cNvSpPr>
          <p:nvPr/>
        </p:nvSpPr>
        <p:spPr bwMode="auto">
          <a:xfrm rot="20441211">
            <a:off x="10734704" y="4738211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60530" name="Freeform 114">
            <a:hlinkClick r:id="" action="ppaction://noaction">
              <a:snd r:embed="rId7" name="NOO.WAV"/>
            </a:hlinkClick>
          </p:cNvPr>
          <p:cNvSpPr>
            <a:spLocks/>
          </p:cNvSpPr>
          <p:nvPr/>
        </p:nvSpPr>
        <p:spPr bwMode="auto">
          <a:xfrm rot="20441211">
            <a:off x="9542491" y="3719035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60531" name="Freeform 115">
            <a:hlinkClick r:id="" action="ppaction://noaction">
              <a:snd r:embed="rId7" name="NOO.WAV"/>
            </a:hlinkClick>
          </p:cNvPr>
          <p:cNvSpPr>
            <a:spLocks/>
          </p:cNvSpPr>
          <p:nvPr/>
        </p:nvSpPr>
        <p:spPr bwMode="auto">
          <a:xfrm rot="20441211">
            <a:off x="9545667" y="5808185"/>
            <a:ext cx="863600" cy="635000"/>
          </a:xfrm>
          <a:custGeom>
            <a:avLst/>
            <a:gdLst>
              <a:gd name="T0" fmla="*/ 520257024 w 850"/>
              <a:gd name="T1" fmla="*/ 12628191 h 619"/>
              <a:gd name="T2" fmla="*/ 136257792 w 850"/>
              <a:gd name="T3" fmla="*/ 138912149 h 619"/>
              <a:gd name="T4" fmla="*/ 74322432 w 850"/>
              <a:gd name="T5" fmla="*/ 189425937 h 619"/>
              <a:gd name="T6" fmla="*/ 37161216 w 850"/>
              <a:gd name="T7" fmla="*/ 265196107 h 619"/>
              <a:gd name="T8" fmla="*/ 0 w 850"/>
              <a:gd name="T9" fmla="*/ 391480065 h 619"/>
              <a:gd name="T10" fmla="*/ 24774144 w 850"/>
              <a:gd name="T11" fmla="*/ 467250234 h 619"/>
              <a:gd name="T12" fmla="*/ 37161216 w 850"/>
              <a:gd name="T13" fmla="*/ 517762997 h 619"/>
              <a:gd name="T14" fmla="*/ 123870720 w 850"/>
              <a:gd name="T15" fmla="*/ 543020404 h 619"/>
              <a:gd name="T16" fmla="*/ 470708736 w 850"/>
              <a:gd name="T17" fmla="*/ 555648595 h 619"/>
              <a:gd name="T18" fmla="*/ 619353600 w 850"/>
              <a:gd name="T19" fmla="*/ 505134806 h 619"/>
              <a:gd name="T20" fmla="*/ 854707968 w 850"/>
              <a:gd name="T21" fmla="*/ 441992827 h 619"/>
              <a:gd name="T22" fmla="*/ 842320896 w 850"/>
              <a:gd name="T23" fmla="*/ 366222658 h 619"/>
              <a:gd name="T24" fmla="*/ 817546752 w 850"/>
              <a:gd name="T25" fmla="*/ 277824297 h 619"/>
              <a:gd name="T26" fmla="*/ 842320896 w 850"/>
              <a:gd name="T27" fmla="*/ 189425937 h 619"/>
              <a:gd name="T28" fmla="*/ 743224320 w 850"/>
              <a:gd name="T29" fmla="*/ 164168530 h 619"/>
              <a:gd name="T30" fmla="*/ 730837248 w 850"/>
              <a:gd name="T31" fmla="*/ 126283958 h 619"/>
              <a:gd name="T32" fmla="*/ 693676032 w 850"/>
              <a:gd name="T33" fmla="*/ 101026551 h 619"/>
              <a:gd name="T34" fmla="*/ 668901888 w 850"/>
              <a:gd name="T35" fmla="*/ 63141979 h 619"/>
              <a:gd name="T36" fmla="*/ 594579456 w 850"/>
              <a:gd name="T37" fmla="*/ 37885598 h 619"/>
              <a:gd name="T38" fmla="*/ 557418240 w 850"/>
              <a:gd name="T39" fmla="*/ 12628191 h 619"/>
              <a:gd name="T40" fmla="*/ 520257024 w 850"/>
              <a:gd name="T41" fmla="*/ 0 h 619"/>
              <a:gd name="T42" fmla="*/ 520257024 w 850"/>
              <a:gd name="T43" fmla="*/ 1262819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grpSp>
        <p:nvGrpSpPr>
          <p:cNvPr id="4" name="Group 51"/>
          <p:cNvGrpSpPr>
            <a:grpSpLocks/>
          </p:cNvGrpSpPr>
          <p:nvPr/>
        </p:nvGrpSpPr>
        <p:grpSpPr bwMode="auto">
          <a:xfrm rot="-6987528">
            <a:off x="9332132" y="-546486"/>
            <a:ext cx="1800225" cy="1466851"/>
            <a:chOff x="2655" y="1738"/>
            <a:chExt cx="866" cy="834"/>
          </a:xfrm>
        </p:grpSpPr>
        <p:sp>
          <p:nvSpPr>
            <p:cNvPr id="9259" name="Freeform 52"/>
            <p:cNvSpPr>
              <a:spLocks/>
            </p:cNvSpPr>
            <p:nvPr/>
          </p:nvSpPr>
          <p:spPr bwMode="auto">
            <a:xfrm>
              <a:off x="2655" y="1738"/>
              <a:ext cx="866" cy="834"/>
            </a:xfrm>
            <a:custGeom>
              <a:avLst/>
              <a:gdLst>
                <a:gd name="T0" fmla="*/ 789 w 866"/>
                <a:gd name="T1" fmla="*/ 45 h 834"/>
                <a:gd name="T2" fmla="*/ 728 w 866"/>
                <a:gd name="T3" fmla="*/ 91 h 834"/>
                <a:gd name="T4" fmla="*/ 576 w 866"/>
                <a:gd name="T5" fmla="*/ 190 h 834"/>
                <a:gd name="T6" fmla="*/ 516 w 866"/>
                <a:gd name="T7" fmla="*/ 233 h 834"/>
                <a:gd name="T8" fmla="*/ 456 w 866"/>
                <a:gd name="T9" fmla="*/ 284 h 834"/>
                <a:gd name="T10" fmla="*/ 398 w 866"/>
                <a:gd name="T11" fmla="*/ 346 h 834"/>
                <a:gd name="T12" fmla="*/ 356 w 866"/>
                <a:gd name="T13" fmla="*/ 402 h 834"/>
                <a:gd name="T14" fmla="*/ 282 w 866"/>
                <a:gd name="T15" fmla="*/ 593 h 834"/>
                <a:gd name="T16" fmla="*/ 245 w 866"/>
                <a:gd name="T17" fmla="*/ 597 h 834"/>
                <a:gd name="T18" fmla="*/ 221 w 866"/>
                <a:gd name="T19" fmla="*/ 614 h 834"/>
                <a:gd name="T20" fmla="*/ 202 w 866"/>
                <a:gd name="T21" fmla="*/ 639 h 834"/>
                <a:gd name="T22" fmla="*/ 174 w 866"/>
                <a:gd name="T23" fmla="*/ 687 h 834"/>
                <a:gd name="T24" fmla="*/ 145 w 866"/>
                <a:gd name="T25" fmla="*/ 720 h 834"/>
                <a:gd name="T26" fmla="*/ 115 w 866"/>
                <a:gd name="T27" fmla="*/ 742 h 834"/>
                <a:gd name="T28" fmla="*/ 89 w 866"/>
                <a:gd name="T29" fmla="*/ 756 h 834"/>
                <a:gd name="T30" fmla="*/ 58 w 866"/>
                <a:gd name="T31" fmla="*/ 768 h 834"/>
                <a:gd name="T32" fmla="*/ 21 w 866"/>
                <a:gd name="T33" fmla="*/ 777 h 834"/>
                <a:gd name="T34" fmla="*/ 25 w 866"/>
                <a:gd name="T35" fmla="*/ 793 h 834"/>
                <a:gd name="T36" fmla="*/ 79 w 866"/>
                <a:gd name="T37" fmla="*/ 809 h 834"/>
                <a:gd name="T38" fmla="*/ 135 w 866"/>
                <a:gd name="T39" fmla="*/ 815 h 834"/>
                <a:gd name="T40" fmla="*/ 190 w 866"/>
                <a:gd name="T41" fmla="*/ 809 h 834"/>
                <a:gd name="T42" fmla="*/ 227 w 866"/>
                <a:gd name="T43" fmla="*/ 809 h 834"/>
                <a:gd name="T44" fmla="*/ 249 w 866"/>
                <a:gd name="T45" fmla="*/ 822 h 834"/>
                <a:gd name="T46" fmla="*/ 284 w 866"/>
                <a:gd name="T47" fmla="*/ 832 h 834"/>
                <a:gd name="T48" fmla="*/ 313 w 866"/>
                <a:gd name="T49" fmla="*/ 834 h 834"/>
                <a:gd name="T50" fmla="*/ 308 w 866"/>
                <a:gd name="T51" fmla="*/ 806 h 834"/>
                <a:gd name="T52" fmla="*/ 307 w 866"/>
                <a:gd name="T53" fmla="*/ 783 h 834"/>
                <a:gd name="T54" fmla="*/ 313 w 866"/>
                <a:gd name="T55" fmla="*/ 761 h 834"/>
                <a:gd name="T56" fmla="*/ 329 w 866"/>
                <a:gd name="T57" fmla="*/ 737 h 834"/>
                <a:gd name="T58" fmla="*/ 350 w 866"/>
                <a:gd name="T59" fmla="*/ 714 h 834"/>
                <a:gd name="T60" fmla="*/ 360 w 866"/>
                <a:gd name="T61" fmla="*/ 692 h 834"/>
                <a:gd name="T62" fmla="*/ 361 w 866"/>
                <a:gd name="T63" fmla="*/ 668 h 834"/>
                <a:gd name="T64" fmla="*/ 357 w 866"/>
                <a:gd name="T65" fmla="*/ 640 h 834"/>
                <a:gd name="T66" fmla="*/ 376 w 866"/>
                <a:gd name="T67" fmla="*/ 607 h 834"/>
                <a:gd name="T68" fmla="*/ 408 w 866"/>
                <a:gd name="T69" fmla="*/ 576 h 834"/>
                <a:gd name="T70" fmla="*/ 500 w 866"/>
                <a:gd name="T71" fmla="*/ 482 h 834"/>
                <a:gd name="T72" fmla="*/ 569 w 866"/>
                <a:gd name="T73" fmla="*/ 394 h 834"/>
                <a:gd name="T74" fmla="*/ 670 w 866"/>
                <a:gd name="T75" fmla="*/ 284 h 834"/>
                <a:gd name="T76" fmla="*/ 770 w 866"/>
                <a:gd name="T77" fmla="*/ 172 h 834"/>
                <a:gd name="T78" fmla="*/ 815 w 866"/>
                <a:gd name="T79" fmla="*/ 114 h 834"/>
                <a:gd name="T80" fmla="*/ 853 w 866"/>
                <a:gd name="T81" fmla="*/ 50 h 834"/>
                <a:gd name="T82" fmla="*/ 862 w 866"/>
                <a:gd name="T83" fmla="*/ 32 h 834"/>
                <a:gd name="T84" fmla="*/ 866 w 866"/>
                <a:gd name="T85" fmla="*/ 18 h 834"/>
                <a:gd name="T86" fmla="*/ 860 w 866"/>
                <a:gd name="T87" fmla="*/ 2 h 834"/>
                <a:gd name="T88" fmla="*/ 844 w 866"/>
                <a:gd name="T89" fmla="*/ 2 h 834"/>
                <a:gd name="T90" fmla="*/ 818 w 866"/>
                <a:gd name="T91" fmla="*/ 19 h 83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866" h="834">
                  <a:moveTo>
                    <a:pt x="818" y="19"/>
                  </a:moveTo>
                  <a:lnTo>
                    <a:pt x="789" y="45"/>
                  </a:lnTo>
                  <a:lnTo>
                    <a:pt x="758" y="69"/>
                  </a:lnTo>
                  <a:lnTo>
                    <a:pt x="728" y="91"/>
                  </a:lnTo>
                  <a:lnTo>
                    <a:pt x="698" y="111"/>
                  </a:lnTo>
                  <a:lnTo>
                    <a:pt x="576" y="190"/>
                  </a:lnTo>
                  <a:lnTo>
                    <a:pt x="545" y="211"/>
                  </a:lnTo>
                  <a:lnTo>
                    <a:pt x="516" y="233"/>
                  </a:lnTo>
                  <a:lnTo>
                    <a:pt x="486" y="257"/>
                  </a:lnTo>
                  <a:lnTo>
                    <a:pt x="456" y="284"/>
                  </a:lnTo>
                  <a:lnTo>
                    <a:pt x="427" y="313"/>
                  </a:lnTo>
                  <a:lnTo>
                    <a:pt x="398" y="346"/>
                  </a:lnTo>
                  <a:lnTo>
                    <a:pt x="370" y="383"/>
                  </a:lnTo>
                  <a:lnTo>
                    <a:pt x="356" y="402"/>
                  </a:lnTo>
                  <a:lnTo>
                    <a:pt x="342" y="423"/>
                  </a:lnTo>
                  <a:lnTo>
                    <a:pt x="282" y="593"/>
                  </a:lnTo>
                  <a:lnTo>
                    <a:pt x="261" y="593"/>
                  </a:lnTo>
                  <a:lnTo>
                    <a:pt x="245" y="597"/>
                  </a:lnTo>
                  <a:lnTo>
                    <a:pt x="231" y="604"/>
                  </a:lnTo>
                  <a:lnTo>
                    <a:pt x="221" y="614"/>
                  </a:lnTo>
                  <a:lnTo>
                    <a:pt x="211" y="626"/>
                  </a:lnTo>
                  <a:lnTo>
                    <a:pt x="202" y="639"/>
                  </a:lnTo>
                  <a:lnTo>
                    <a:pt x="183" y="671"/>
                  </a:lnTo>
                  <a:lnTo>
                    <a:pt x="174" y="687"/>
                  </a:lnTo>
                  <a:lnTo>
                    <a:pt x="160" y="703"/>
                  </a:lnTo>
                  <a:lnTo>
                    <a:pt x="145" y="720"/>
                  </a:lnTo>
                  <a:lnTo>
                    <a:pt x="126" y="735"/>
                  </a:lnTo>
                  <a:lnTo>
                    <a:pt x="115" y="742"/>
                  </a:lnTo>
                  <a:lnTo>
                    <a:pt x="102" y="749"/>
                  </a:lnTo>
                  <a:lnTo>
                    <a:pt x="89" y="756"/>
                  </a:lnTo>
                  <a:lnTo>
                    <a:pt x="75" y="762"/>
                  </a:lnTo>
                  <a:lnTo>
                    <a:pt x="58" y="768"/>
                  </a:lnTo>
                  <a:lnTo>
                    <a:pt x="41" y="773"/>
                  </a:lnTo>
                  <a:lnTo>
                    <a:pt x="21" y="777"/>
                  </a:lnTo>
                  <a:lnTo>
                    <a:pt x="0" y="781"/>
                  </a:lnTo>
                  <a:lnTo>
                    <a:pt x="25" y="793"/>
                  </a:lnTo>
                  <a:lnTo>
                    <a:pt x="52" y="801"/>
                  </a:lnTo>
                  <a:lnTo>
                    <a:pt x="79" y="809"/>
                  </a:lnTo>
                  <a:lnTo>
                    <a:pt x="107" y="813"/>
                  </a:lnTo>
                  <a:lnTo>
                    <a:pt x="135" y="815"/>
                  </a:lnTo>
                  <a:lnTo>
                    <a:pt x="163" y="814"/>
                  </a:lnTo>
                  <a:lnTo>
                    <a:pt x="190" y="809"/>
                  </a:lnTo>
                  <a:lnTo>
                    <a:pt x="216" y="799"/>
                  </a:lnTo>
                  <a:lnTo>
                    <a:pt x="227" y="809"/>
                  </a:lnTo>
                  <a:lnTo>
                    <a:pt x="238" y="817"/>
                  </a:lnTo>
                  <a:lnTo>
                    <a:pt x="249" y="822"/>
                  </a:lnTo>
                  <a:lnTo>
                    <a:pt x="260" y="826"/>
                  </a:lnTo>
                  <a:lnTo>
                    <a:pt x="284" y="832"/>
                  </a:lnTo>
                  <a:lnTo>
                    <a:pt x="297" y="833"/>
                  </a:lnTo>
                  <a:lnTo>
                    <a:pt x="313" y="834"/>
                  </a:lnTo>
                  <a:lnTo>
                    <a:pt x="311" y="819"/>
                  </a:lnTo>
                  <a:lnTo>
                    <a:pt x="308" y="806"/>
                  </a:lnTo>
                  <a:lnTo>
                    <a:pt x="307" y="794"/>
                  </a:lnTo>
                  <a:lnTo>
                    <a:pt x="307" y="783"/>
                  </a:lnTo>
                  <a:lnTo>
                    <a:pt x="308" y="772"/>
                  </a:lnTo>
                  <a:lnTo>
                    <a:pt x="313" y="761"/>
                  </a:lnTo>
                  <a:lnTo>
                    <a:pt x="319" y="750"/>
                  </a:lnTo>
                  <a:lnTo>
                    <a:pt x="329" y="737"/>
                  </a:lnTo>
                  <a:lnTo>
                    <a:pt x="341" y="725"/>
                  </a:lnTo>
                  <a:lnTo>
                    <a:pt x="350" y="714"/>
                  </a:lnTo>
                  <a:lnTo>
                    <a:pt x="356" y="703"/>
                  </a:lnTo>
                  <a:lnTo>
                    <a:pt x="360" y="692"/>
                  </a:lnTo>
                  <a:lnTo>
                    <a:pt x="361" y="680"/>
                  </a:lnTo>
                  <a:lnTo>
                    <a:pt x="361" y="668"/>
                  </a:lnTo>
                  <a:lnTo>
                    <a:pt x="360" y="655"/>
                  </a:lnTo>
                  <a:lnTo>
                    <a:pt x="357" y="640"/>
                  </a:lnTo>
                  <a:lnTo>
                    <a:pt x="365" y="624"/>
                  </a:lnTo>
                  <a:lnTo>
                    <a:pt x="376" y="607"/>
                  </a:lnTo>
                  <a:lnTo>
                    <a:pt x="392" y="591"/>
                  </a:lnTo>
                  <a:lnTo>
                    <a:pt x="408" y="576"/>
                  </a:lnTo>
                  <a:lnTo>
                    <a:pt x="479" y="514"/>
                  </a:lnTo>
                  <a:lnTo>
                    <a:pt x="500" y="482"/>
                  </a:lnTo>
                  <a:lnTo>
                    <a:pt x="521" y="451"/>
                  </a:lnTo>
                  <a:lnTo>
                    <a:pt x="569" y="394"/>
                  </a:lnTo>
                  <a:lnTo>
                    <a:pt x="619" y="338"/>
                  </a:lnTo>
                  <a:lnTo>
                    <a:pt x="670" y="284"/>
                  </a:lnTo>
                  <a:lnTo>
                    <a:pt x="722" y="228"/>
                  </a:lnTo>
                  <a:lnTo>
                    <a:pt x="770" y="172"/>
                  </a:lnTo>
                  <a:lnTo>
                    <a:pt x="793" y="143"/>
                  </a:lnTo>
                  <a:lnTo>
                    <a:pt x="815" y="114"/>
                  </a:lnTo>
                  <a:lnTo>
                    <a:pt x="835" y="82"/>
                  </a:lnTo>
                  <a:lnTo>
                    <a:pt x="853" y="50"/>
                  </a:lnTo>
                  <a:lnTo>
                    <a:pt x="858" y="41"/>
                  </a:lnTo>
                  <a:lnTo>
                    <a:pt x="862" y="32"/>
                  </a:lnTo>
                  <a:lnTo>
                    <a:pt x="864" y="24"/>
                  </a:lnTo>
                  <a:lnTo>
                    <a:pt x="866" y="18"/>
                  </a:lnTo>
                  <a:lnTo>
                    <a:pt x="864" y="8"/>
                  </a:lnTo>
                  <a:lnTo>
                    <a:pt x="860" y="2"/>
                  </a:lnTo>
                  <a:lnTo>
                    <a:pt x="853" y="0"/>
                  </a:lnTo>
                  <a:lnTo>
                    <a:pt x="844" y="2"/>
                  </a:lnTo>
                  <a:lnTo>
                    <a:pt x="832" y="9"/>
                  </a:lnTo>
                  <a:lnTo>
                    <a:pt x="818" y="1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260" name="Freeform 53"/>
            <p:cNvSpPr>
              <a:spLocks/>
            </p:cNvSpPr>
            <p:nvPr/>
          </p:nvSpPr>
          <p:spPr bwMode="auto">
            <a:xfrm>
              <a:off x="3035" y="1765"/>
              <a:ext cx="463" cy="452"/>
            </a:xfrm>
            <a:custGeom>
              <a:avLst/>
              <a:gdLst>
                <a:gd name="T0" fmla="*/ 426 w 463"/>
                <a:gd name="T1" fmla="*/ 19 h 452"/>
                <a:gd name="T2" fmla="*/ 398 w 463"/>
                <a:gd name="T3" fmla="*/ 45 h 452"/>
                <a:gd name="T4" fmla="*/ 368 w 463"/>
                <a:gd name="T5" fmla="*/ 69 h 452"/>
                <a:gd name="T6" fmla="*/ 339 w 463"/>
                <a:gd name="T7" fmla="*/ 92 h 452"/>
                <a:gd name="T8" fmla="*/ 309 w 463"/>
                <a:gd name="T9" fmla="*/ 114 h 452"/>
                <a:gd name="T10" fmla="*/ 249 w 463"/>
                <a:gd name="T11" fmla="*/ 155 h 452"/>
                <a:gd name="T12" fmla="*/ 189 w 463"/>
                <a:gd name="T13" fmla="*/ 196 h 452"/>
                <a:gd name="T14" fmla="*/ 133 w 463"/>
                <a:gd name="T15" fmla="*/ 238 h 452"/>
                <a:gd name="T16" fmla="*/ 107 w 463"/>
                <a:gd name="T17" fmla="*/ 261 h 452"/>
                <a:gd name="T18" fmla="*/ 82 w 463"/>
                <a:gd name="T19" fmla="*/ 285 h 452"/>
                <a:gd name="T20" fmla="*/ 58 w 463"/>
                <a:gd name="T21" fmla="*/ 311 h 452"/>
                <a:gd name="T22" fmla="*/ 37 w 463"/>
                <a:gd name="T23" fmla="*/ 339 h 452"/>
                <a:gd name="T24" fmla="*/ 17 w 463"/>
                <a:gd name="T25" fmla="*/ 370 h 452"/>
                <a:gd name="T26" fmla="*/ 0 w 463"/>
                <a:gd name="T27" fmla="*/ 404 h 452"/>
                <a:gd name="T28" fmla="*/ 82 w 463"/>
                <a:gd name="T29" fmla="*/ 452 h 452"/>
                <a:gd name="T30" fmla="*/ 102 w 463"/>
                <a:gd name="T31" fmla="*/ 422 h 452"/>
                <a:gd name="T32" fmla="*/ 123 w 463"/>
                <a:gd name="T33" fmla="*/ 394 h 452"/>
                <a:gd name="T34" fmla="*/ 144 w 463"/>
                <a:gd name="T35" fmla="*/ 367 h 452"/>
                <a:gd name="T36" fmla="*/ 167 w 463"/>
                <a:gd name="T37" fmla="*/ 342 h 452"/>
                <a:gd name="T38" fmla="*/ 216 w 463"/>
                <a:gd name="T39" fmla="*/ 293 h 452"/>
                <a:gd name="T40" fmla="*/ 265 w 463"/>
                <a:gd name="T41" fmla="*/ 246 h 452"/>
                <a:gd name="T42" fmla="*/ 316 w 463"/>
                <a:gd name="T43" fmla="*/ 199 h 452"/>
                <a:gd name="T44" fmla="*/ 365 w 463"/>
                <a:gd name="T45" fmla="*/ 149 h 452"/>
                <a:gd name="T46" fmla="*/ 388 w 463"/>
                <a:gd name="T47" fmla="*/ 121 h 452"/>
                <a:gd name="T48" fmla="*/ 411 w 463"/>
                <a:gd name="T49" fmla="*/ 93 h 452"/>
                <a:gd name="T50" fmla="*/ 433 w 463"/>
                <a:gd name="T51" fmla="*/ 63 h 452"/>
                <a:gd name="T52" fmla="*/ 454 w 463"/>
                <a:gd name="T53" fmla="*/ 31 h 452"/>
                <a:gd name="T54" fmla="*/ 459 w 463"/>
                <a:gd name="T55" fmla="*/ 19 h 452"/>
                <a:gd name="T56" fmla="*/ 463 w 463"/>
                <a:gd name="T57" fmla="*/ 10 h 452"/>
                <a:gd name="T58" fmla="*/ 463 w 463"/>
                <a:gd name="T59" fmla="*/ 5 h 452"/>
                <a:gd name="T60" fmla="*/ 459 w 463"/>
                <a:gd name="T61" fmla="*/ 2 h 452"/>
                <a:gd name="T62" fmla="*/ 455 w 463"/>
                <a:gd name="T63" fmla="*/ 0 h 452"/>
                <a:gd name="T64" fmla="*/ 447 w 463"/>
                <a:gd name="T65" fmla="*/ 4 h 452"/>
                <a:gd name="T66" fmla="*/ 437 w 463"/>
                <a:gd name="T67" fmla="*/ 10 h 452"/>
                <a:gd name="T68" fmla="*/ 426 w 463"/>
                <a:gd name="T69" fmla="*/ 19 h 4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63"/>
                <a:gd name="T106" fmla="*/ 0 h 452"/>
                <a:gd name="T107" fmla="*/ 463 w 463"/>
                <a:gd name="T108" fmla="*/ 452 h 45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63" h="452">
                  <a:moveTo>
                    <a:pt x="426" y="19"/>
                  </a:moveTo>
                  <a:lnTo>
                    <a:pt x="398" y="45"/>
                  </a:lnTo>
                  <a:lnTo>
                    <a:pt x="368" y="69"/>
                  </a:lnTo>
                  <a:lnTo>
                    <a:pt x="339" y="92"/>
                  </a:lnTo>
                  <a:lnTo>
                    <a:pt x="309" y="114"/>
                  </a:lnTo>
                  <a:lnTo>
                    <a:pt x="249" y="155"/>
                  </a:lnTo>
                  <a:lnTo>
                    <a:pt x="189" y="196"/>
                  </a:lnTo>
                  <a:lnTo>
                    <a:pt x="133" y="238"/>
                  </a:lnTo>
                  <a:lnTo>
                    <a:pt x="107" y="261"/>
                  </a:lnTo>
                  <a:lnTo>
                    <a:pt x="82" y="285"/>
                  </a:lnTo>
                  <a:lnTo>
                    <a:pt x="58" y="311"/>
                  </a:lnTo>
                  <a:lnTo>
                    <a:pt x="37" y="339"/>
                  </a:lnTo>
                  <a:lnTo>
                    <a:pt x="17" y="370"/>
                  </a:lnTo>
                  <a:lnTo>
                    <a:pt x="0" y="404"/>
                  </a:lnTo>
                  <a:lnTo>
                    <a:pt x="82" y="452"/>
                  </a:lnTo>
                  <a:lnTo>
                    <a:pt x="102" y="422"/>
                  </a:lnTo>
                  <a:lnTo>
                    <a:pt x="123" y="394"/>
                  </a:lnTo>
                  <a:lnTo>
                    <a:pt x="144" y="367"/>
                  </a:lnTo>
                  <a:lnTo>
                    <a:pt x="167" y="342"/>
                  </a:lnTo>
                  <a:lnTo>
                    <a:pt x="216" y="293"/>
                  </a:lnTo>
                  <a:lnTo>
                    <a:pt x="265" y="246"/>
                  </a:lnTo>
                  <a:lnTo>
                    <a:pt x="316" y="199"/>
                  </a:lnTo>
                  <a:lnTo>
                    <a:pt x="365" y="149"/>
                  </a:lnTo>
                  <a:lnTo>
                    <a:pt x="388" y="121"/>
                  </a:lnTo>
                  <a:lnTo>
                    <a:pt x="411" y="93"/>
                  </a:lnTo>
                  <a:lnTo>
                    <a:pt x="433" y="63"/>
                  </a:lnTo>
                  <a:lnTo>
                    <a:pt x="454" y="31"/>
                  </a:lnTo>
                  <a:lnTo>
                    <a:pt x="459" y="19"/>
                  </a:lnTo>
                  <a:lnTo>
                    <a:pt x="463" y="10"/>
                  </a:lnTo>
                  <a:lnTo>
                    <a:pt x="463" y="5"/>
                  </a:lnTo>
                  <a:lnTo>
                    <a:pt x="459" y="2"/>
                  </a:lnTo>
                  <a:lnTo>
                    <a:pt x="455" y="0"/>
                  </a:lnTo>
                  <a:lnTo>
                    <a:pt x="447" y="4"/>
                  </a:lnTo>
                  <a:lnTo>
                    <a:pt x="437" y="10"/>
                  </a:lnTo>
                  <a:lnTo>
                    <a:pt x="426" y="19"/>
                  </a:lnTo>
                  <a:close/>
                </a:path>
              </a:pathLst>
            </a:custGeom>
            <a:solidFill>
              <a:srgbClr val="B86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261" name="Freeform 54"/>
            <p:cNvSpPr>
              <a:spLocks/>
            </p:cNvSpPr>
            <p:nvPr/>
          </p:nvSpPr>
          <p:spPr bwMode="auto">
            <a:xfrm>
              <a:off x="2952" y="2179"/>
              <a:ext cx="162" cy="173"/>
            </a:xfrm>
            <a:custGeom>
              <a:avLst/>
              <a:gdLst>
                <a:gd name="T0" fmla="*/ 62 w 162"/>
                <a:gd name="T1" fmla="*/ 0 h 173"/>
                <a:gd name="T2" fmla="*/ 162 w 162"/>
                <a:gd name="T3" fmla="*/ 61 h 173"/>
                <a:gd name="T4" fmla="*/ 130 w 162"/>
                <a:gd name="T5" fmla="*/ 86 h 173"/>
                <a:gd name="T6" fmla="*/ 99 w 162"/>
                <a:gd name="T7" fmla="*/ 113 h 173"/>
                <a:gd name="T8" fmla="*/ 71 w 162"/>
                <a:gd name="T9" fmla="*/ 141 h 173"/>
                <a:gd name="T10" fmla="*/ 44 w 162"/>
                <a:gd name="T11" fmla="*/ 173 h 173"/>
                <a:gd name="T12" fmla="*/ 0 w 162"/>
                <a:gd name="T13" fmla="*/ 152 h 173"/>
                <a:gd name="T14" fmla="*/ 20 w 162"/>
                <a:gd name="T15" fmla="*/ 114 h 173"/>
                <a:gd name="T16" fmla="*/ 38 w 162"/>
                <a:gd name="T17" fmla="*/ 76 h 173"/>
                <a:gd name="T18" fmla="*/ 51 w 162"/>
                <a:gd name="T19" fmla="*/ 38 h 173"/>
                <a:gd name="T20" fmla="*/ 62 w 162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2"/>
                <a:gd name="T34" fmla="*/ 0 h 173"/>
                <a:gd name="T35" fmla="*/ 162 w 162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2" h="173">
                  <a:moveTo>
                    <a:pt x="62" y="0"/>
                  </a:moveTo>
                  <a:lnTo>
                    <a:pt x="162" y="61"/>
                  </a:lnTo>
                  <a:lnTo>
                    <a:pt x="130" y="86"/>
                  </a:lnTo>
                  <a:lnTo>
                    <a:pt x="99" y="113"/>
                  </a:lnTo>
                  <a:lnTo>
                    <a:pt x="71" y="141"/>
                  </a:lnTo>
                  <a:lnTo>
                    <a:pt x="44" y="173"/>
                  </a:lnTo>
                  <a:lnTo>
                    <a:pt x="0" y="152"/>
                  </a:lnTo>
                  <a:lnTo>
                    <a:pt x="20" y="114"/>
                  </a:lnTo>
                  <a:lnTo>
                    <a:pt x="38" y="76"/>
                  </a:lnTo>
                  <a:lnTo>
                    <a:pt x="51" y="3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9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262" name="Freeform 55"/>
            <p:cNvSpPr>
              <a:spLocks/>
            </p:cNvSpPr>
            <p:nvPr/>
          </p:nvSpPr>
          <p:spPr bwMode="auto">
            <a:xfrm>
              <a:off x="2691" y="2354"/>
              <a:ext cx="295" cy="201"/>
            </a:xfrm>
            <a:custGeom>
              <a:avLst/>
              <a:gdLst>
                <a:gd name="T0" fmla="*/ 287 w 295"/>
                <a:gd name="T1" fmla="*/ 21 h 201"/>
                <a:gd name="T2" fmla="*/ 292 w 295"/>
                <a:gd name="T3" fmla="*/ 35 h 201"/>
                <a:gd name="T4" fmla="*/ 295 w 295"/>
                <a:gd name="T5" fmla="*/ 50 h 201"/>
                <a:gd name="T6" fmla="*/ 295 w 295"/>
                <a:gd name="T7" fmla="*/ 65 h 201"/>
                <a:gd name="T8" fmla="*/ 293 w 295"/>
                <a:gd name="T9" fmla="*/ 80 h 201"/>
                <a:gd name="T10" fmla="*/ 290 w 295"/>
                <a:gd name="T11" fmla="*/ 87 h 201"/>
                <a:gd name="T12" fmla="*/ 286 w 295"/>
                <a:gd name="T13" fmla="*/ 94 h 201"/>
                <a:gd name="T14" fmla="*/ 275 w 295"/>
                <a:gd name="T15" fmla="*/ 106 h 201"/>
                <a:gd name="T16" fmla="*/ 263 w 295"/>
                <a:gd name="T17" fmla="*/ 117 h 201"/>
                <a:gd name="T18" fmla="*/ 253 w 295"/>
                <a:gd name="T19" fmla="*/ 129 h 201"/>
                <a:gd name="T20" fmla="*/ 246 w 295"/>
                <a:gd name="T21" fmla="*/ 141 h 201"/>
                <a:gd name="T22" fmla="*/ 242 w 295"/>
                <a:gd name="T23" fmla="*/ 150 h 201"/>
                <a:gd name="T24" fmla="*/ 239 w 295"/>
                <a:gd name="T25" fmla="*/ 157 h 201"/>
                <a:gd name="T26" fmla="*/ 239 w 295"/>
                <a:gd name="T27" fmla="*/ 164 h 201"/>
                <a:gd name="T28" fmla="*/ 241 w 295"/>
                <a:gd name="T29" fmla="*/ 170 h 201"/>
                <a:gd name="T30" fmla="*/ 243 w 295"/>
                <a:gd name="T31" fmla="*/ 178 h 201"/>
                <a:gd name="T32" fmla="*/ 246 w 295"/>
                <a:gd name="T33" fmla="*/ 187 h 201"/>
                <a:gd name="T34" fmla="*/ 249 w 295"/>
                <a:gd name="T35" fmla="*/ 201 h 201"/>
                <a:gd name="T36" fmla="*/ 239 w 295"/>
                <a:gd name="T37" fmla="*/ 197 h 201"/>
                <a:gd name="T38" fmla="*/ 232 w 295"/>
                <a:gd name="T39" fmla="*/ 194 h 201"/>
                <a:gd name="T40" fmla="*/ 220 w 295"/>
                <a:gd name="T41" fmla="*/ 191 h 201"/>
                <a:gd name="T42" fmla="*/ 211 w 295"/>
                <a:gd name="T43" fmla="*/ 187 h 201"/>
                <a:gd name="T44" fmla="*/ 205 w 295"/>
                <a:gd name="T45" fmla="*/ 184 h 201"/>
                <a:gd name="T46" fmla="*/ 202 w 295"/>
                <a:gd name="T47" fmla="*/ 180 h 201"/>
                <a:gd name="T48" fmla="*/ 199 w 295"/>
                <a:gd name="T49" fmla="*/ 173 h 201"/>
                <a:gd name="T50" fmla="*/ 197 w 295"/>
                <a:gd name="T51" fmla="*/ 165 h 201"/>
                <a:gd name="T52" fmla="*/ 192 w 295"/>
                <a:gd name="T53" fmla="*/ 152 h 201"/>
                <a:gd name="T54" fmla="*/ 180 w 295"/>
                <a:gd name="T55" fmla="*/ 158 h 201"/>
                <a:gd name="T56" fmla="*/ 168 w 295"/>
                <a:gd name="T57" fmla="*/ 165 h 201"/>
                <a:gd name="T58" fmla="*/ 144 w 295"/>
                <a:gd name="T59" fmla="*/ 172 h 201"/>
                <a:gd name="T60" fmla="*/ 121 w 295"/>
                <a:gd name="T61" fmla="*/ 177 h 201"/>
                <a:gd name="T62" fmla="*/ 98 w 295"/>
                <a:gd name="T63" fmla="*/ 178 h 201"/>
                <a:gd name="T64" fmla="*/ 75 w 295"/>
                <a:gd name="T65" fmla="*/ 177 h 201"/>
                <a:gd name="T66" fmla="*/ 52 w 295"/>
                <a:gd name="T67" fmla="*/ 174 h 201"/>
                <a:gd name="T68" fmla="*/ 27 w 295"/>
                <a:gd name="T69" fmla="*/ 170 h 201"/>
                <a:gd name="T70" fmla="*/ 0 w 295"/>
                <a:gd name="T71" fmla="*/ 167 h 201"/>
                <a:gd name="T72" fmla="*/ 48 w 295"/>
                <a:gd name="T73" fmla="*/ 157 h 201"/>
                <a:gd name="T74" fmla="*/ 72 w 295"/>
                <a:gd name="T75" fmla="*/ 153 h 201"/>
                <a:gd name="T76" fmla="*/ 95 w 295"/>
                <a:gd name="T77" fmla="*/ 144 h 201"/>
                <a:gd name="T78" fmla="*/ 104 w 295"/>
                <a:gd name="T79" fmla="*/ 140 h 201"/>
                <a:gd name="T80" fmla="*/ 111 w 295"/>
                <a:gd name="T81" fmla="*/ 135 h 201"/>
                <a:gd name="T82" fmla="*/ 124 w 295"/>
                <a:gd name="T83" fmla="*/ 125 h 201"/>
                <a:gd name="T84" fmla="*/ 133 w 295"/>
                <a:gd name="T85" fmla="*/ 114 h 201"/>
                <a:gd name="T86" fmla="*/ 141 w 295"/>
                <a:gd name="T87" fmla="*/ 102 h 201"/>
                <a:gd name="T88" fmla="*/ 154 w 295"/>
                <a:gd name="T89" fmla="*/ 77 h 201"/>
                <a:gd name="T90" fmla="*/ 162 w 295"/>
                <a:gd name="T91" fmla="*/ 64 h 201"/>
                <a:gd name="T92" fmla="*/ 170 w 295"/>
                <a:gd name="T93" fmla="*/ 50 h 201"/>
                <a:gd name="T94" fmla="*/ 187 w 295"/>
                <a:gd name="T95" fmla="*/ 31 h 201"/>
                <a:gd name="T96" fmla="*/ 196 w 295"/>
                <a:gd name="T97" fmla="*/ 22 h 201"/>
                <a:gd name="T98" fmla="*/ 205 w 295"/>
                <a:gd name="T99" fmla="*/ 14 h 201"/>
                <a:gd name="T100" fmla="*/ 218 w 295"/>
                <a:gd name="T101" fmla="*/ 8 h 201"/>
                <a:gd name="T102" fmla="*/ 229 w 295"/>
                <a:gd name="T103" fmla="*/ 3 h 201"/>
                <a:gd name="T104" fmla="*/ 242 w 295"/>
                <a:gd name="T105" fmla="*/ 1 h 201"/>
                <a:gd name="T106" fmla="*/ 255 w 295"/>
                <a:gd name="T107" fmla="*/ 0 h 201"/>
                <a:gd name="T108" fmla="*/ 265 w 295"/>
                <a:gd name="T109" fmla="*/ 2 h 201"/>
                <a:gd name="T110" fmla="*/ 273 w 295"/>
                <a:gd name="T111" fmla="*/ 7 h 201"/>
                <a:gd name="T112" fmla="*/ 281 w 295"/>
                <a:gd name="T113" fmla="*/ 13 h 201"/>
                <a:gd name="T114" fmla="*/ 287 w 295"/>
                <a:gd name="T115" fmla="*/ 21 h 20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95"/>
                <a:gd name="T175" fmla="*/ 0 h 201"/>
                <a:gd name="T176" fmla="*/ 295 w 295"/>
                <a:gd name="T177" fmla="*/ 201 h 20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95" h="201">
                  <a:moveTo>
                    <a:pt x="287" y="21"/>
                  </a:moveTo>
                  <a:lnTo>
                    <a:pt x="292" y="35"/>
                  </a:lnTo>
                  <a:lnTo>
                    <a:pt x="295" y="50"/>
                  </a:lnTo>
                  <a:lnTo>
                    <a:pt x="295" y="65"/>
                  </a:lnTo>
                  <a:lnTo>
                    <a:pt x="293" y="80"/>
                  </a:lnTo>
                  <a:lnTo>
                    <a:pt x="290" y="87"/>
                  </a:lnTo>
                  <a:lnTo>
                    <a:pt x="286" y="94"/>
                  </a:lnTo>
                  <a:lnTo>
                    <a:pt x="275" y="106"/>
                  </a:lnTo>
                  <a:lnTo>
                    <a:pt x="263" y="117"/>
                  </a:lnTo>
                  <a:lnTo>
                    <a:pt x="253" y="129"/>
                  </a:lnTo>
                  <a:lnTo>
                    <a:pt x="246" y="141"/>
                  </a:lnTo>
                  <a:lnTo>
                    <a:pt x="242" y="150"/>
                  </a:lnTo>
                  <a:lnTo>
                    <a:pt x="239" y="157"/>
                  </a:lnTo>
                  <a:lnTo>
                    <a:pt x="239" y="164"/>
                  </a:lnTo>
                  <a:lnTo>
                    <a:pt x="241" y="170"/>
                  </a:lnTo>
                  <a:lnTo>
                    <a:pt x="243" y="178"/>
                  </a:lnTo>
                  <a:lnTo>
                    <a:pt x="246" y="187"/>
                  </a:lnTo>
                  <a:lnTo>
                    <a:pt x="249" y="201"/>
                  </a:lnTo>
                  <a:lnTo>
                    <a:pt x="239" y="197"/>
                  </a:lnTo>
                  <a:lnTo>
                    <a:pt x="232" y="194"/>
                  </a:lnTo>
                  <a:lnTo>
                    <a:pt x="220" y="191"/>
                  </a:lnTo>
                  <a:lnTo>
                    <a:pt x="211" y="187"/>
                  </a:lnTo>
                  <a:lnTo>
                    <a:pt x="205" y="184"/>
                  </a:lnTo>
                  <a:lnTo>
                    <a:pt x="202" y="180"/>
                  </a:lnTo>
                  <a:lnTo>
                    <a:pt x="199" y="173"/>
                  </a:lnTo>
                  <a:lnTo>
                    <a:pt x="197" y="165"/>
                  </a:lnTo>
                  <a:lnTo>
                    <a:pt x="192" y="152"/>
                  </a:lnTo>
                  <a:lnTo>
                    <a:pt x="180" y="158"/>
                  </a:lnTo>
                  <a:lnTo>
                    <a:pt x="168" y="165"/>
                  </a:lnTo>
                  <a:lnTo>
                    <a:pt x="144" y="172"/>
                  </a:lnTo>
                  <a:lnTo>
                    <a:pt x="121" y="177"/>
                  </a:lnTo>
                  <a:lnTo>
                    <a:pt x="98" y="178"/>
                  </a:lnTo>
                  <a:lnTo>
                    <a:pt x="75" y="177"/>
                  </a:lnTo>
                  <a:lnTo>
                    <a:pt x="52" y="174"/>
                  </a:lnTo>
                  <a:lnTo>
                    <a:pt x="27" y="170"/>
                  </a:lnTo>
                  <a:lnTo>
                    <a:pt x="0" y="167"/>
                  </a:lnTo>
                  <a:lnTo>
                    <a:pt x="48" y="157"/>
                  </a:lnTo>
                  <a:lnTo>
                    <a:pt x="72" y="153"/>
                  </a:lnTo>
                  <a:lnTo>
                    <a:pt x="95" y="144"/>
                  </a:lnTo>
                  <a:lnTo>
                    <a:pt x="104" y="140"/>
                  </a:lnTo>
                  <a:lnTo>
                    <a:pt x="111" y="135"/>
                  </a:lnTo>
                  <a:lnTo>
                    <a:pt x="124" y="125"/>
                  </a:lnTo>
                  <a:lnTo>
                    <a:pt x="133" y="114"/>
                  </a:lnTo>
                  <a:lnTo>
                    <a:pt x="141" y="102"/>
                  </a:lnTo>
                  <a:lnTo>
                    <a:pt x="154" y="77"/>
                  </a:lnTo>
                  <a:lnTo>
                    <a:pt x="162" y="64"/>
                  </a:lnTo>
                  <a:lnTo>
                    <a:pt x="170" y="50"/>
                  </a:lnTo>
                  <a:lnTo>
                    <a:pt x="187" y="31"/>
                  </a:lnTo>
                  <a:lnTo>
                    <a:pt x="196" y="22"/>
                  </a:lnTo>
                  <a:lnTo>
                    <a:pt x="205" y="14"/>
                  </a:lnTo>
                  <a:lnTo>
                    <a:pt x="218" y="8"/>
                  </a:lnTo>
                  <a:lnTo>
                    <a:pt x="229" y="3"/>
                  </a:lnTo>
                  <a:lnTo>
                    <a:pt x="242" y="1"/>
                  </a:lnTo>
                  <a:lnTo>
                    <a:pt x="255" y="0"/>
                  </a:lnTo>
                  <a:lnTo>
                    <a:pt x="265" y="2"/>
                  </a:lnTo>
                  <a:lnTo>
                    <a:pt x="273" y="7"/>
                  </a:lnTo>
                  <a:lnTo>
                    <a:pt x="281" y="13"/>
                  </a:lnTo>
                  <a:lnTo>
                    <a:pt x="287" y="21"/>
                  </a:lnTo>
                  <a:close/>
                </a:path>
              </a:pathLst>
            </a:custGeom>
            <a:solidFill>
              <a:srgbClr val="876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263" name="Freeform 56"/>
            <p:cNvSpPr>
              <a:spLocks/>
            </p:cNvSpPr>
            <p:nvPr/>
          </p:nvSpPr>
          <p:spPr bwMode="auto">
            <a:xfrm>
              <a:off x="3051" y="1810"/>
              <a:ext cx="399" cy="367"/>
            </a:xfrm>
            <a:custGeom>
              <a:avLst/>
              <a:gdLst>
                <a:gd name="T0" fmla="*/ 0 w 399"/>
                <a:gd name="T1" fmla="*/ 353 h 367"/>
                <a:gd name="T2" fmla="*/ 17 w 399"/>
                <a:gd name="T3" fmla="*/ 324 h 367"/>
                <a:gd name="T4" fmla="*/ 34 w 399"/>
                <a:gd name="T5" fmla="*/ 294 h 367"/>
                <a:gd name="T6" fmla="*/ 54 w 399"/>
                <a:gd name="T7" fmla="*/ 268 h 367"/>
                <a:gd name="T8" fmla="*/ 76 w 399"/>
                <a:gd name="T9" fmla="*/ 244 h 367"/>
                <a:gd name="T10" fmla="*/ 99 w 399"/>
                <a:gd name="T11" fmla="*/ 220 h 367"/>
                <a:gd name="T12" fmla="*/ 123 w 399"/>
                <a:gd name="T13" fmla="*/ 198 h 367"/>
                <a:gd name="T14" fmla="*/ 176 w 399"/>
                <a:gd name="T15" fmla="*/ 158 h 367"/>
                <a:gd name="T16" fmla="*/ 230 w 399"/>
                <a:gd name="T17" fmla="*/ 120 h 367"/>
                <a:gd name="T18" fmla="*/ 286 w 399"/>
                <a:gd name="T19" fmla="*/ 82 h 367"/>
                <a:gd name="T20" fmla="*/ 343 w 399"/>
                <a:gd name="T21" fmla="*/ 43 h 367"/>
                <a:gd name="T22" fmla="*/ 399 w 399"/>
                <a:gd name="T23" fmla="*/ 0 h 367"/>
                <a:gd name="T24" fmla="*/ 376 w 399"/>
                <a:gd name="T25" fmla="*/ 25 h 367"/>
                <a:gd name="T26" fmla="*/ 352 w 399"/>
                <a:gd name="T27" fmla="*/ 49 h 367"/>
                <a:gd name="T28" fmla="*/ 303 w 399"/>
                <a:gd name="T29" fmla="*/ 94 h 367"/>
                <a:gd name="T30" fmla="*/ 202 w 399"/>
                <a:gd name="T31" fmla="*/ 176 h 367"/>
                <a:gd name="T32" fmla="*/ 151 w 399"/>
                <a:gd name="T33" fmla="*/ 217 h 367"/>
                <a:gd name="T34" fmla="*/ 102 w 399"/>
                <a:gd name="T35" fmla="*/ 261 h 367"/>
                <a:gd name="T36" fmla="*/ 79 w 399"/>
                <a:gd name="T37" fmla="*/ 285 h 367"/>
                <a:gd name="T38" fmla="*/ 56 w 399"/>
                <a:gd name="T39" fmla="*/ 311 h 367"/>
                <a:gd name="T40" fmla="*/ 34 w 399"/>
                <a:gd name="T41" fmla="*/ 338 h 367"/>
                <a:gd name="T42" fmla="*/ 13 w 399"/>
                <a:gd name="T43" fmla="*/ 367 h 367"/>
                <a:gd name="T44" fmla="*/ 0 w 399"/>
                <a:gd name="T45" fmla="*/ 353 h 36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99"/>
                <a:gd name="T70" fmla="*/ 0 h 367"/>
                <a:gd name="T71" fmla="*/ 399 w 399"/>
                <a:gd name="T72" fmla="*/ 367 h 36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99" h="367">
                  <a:moveTo>
                    <a:pt x="0" y="353"/>
                  </a:moveTo>
                  <a:lnTo>
                    <a:pt x="17" y="324"/>
                  </a:lnTo>
                  <a:lnTo>
                    <a:pt x="34" y="294"/>
                  </a:lnTo>
                  <a:lnTo>
                    <a:pt x="54" y="268"/>
                  </a:lnTo>
                  <a:lnTo>
                    <a:pt x="76" y="244"/>
                  </a:lnTo>
                  <a:lnTo>
                    <a:pt x="99" y="220"/>
                  </a:lnTo>
                  <a:lnTo>
                    <a:pt x="123" y="198"/>
                  </a:lnTo>
                  <a:lnTo>
                    <a:pt x="176" y="158"/>
                  </a:lnTo>
                  <a:lnTo>
                    <a:pt x="230" y="120"/>
                  </a:lnTo>
                  <a:lnTo>
                    <a:pt x="286" y="82"/>
                  </a:lnTo>
                  <a:lnTo>
                    <a:pt x="343" y="43"/>
                  </a:lnTo>
                  <a:lnTo>
                    <a:pt x="399" y="0"/>
                  </a:lnTo>
                  <a:lnTo>
                    <a:pt x="376" y="25"/>
                  </a:lnTo>
                  <a:lnTo>
                    <a:pt x="352" y="49"/>
                  </a:lnTo>
                  <a:lnTo>
                    <a:pt x="303" y="94"/>
                  </a:lnTo>
                  <a:lnTo>
                    <a:pt x="202" y="176"/>
                  </a:lnTo>
                  <a:lnTo>
                    <a:pt x="151" y="217"/>
                  </a:lnTo>
                  <a:lnTo>
                    <a:pt x="102" y="261"/>
                  </a:lnTo>
                  <a:lnTo>
                    <a:pt x="79" y="285"/>
                  </a:lnTo>
                  <a:lnTo>
                    <a:pt x="56" y="311"/>
                  </a:lnTo>
                  <a:lnTo>
                    <a:pt x="34" y="338"/>
                  </a:lnTo>
                  <a:lnTo>
                    <a:pt x="13" y="367"/>
                  </a:lnTo>
                  <a:lnTo>
                    <a:pt x="0" y="353"/>
                  </a:lnTo>
                  <a:close/>
                </a:path>
              </a:pathLst>
            </a:custGeom>
            <a:solidFill>
              <a:srgbClr val="943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264" name="Freeform 57"/>
            <p:cNvSpPr>
              <a:spLocks/>
            </p:cNvSpPr>
            <p:nvPr/>
          </p:nvSpPr>
          <p:spPr bwMode="auto">
            <a:xfrm>
              <a:off x="3110" y="1906"/>
              <a:ext cx="277" cy="288"/>
            </a:xfrm>
            <a:custGeom>
              <a:avLst/>
              <a:gdLst>
                <a:gd name="T0" fmla="*/ 0 w 277"/>
                <a:gd name="T1" fmla="*/ 279 h 288"/>
                <a:gd name="T2" fmla="*/ 15 w 277"/>
                <a:gd name="T3" fmla="*/ 256 h 288"/>
                <a:gd name="T4" fmla="*/ 30 w 277"/>
                <a:gd name="T5" fmla="*/ 237 h 288"/>
                <a:gd name="T6" fmla="*/ 62 w 277"/>
                <a:gd name="T7" fmla="*/ 197 h 288"/>
                <a:gd name="T8" fmla="*/ 96 w 277"/>
                <a:gd name="T9" fmla="*/ 164 h 288"/>
                <a:gd name="T10" fmla="*/ 131 w 277"/>
                <a:gd name="T11" fmla="*/ 131 h 288"/>
                <a:gd name="T12" fmla="*/ 204 w 277"/>
                <a:gd name="T13" fmla="*/ 68 h 288"/>
                <a:gd name="T14" fmla="*/ 241 w 277"/>
                <a:gd name="T15" fmla="*/ 35 h 288"/>
                <a:gd name="T16" fmla="*/ 277 w 277"/>
                <a:gd name="T17" fmla="*/ 0 h 288"/>
                <a:gd name="T18" fmla="*/ 243 w 277"/>
                <a:gd name="T19" fmla="*/ 36 h 288"/>
                <a:gd name="T20" fmla="*/ 207 w 277"/>
                <a:gd name="T21" fmla="*/ 71 h 288"/>
                <a:gd name="T22" fmla="*/ 135 w 277"/>
                <a:gd name="T23" fmla="*/ 138 h 288"/>
                <a:gd name="T24" fmla="*/ 100 w 277"/>
                <a:gd name="T25" fmla="*/ 172 h 288"/>
                <a:gd name="T26" fmla="*/ 67 w 277"/>
                <a:gd name="T27" fmla="*/ 208 h 288"/>
                <a:gd name="T28" fmla="*/ 37 w 277"/>
                <a:gd name="T29" fmla="*/ 246 h 288"/>
                <a:gd name="T30" fmla="*/ 8 w 277"/>
                <a:gd name="T31" fmla="*/ 288 h 288"/>
                <a:gd name="T32" fmla="*/ 0 w 277"/>
                <a:gd name="T33" fmla="*/ 279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7"/>
                <a:gd name="T52" fmla="*/ 0 h 288"/>
                <a:gd name="T53" fmla="*/ 277 w 277"/>
                <a:gd name="T54" fmla="*/ 288 h 2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7" h="288">
                  <a:moveTo>
                    <a:pt x="0" y="279"/>
                  </a:moveTo>
                  <a:lnTo>
                    <a:pt x="15" y="256"/>
                  </a:lnTo>
                  <a:lnTo>
                    <a:pt x="30" y="237"/>
                  </a:lnTo>
                  <a:lnTo>
                    <a:pt x="62" y="197"/>
                  </a:lnTo>
                  <a:lnTo>
                    <a:pt x="96" y="164"/>
                  </a:lnTo>
                  <a:lnTo>
                    <a:pt x="131" y="131"/>
                  </a:lnTo>
                  <a:lnTo>
                    <a:pt x="204" y="68"/>
                  </a:lnTo>
                  <a:lnTo>
                    <a:pt x="241" y="35"/>
                  </a:lnTo>
                  <a:lnTo>
                    <a:pt x="277" y="0"/>
                  </a:lnTo>
                  <a:lnTo>
                    <a:pt x="243" y="36"/>
                  </a:lnTo>
                  <a:lnTo>
                    <a:pt x="207" y="71"/>
                  </a:lnTo>
                  <a:lnTo>
                    <a:pt x="135" y="138"/>
                  </a:lnTo>
                  <a:lnTo>
                    <a:pt x="100" y="172"/>
                  </a:lnTo>
                  <a:lnTo>
                    <a:pt x="67" y="208"/>
                  </a:lnTo>
                  <a:lnTo>
                    <a:pt x="37" y="246"/>
                  </a:lnTo>
                  <a:lnTo>
                    <a:pt x="8" y="288"/>
                  </a:lnTo>
                  <a:lnTo>
                    <a:pt x="0" y="279"/>
                  </a:lnTo>
                  <a:close/>
                </a:path>
              </a:pathLst>
            </a:custGeom>
            <a:solidFill>
              <a:srgbClr val="B86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265" name="Freeform 58"/>
            <p:cNvSpPr>
              <a:spLocks/>
            </p:cNvSpPr>
            <p:nvPr/>
          </p:nvSpPr>
          <p:spPr bwMode="auto">
            <a:xfrm>
              <a:off x="2966" y="2200"/>
              <a:ext cx="93" cy="134"/>
            </a:xfrm>
            <a:custGeom>
              <a:avLst/>
              <a:gdLst>
                <a:gd name="T0" fmla="*/ 52 w 93"/>
                <a:gd name="T1" fmla="*/ 0 h 134"/>
                <a:gd name="T2" fmla="*/ 41 w 93"/>
                <a:gd name="T3" fmla="*/ 34 h 134"/>
                <a:gd name="T4" fmla="*/ 29 w 93"/>
                <a:gd name="T5" fmla="*/ 66 h 134"/>
                <a:gd name="T6" fmla="*/ 15 w 93"/>
                <a:gd name="T7" fmla="*/ 97 h 134"/>
                <a:gd name="T8" fmla="*/ 0 w 93"/>
                <a:gd name="T9" fmla="*/ 130 h 134"/>
                <a:gd name="T10" fmla="*/ 12 w 93"/>
                <a:gd name="T11" fmla="*/ 134 h 134"/>
                <a:gd name="T12" fmla="*/ 18 w 93"/>
                <a:gd name="T13" fmla="*/ 119 h 134"/>
                <a:gd name="T14" fmla="*/ 26 w 93"/>
                <a:gd name="T15" fmla="*/ 102 h 134"/>
                <a:gd name="T16" fmla="*/ 42 w 93"/>
                <a:gd name="T17" fmla="*/ 67 h 134"/>
                <a:gd name="T18" fmla="*/ 52 w 93"/>
                <a:gd name="T19" fmla="*/ 52 h 134"/>
                <a:gd name="T20" fmla="*/ 64 w 93"/>
                <a:gd name="T21" fmla="*/ 37 h 134"/>
                <a:gd name="T22" fmla="*/ 77 w 93"/>
                <a:gd name="T23" fmla="*/ 28 h 134"/>
                <a:gd name="T24" fmla="*/ 85 w 93"/>
                <a:gd name="T25" fmla="*/ 23 h 134"/>
                <a:gd name="T26" fmla="*/ 93 w 93"/>
                <a:gd name="T27" fmla="*/ 21 h 134"/>
                <a:gd name="T28" fmla="*/ 91 w 93"/>
                <a:gd name="T29" fmla="*/ 20 h 134"/>
                <a:gd name="T30" fmla="*/ 86 w 93"/>
                <a:gd name="T31" fmla="*/ 18 h 134"/>
                <a:gd name="T32" fmla="*/ 72 w 93"/>
                <a:gd name="T33" fmla="*/ 11 h 134"/>
                <a:gd name="T34" fmla="*/ 58 w 93"/>
                <a:gd name="T35" fmla="*/ 4 h 134"/>
                <a:gd name="T36" fmla="*/ 53 w 93"/>
                <a:gd name="T37" fmla="*/ 1 h 134"/>
                <a:gd name="T38" fmla="*/ 52 w 93"/>
                <a:gd name="T39" fmla="*/ 0 h 1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3"/>
                <a:gd name="T61" fmla="*/ 0 h 134"/>
                <a:gd name="T62" fmla="*/ 93 w 93"/>
                <a:gd name="T63" fmla="*/ 134 h 13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3" h="134">
                  <a:moveTo>
                    <a:pt x="52" y="0"/>
                  </a:moveTo>
                  <a:lnTo>
                    <a:pt x="41" y="34"/>
                  </a:lnTo>
                  <a:lnTo>
                    <a:pt x="29" y="66"/>
                  </a:lnTo>
                  <a:lnTo>
                    <a:pt x="15" y="97"/>
                  </a:lnTo>
                  <a:lnTo>
                    <a:pt x="0" y="130"/>
                  </a:lnTo>
                  <a:lnTo>
                    <a:pt x="12" y="134"/>
                  </a:lnTo>
                  <a:lnTo>
                    <a:pt x="18" y="119"/>
                  </a:lnTo>
                  <a:lnTo>
                    <a:pt x="26" y="102"/>
                  </a:lnTo>
                  <a:lnTo>
                    <a:pt x="42" y="67"/>
                  </a:lnTo>
                  <a:lnTo>
                    <a:pt x="52" y="52"/>
                  </a:lnTo>
                  <a:lnTo>
                    <a:pt x="64" y="37"/>
                  </a:lnTo>
                  <a:lnTo>
                    <a:pt x="77" y="28"/>
                  </a:lnTo>
                  <a:lnTo>
                    <a:pt x="85" y="23"/>
                  </a:lnTo>
                  <a:lnTo>
                    <a:pt x="93" y="21"/>
                  </a:lnTo>
                  <a:lnTo>
                    <a:pt x="91" y="20"/>
                  </a:lnTo>
                  <a:lnTo>
                    <a:pt x="86" y="18"/>
                  </a:lnTo>
                  <a:lnTo>
                    <a:pt x="72" y="11"/>
                  </a:lnTo>
                  <a:lnTo>
                    <a:pt x="58" y="4"/>
                  </a:lnTo>
                  <a:lnTo>
                    <a:pt x="53" y="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266" name="Freeform 59"/>
            <p:cNvSpPr>
              <a:spLocks/>
            </p:cNvSpPr>
            <p:nvPr/>
          </p:nvSpPr>
          <p:spPr bwMode="auto">
            <a:xfrm>
              <a:off x="2993" y="2238"/>
              <a:ext cx="81" cy="97"/>
            </a:xfrm>
            <a:custGeom>
              <a:avLst/>
              <a:gdLst>
                <a:gd name="T0" fmla="*/ 81 w 81"/>
                <a:gd name="T1" fmla="*/ 0 h 97"/>
                <a:gd name="T2" fmla="*/ 43 w 81"/>
                <a:gd name="T3" fmla="*/ 27 h 97"/>
                <a:gd name="T4" fmla="*/ 19 w 81"/>
                <a:gd name="T5" fmla="*/ 56 h 97"/>
                <a:gd name="T6" fmla="*/ 0 w 81"/>
                <a:gd name="T7" fmla="*/ 97 h 97"/>
                <a:gd name="T8" fmla="*/ 38 w 81"/>
                <a:gd name="T9" fmla="*/ 50 h 97"/>
                <a:gd name="T10" fmla="*/ 66 w 81"/>
                <a:gd name="T11" fmla="*/ 27 h 97"/>
                <a:gd name="T12" fmla="*/ 81 w 81"/>
                <a:gd name="T13" fmla="*/ 0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"/>
                <a:gd name="T22" fmla="*/ 0 h 97"/>
                <a:gd name="T23" fmla="*/ 81 w 81"/>
                <a:gd name="T24" fmla="*/ 97 h 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" h="97">
                  <a:moveTo>
                    <a:pt x="81" y="0"/>
                  </a:moveTo>
                  <a:lnTo>
                    <a:pt x="43" y="27"/>
                  </a:lnTo>
                  <a:lnTo>
                    <a:pt x="19" y="56"/>
                  </a:lnTo>
                  <a:lnTo>
                    <a:pt x="0" y="97"/>
                  </a:lnTo>
                  <a:lnTo>
                    <a:pt x="38" y="50"/>
                  </a:lnTo>
                  <a:lnTo>
                    <a:pt x="66" y="27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267" name="Freeform 60"/>
            <p:cNvSpPr>
              <a:spLocks/>
            </p:cNvSpPr>
            <p:nvPr/>
          </p:nvSpPr>
          <p:spPr bwMode="auto">
            <a:xfrm>
              <a:off x="2716" y="2416"/>
              <a:ext cx="242" cy="137"/>
            </a:xfrm>
            <a:custGeom>
              <a:avLst/>
              <a:gdLst>
                <a:gd name="T0" fmla="*/ 0 w 242"/>
                <a:gd name="T1" fmla="*/ 106 h 137"/>
                <a:gd name="T2" fmla="*/ 25 w 242"/>
                <a:gd name="T3" fmla="*/ 99 h 137"/>
                <a:gd name="T4" fmla="*/ 48 w 242"/>
                <a:gd name="T5" fmla="*/ 92 h 137"/>
                <a:gd name="T6" fmla="*/ 70 w 242"/>
                <a:gd name="T7" fmla="*/ 83 h 137"/>
                <a:gd name="T8" fmla="*/ 88 w 242"/>
                <a:gd name="T9" fmla="*/ 72 h 137"/>
                <a:gd name="T10" fmla="*/ 106 w 242"/>
                <a:gd name="T11" fmla="*/ 60 h 137"/>
                <a:gd name="T12" fmla="*/ 121 w 242"/>
                <a:gd name="T13" fmla="*/ 45 h 137"/>
                <a:gd name="T14" fmla="*/ 136 w 242"/>
                <a:gd name="T15" fmla="*/ 26 h 137"/>
                <a:gd name="T16" fmla="*/ 147 w 242"/>
                <a:gd name="T17" fmla="*/ 6 h 137"/>
                <a:gd name="T18" fmla="*/ 144 w 242"/>
                <a:gd name="T19" fmla="*/ 25 h 137"/>
                <a:gd name="T20" fmla="*/ 142 w 242"/>
                <a:gd name="T21" fmla="*/ 35 h 137"/>
                <a:gd name="T22" fmla="*/ 138 w 242"/>
                <a:gd name="T23" fmla="*/ 46 h 137"/>
                <a:gd name="T24" fmla="*/ 132 w 242"/>
                <a:gd name="T25" fmla="*/ 57 h 137"/>
                <a:gd name="T26" fmla="*/ 125 w 242"/>
                <a:gd name="T27" fmla="*/ 67 h 137"/>
                <a:gd name="T28" fmla="*/ 115 w 242"/>
                <a:gd name="T29" fmla="*/ 76 h 137"/>
                <a:gd name="T30" fmla="*/ 102 w 242"/>
                <a:gd name="T31" fmla="*/ 86 h 137"/>
                <a:gd name="T32" fmla="*/ 122 w 242"/>
                <a:gd name="T33" fmla="*/ 81 h 137"/>
                <a:gd name="T34" fmla="*/ 139 w 242"/>
                <a:gd name="T35" fmla="*/ 72 h 137"/>
                <a:gd name="T36" fmla="*/ 152 w 242"/>
                <a:gd name="T37" fmla="*/ 61 h 137"/>
                <a:gd name="T38" fmla="*/ 163 w 242"/>
                <a:gd name="T39" fmla="*/ 48 h 137"/>
                <a:gd name="T40" fmla="*/ 183 w 242"/>
                <a:gd name="T41" fmla="*/ 22 h 137"/>
                <a:gd name="T42" fmla="*/ 191 w 242"/>
                <a:gd name="T43" fmla="*/ 10 h 137"/>
                <a:gd name="T44" fmla="*/ 199 w 242"/>
                <a:gd name="T45" fmla="*/ 0 h 137"/>
                <a:gd name="T46" fmla="*/ 196 w 242"/>
                <a:gd name="T47" fmla="*/ 9 h 137"/>
                <a:gd name="T48" fmla="*/ 194 w 242"/>
                <a:gd name="T49" fmla="*/ 20 h 137"/>
                <a:gd name="T50" fmla="*/ 190 w 242"/>
                <a:gd name="T51" fmla="*/ 43 h 137"/>
                <a:gd name="T52" fmla="*/ 190 w 242"/>
                <a:gd name="T53" fmla="*/ 64 h 137"/>
                <a:gd name="T54" fmla="*/ 191 w 242"/>
                <a:gd name="T55" fmla="*/ 75 h 137"/>
                <a:gd name="T56" fmla="*/ 194 w 242"/>
                <a:gd name="T57" fmla="*/ 84 h 137"/>
                <a:gd name="T58" fmla="*/ 216 w 242"/>
                <a:gd name="T59" fmla="*/ 55 h 137"/>
                <a:gd name="T60" fmla="*/ 229 w 242"/>
                <a:gd name="T61" fmla="*/ 40 h 137"/>
                <a:gd name="T62" fmla="*/ 242 w 242"/>
                <a:gd name="T63" fmla="*/ 27 h 137"/>
                <a:gd name="T64" fmla="*/ 231 w 242"/>
                <a:gd name="T65" fmla="*/ 45 h 137"/>
                <a:gd name="T66" fmla="*/ 223 w 242"/>
                <a:gd name="T67" fmla="*/ 61 h 137"/>
                <a:gd name="T68" fmla="*/ 218 w 242"/>
                <a:gd name="T69" fmla="*/ 74 h 137"/>
                <a:gd name="T70" fmla="*/ 216 w 242"/>
                <a:gd name="T71" fmla="*/ 86 h 137"/>
                <a:gd name="T72" fmla="*/ 214 w 242"/>
                <a:gd name="T73" fmla="*/ 97 h 137"/>
                <a:gd name="T74" fmla="*/ 216 w 242"/>
                <a:gd name="T75" fmla="*/ 109 h 137"/>
                <a:gd name="T76" fmla="*/ 219 w 242"/>
                <a:gd name="T77" fmla="*/ 122 h 137"/>
                <a:gd name="T78" fmla="*/ 223 w 242"/>
                <a:gd name="T79" fmla="*/ 137 h 137"/>
                <a:gd name="T80" fmla="*/ 212 w 242"/>
                <a:gd name="T81" fmla="*/ 135 h 137"/>
                <a:gd name="T82" fmla="*/ 204 w 242"/>
                <a:gd name="T83" fmla="*/ 132 h 137"/>
                <a:gd name="T84" fmla="*/ 196 w 242"/>
                <a:gd name="T85" fmla="*/ 129 h 137"/>
                <a:gd name="T86" fmla="*/ 190 w 242"/>
                <a:gd name="T87" fmla="*/ 125 h 137"/>
                <a:gd name="T88" fmla="*/ 184 w 242"/>
                <a:gd name="T89" fmla="*/ 120 h 137"/>
                <a:gd name="T90" fmla="*/ 180 w 242"/>
                <a:gd name="T91" fmla="*/ 115 h 137"/>
                <a:gd name="T92" fmla="*/ 178 w 242"/>
                <a:gd name="T93" fmla="*/ 100 h 137"/>
                <a:gd name="T94" fmla="*/ 176 w 242"/>
                <a:gd name="T95" fmla="*/ 92 h 137"/>
                <a:gd name="T96" fmla="*/ 171 w 242"/>
                <a:gd name="T97" fmla="*/ 82 h 137"/>
                <a:gd name="T98" fmla="*/ 154 w 242"/>
                <a:gd name="T99" fmla="*/ 94 h 137"/>
                <a:gd name="T100" fmla="*/ 134 w 242"/>
                <a:gd name="T101" fmla="*/ 103 h 137"/>
                <a:gd name="T102" fmla="*/ 113 w 242"/>
                <a:gd name="T103" fmla="*/ 109 h 137"/>
                <a:gd name="T104" fmla="*/ 89 w 242"/>
                <a:gd name="T105" fmla="*/ 114 h 137"/>
                <a:gd name="T106" fmla="*/ 65 w 242"/>
                <a:gd name="T107" fmla="*/ 115 h 137"/>
                <a:gd name="T108" fmla="*/ 41 w 242"/>
                <a:gd name="T109" fmla="*/ 114 h 137"/>
                <a:gd name="T110" fmla="*/ 19 w 242"/>
                <a:gd name="T111" fmla="*/ 111 h 137"/>
                <a:gd name="T112" fmla="*/ 0 w 242"/>
                <a:gd name="T113" fmla="*/ 106 h 13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2"/>
                <a:gd name="T172" fmla="*/ 0 h 137"/>
                <a:gd name="T173" fmla="*/ 242 w 242"/>
                <a:gd name="T174" fmla="*/ 137 h 13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2" h="137">
                  <a:moveTo>
                    <a:pt x="0" y="106"/>
                  </a:moveTo>
                  <a:lnTo>
                    <a:pt x="25" y="99"/>
                  </a:lnTo>
                  <a:lnTo>
                    <a:pt x="48" y="92"/>
                  </a:lnTo>
                  <a:lnTo>
                    <a:pt x="70" y="83"/>
                  </a:lnTo>
                  <a:lnTo>
                    <a:pt x="88" y="72"/>
                  </a:lnTo>
                  <a:lnTo>
                    <a:pt x="106" y="60"/>
                  </a:lnTo>
                  <a:lnTo>
                    <a:pt x="121" y="45"/>
                  </a:lnTo>
                  <a:lnTo>
                    <a:pt x="136" y="26"/>
                  </a:lnTo>
                  <a:lnTo>
                    <a:pt x="147" y="6"/>
                  </a:lnTo>
                  <a:lnTo>
                    <a:pt x="144" y="25"/>
                  </a:lnTo>
                  <a:lnTo>
                    <a:pt x="142" y="35"/>
                  </a:lnTo>
                  <a:lnTo>
                    <a:pt x="138" y="46"/>
                  </a:lnTo>
                  <a:lnTo>
                    <a:pt x="132" y="57"/>
                  </a:lnTo>
                  <a:lnTo>
                    <a:pt x="125" y="67"/>
                  </a:lnTo>
                  <a:lnTo>
                    <a:pt x="115" y="76"/>
                  </a:lnTo>
                  <a:lnTo>
                    <a:pt x="102" y="86"/>
                  </a:lnTo>
                  <a:lnTo>
                    <a:pt x="122" y="81"/>
                  </a:lnTo>
                  <a:lnTo>
                    <a:pt x="139" y="72"/>
                  </a:lnTo>
                  <a:lnTo>
                    <a:pt x="152" y="61"/>
                  </a:lnTo>
                  <a:lnTo>
                    <a:pt x="163" y="48"/>
                  </a:lnTo>
                  <a:lnTo>
                    <a:pt x="183" y="22"/>
                  </a:lnTo>
                  <a:lnTo>
                    <a:pt x="191" y="10"/>
                  </a:lnTo>
                  <a:lnTo>
                    <a:pt x="199" y="0"/>
                  </a:lnTo>
                  <a:lnTo>
                    <a:pt x="196" y="9"/>
                  </a:lnTo>
                  <a:lnTo>
                    <a:pt x="194" y="20"/>
                  </a:lnTo>
                  <a:lnTo>
                    <a:pt x="190" y="43"/>
                  </a:lnTo>
                  <a:lnTo>
                    <a:pt x="190" y="64"/>
                  </a:lnTo>
                  <a:lnTo>
                    <a:pt x="191" y="75"/>
                  </a:lnTo>
                  <a:lnTo>
                    <a:pt x="194" y="84"/>
                  </a:lnTo>
                  <a:lnTo>
                    <a:pt x="216" y="55"/>
                  </a:lnTo>
                  <a:lnTo>
                    <a:pt x="229" y="40"/>
                  </a:lnTo>
                  <a:lnTo>
                    <a:pt x="242" y="27"/>
                  </a:lnTo>
                  <a:lnTo>
                    <a:pt x="231" y="45"/>
                  </a:lnTo>
                  <a:lnTo>
                    <a:pt x="223" y="61"/>
                  </a:lnTo>
                  <a:lnTo>
                    <a:pt x="218" y="74"/>
                  </a:lnTo>
                  <a:lnTo>
                    <a:pt x="216" y="86"/>
                  </a:lnTo>
                  <a:lnTo>
                    <a:pt x="214" y="97"/>
                  </a:lnTo>
                  <a:lnTo>
                    <a:pt x="216" y="109"/>
                  </a:lnTo>
                  <a:lnTo>
                    <a:pt x="219" y="122"/>
                  </a:lnTo>
                  <a:lnTo>
                    <a:pt x="223" y="137"/>
                  </a:lnTo>
                  <a:lnTo>
                    <a:pt x="212" y="135"/>
                  </a:lnTo>
                  <a:lnTo>
                    <a:pt x="204" y="132"/>
                  </a:lnTo>
                  <a:lnTo>
                    <a:pt x="196" y="129"/>
                  </a:lnTo>
                  <a:lnTo>
                    <a:pt x="190" y="125"/>
                  </a:lnTo>
                  <a:lnTo>
                    <a:pt x="184" y="120"/>
                  </a:lnTo>
                  <a:lnTo>
                    <a:pt x="180" y="115"/>
                  </a:lnTo>
                  <a:lnTo>
                    <a:pt x="178" y="100"/>
                  </a:lnTo>
                  <a:lnTo>
                    <a:pt x="176" y="92"/>
                  </a:lnTo>
                  <a:lnTo>
                    <a:pt x="171" y="82"/>
                  </a:lnTo>
                  <a:lnTo>
                    <a:pt x="154" y="94"/>
                  </a:lnTo>
                  <a:lnTo>
                    <a:pt x="134" y="103"/>
                  </a:lnTo>
                  <a:lnTo>
                    <a:pt x="113" y="109"/>
                  </a:lnTo>
                  <a:lnTo>
                    <a:pt x="89" y="114"/>
                  </a:lnTo>
                  <a:lnTo>
                    <a:pt x="65" y="115"/>
                  </a:lnTo>
                  <a:lnTo>
                    <a:pt x="41" y="114"/>
                  </a:lnTo>
                  <a:lnTo>
                    <a:pt x="19" y="111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268" name="Freeform 61"/>
            <p:cNvSpPr>
              <a:spLocks/>
            </p:cNvSpPr>
            <p:nvPr/>
          </p:nvSpPr>
          <p:spPr bwMode="auto">
            <a:xfrm>
              <a:off x="2867" y="2364"/>
              <a:ext cx="76" cy="96"/>
            </a:xfrm>
            <a:custGeom>
              <a:avLst/>
              <a:gdLst>
                <a:gd name="T0" fmla="*/ 76 w 76"/>
                <a:gd name="T1" fmla="*/ 1 h 96"/>
                <a:gd name="T2" fmla="*/ 66 w 76"/>
                <a:gd name="T3" fmla="*/ 0 h 96"/>
                <a:gd name="T4" fmla="*/ 56 w 76"/>
                <a:gd name="T5" fmla="*/ 0 h 96"/>
                <a:gd name="T6" fmla="*/ 39 w 76"/>
                <a:gd name="T7" fmla="*/ 3 h 96"/>
                <a:gd name="T8" fmla="*/ 25 w 76"/>
                <a:gd name="T9" fmla="*/ 11 h 96"/>
                <a:gd name="T10" fmla="*/ 14 w 76"/>
                <a:gd name="T11" fmla="*/ 22 h 96"/>
                <a:gd name="T12" fmla="*/ 6 w 76"/>
                <a:gd name="T13" fmla="*/ 37 h 96"/>
                <a:gd name="T14" fmla="*/ 2 w 76"/>
                <a:gd name="T15" fmla="*/ 54 h 96"/>
                <a:gd name="T16" fmla="*/ 0 w 76"/>
                <a:gd name="T17" fmla="*/ 74 h 96"/>
                <a:gd name="T18" fmla="*/ 1 w 76"/>
                <a:gd name="T19" fmla="*/ 96 h 96"/>
                <a:gd name="T20" fmla="*/ 9 w 76"/>
                <a:gd name="T21" fmla="*/ 80 h 96"/>
                <a:gd name="T22" fmla="*/ 15 w 76"/>
                <a:gd name="T23" fmla="*/ 65 h 96"/>
                <a:gd name="T24" fmla="*/ 24 w 76"/>
                <a:gd name="T25" fmla="*/ 52 h 96"/>
                <a:gd name="T26" fmla="*/ 33 w 76"/>
                <a:gd name="T27" fmla="*/ 40 h 96"/>
                <a:gd name="T28" fmla="*/ 53 w 76"/>
                <a:gd name="T29" fmla="*/ 18 h 96"/>
                <a:gd name="T30" fmla="*/ 76 w 76"/>
                <a:gd name="T31" fmla="*/ 1 h 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6"/>
                <a:gd name="T49" fmla="*/ 0 h 96"/>
                <a:gd name="T50" fmla="*/ 76 w 76"/>
                <a:gd name="T51" fmla="*/ 96 h 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6" h="96">
                  <a:moveTo>
                    <a:pt x="76" y="1"/>
                  </a:moveTo>
                  <a:lnTo>
                    <a:pt x="66" y="0"/>
                  </a:lnTo>
                  <a:lnTo>
                    <a:pt x="56" y="0"/>
                  </a:lnTo>
                  <a:lnTo>
                    <a:pt x="39" y="3"/>
                  </a:lnTo>
                  <a:lnTo>
                    <a:pt x="25" y="11"/>
                  </a:lnTo>
                  <a:lnTo>
                    <a:pt x="14" y="22"/>
                  </a:lnTo>
                  <a:lnTo>
                    <a:pt x="6" y="37"/>
                  </a:lnTo>
                  <a:lnTo>
                    <a:pt x="2" y="54"/>
                  </a:lnTo>
                  <a:lnTo>
                    <a:pt x="0" y="74"/>
                  </a:lnTo>
                  <a:lnTo>
                    <a:pt x="1" y="96"/>
                  </a:lnTo>
                  <a:lnTo>
                    <a:pt x="9" y="80"/>
                  </a:lnTo>
                  <a:lnTo>
                    <a:pt x="15" y="65"/>
                  </a:lnTo>
                  <a:lnTo>
                    <a:pt x="24" y="52"/>
                  </a:lnTo>
                  <a:lnTo>
                    <a:pt x="33" y="40"/>
                  </a:lnTo>
                  <a:lnTo>
                    <a:pt x="53" y="18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9269" name="Freeform 62"/>
            <p:cNvSpPr>
              <a:spLocks/>
            </p:cNvSpPr>
            <p:nvPr/>
          </p:nvSpPr>
          <p:spPr bwMode="auto">
            <a:xfrm>
              <a:off x="2923" y="2376"/>
              <a:ext cx="47" cy="86"/>
            </a:xfrm>
            <a:custGeom>
              <a:avLst/>
              <a:gdLst>
                <a:gd name="T0" fmla="*/ 45 w 47"/>
                <a:gd name="T1" fmla="*/ 0 h 86"/>
                <a:gd name="T2" fmla="*/ 36 w 47"/>
                <a:gd name="T3" fmla="*/ 24 h 86"/>
                <a:gd name="T4" fmla="*/ 25 w 47"/>
                <a:gd name="T5" fmla="*/ 45 h 86"/>
                <a:gd name="T6" fmla="*/ 12 w 47"/>
                <a:gd name="T7" fmla="*/ 64 h 86"/>
                <a:gd name="T8" fmla="*/ 0 w 47"/>
                <a:gd name="T9" fmla="*/ 86 h 86"/>
                <a:gd name="T10" fmla="*/ 13 w 47"/>
                <a:gd name="T11" fmla="*/ 74 h 86"/>
                <a:gd name="T12" fmla="*/ 24 w 47"/>
                <a:gd name="T13" fmla="*/ 65 h 86"/>
                <a:gd name="T14" fmla="*/ 33 w 47"/>
                <a:gd name="T15" fmla="*/ 56 h 86"/>
                <a:gd name="T16" fmla="*/ 39 w 47"/>
                <a:gd name="T17" fmla="*/ 49 h 86"/>
                <a:gd name="T18" fmla="*/ 44 w 47"/>
                <a:gd name="T19" fmla="*/ 41 h 86"/>
                <a:gd name="T20" fmla="*/ 46 w 47"/>
                <a:gd name="T21" fmla="*/ 30 h 86"/>
                <a:gd name="T22" fmla="*/ 47 w 47"/>
                <a:gd name="T23" fmla="*/ 17 h 86"/>
                <a:gd name="T24" fmla="*/ 46 w 47"/>
                <a:gd name="T25" fmla="*/ 10 h 86"/>
                <a:gd name="T26" fmla="*/ 45 w 47"/>
                <a:gd name="T27" fmla="*/ 0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7"/>
                <a:gd name="T43" fmla="*/ 0 h 86"/>
                <a:gd name="T44" fmla="*/ 47 w 47"/>
                <a:gd name="T45" fmla="*/ 86 h 8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7" h="86">
                  <a:moveTo>
                    <a:pt x="45" y="0"/>
                  </a:moveTo>
                  <a:lnTo>
                    <a:pt x="36" y="24"/>
                  </a:lnTo>
                  <a:lnTo>
                    <a:pt x="25" y="45"/>
                  </a:lnTo>
                  <a:lnTo>
                    <a:pt x="12" y="64"/>
                  </a:lnTo>
                  <a:lnTo>
                    <a:pt x="0" y="86"/>
                  </a:lnTo>
                  <a:lnTo>
                    <a:pt x="13" y="74"/>
                  </a:lnTo>
                  <a:lnTo>
                    <a:pt x="24" y="65"/>
                  </a:lnTo>
                  <a:lnTo>
                    <a:pt x="33" y="56"/>
                  </a:lnTo>
                  <a:lnTo>
                    <a:pt x="39" y="49"/>
                  </a:lnTo>
                  <a:lnTo>
                    <a:pt x="44" y="41"/>
                  </a:lnTo>
                  <a:lnTo>
                    <a:pt x="46" y="30"/>
                  </a:lnTo>
                  <a:lnTo>
                    <a:pt x="47" y="17"/>
                  </a:lnTo>
                  <a:lnTo>
                    <a:pt x="46" y="1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pic>
        <p:nvPicPr>
          <p:cNvPr id="9257" name="Picture 117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805" y="5808185"/>
            <a:ext cx="7889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17287" y="4862453"/>
            <a:ext cx="1620839" cy="1620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Yello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57412" y="991631"/>
            <a:ext cx="609600" cy="609600"/>
          </a:xfrm>
          <a:prstGeom prst="rect">
            <a:avLst/>
          </a:prstGeom>
        </p:spPr>
      </p:pic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2218534" y="862567"/>
            <a:ext cx="478364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51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3600" b="1" smtClean="0">
                <a:solidFill>
                  <a:srgbClr val="FF0000"/>
                </a:solidFill>
                <a:latin typeface="Aria "/>
              </a:rPr>
              <a:t>What color is it?</a:t>
            </a:r>
          </a:p>
          <a:p>
            <a:pPr algn="ctr" defTabSz="449251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3600" b="1" smtClean="0">
                <a:solidFill>
                  <a:srgbClr val="FF0000"/>
                </a:solidFill>
                <a:latin typeface="Aria "/>
              </a:rPr>
              <a:t>It is ...</a:t>
            </a:r>
            <a:endParaRPr lang="es-ES" altLang="es-ES" sz="3600" b="1">
              <a:solidFill>
                <a:srgbClr val="FF0000"/>
              </a:solidFill>
              <a:latin typeface="Aria "/>
            </a:endParaRPr>
          </a:p>
        </p:txBody>
      </p:sp>
    </p:spTree>
    <p:extLst>
      <p:ext uri="{BB962C8B-B14F-4D97-AF65-F5344CB8AC3E}">
        <p14:creationId xmlns:p14="http://schemas.microsoft.com/office/powerpoint/2010/main" val="1800333092"/>
      </p:ext>
    </p:extLst>
  </p:cSld>
  <p:clrMapOvr>
    <a:masterClrMapping/>
  </p:clrMapOvr>
  <p:transition spd="med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0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0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0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0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0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0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0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0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0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0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0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04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2222E-6 C -0.00938 0.00857 -0.01476 0.02222 -0.02587 0.02732 C -0.03542 0.04398 -0.02639 0.03241 -0.03889 0.03959 C -0.05191 0.04699 -0.06198 0.05787 -0.07587 0.06181 C -0.08872 0.07222 -0.10296 0.07616 -0.11667 0.08403 C -0.1191 0.08542 -0.12153 0.08704 -0.12396 0.08889 C -0.12587 0.09051 -0.12743 0.09283 -0.12952 0.09398 C -0.13299 0.09607 -0.13733 0.09584 -0.14063 0.09884 C -0.15105 0.1081 -0.15938 0.11389 -0.17032 0.12107 C -0.17691 0.12546 -0.18299 0.13195 -0.19063 0.13334 C -0.1974 0.13449 -0.20434 0.13496 -0.21129 0.13588 C -0.22171 0.14074 -0.22917 0.14375 -0.24063 0.14584 C -0.24862 0.14746 -0.26476 0.1507 -0.26476 0.1507 C -0.27153 0.15394 -0.2783 0.15764 -0.28525 0.16065 C -0.28993 0.16273 -0.29549 0.1625 -0.3 0.16551 C -0.31459 0.17523 -0.3283 0.18033 -0.34445 0.18287 C -0.38368 0.19931 -0.35695 0.18889 -0.4573 0.18287 C -0.47552 0.18171 -0.46737 0.17824 -0.47952 0.17292 C -0.48438 0.17084 -0.49445 0.16806 -0.49445 0.16806 C -0.50243 0.16088 -0.52049 0.14769 -0.52952 0.14584 C -0.54514 0.14283 -0.53837 0.14468 -0.55 0.14074 C -0.57014 0.14259 -0.57691 0.13866 -0.59063 0.1507 C -0.59497 0.15926 -0.59827 0.16227 -0.60556 0.16551 C -0.61094 0.17269 -0.61684 0.17801 -0.62223 0.18519 C -0.629 0.20371 -0.62205 0.1875 -0.63143 0.20255 C -0.63594 0.20972 -0.63837 0.21921 -0.64254 0.22732 C -0.64514 0.23218 -0.65 0.24213 -0.65 0.24213 C -0.65243 0.25232 -0.65834 0.25996 -0.66285 0.26898 C -0.66389 0.2713 -0.66719 0.28658 -0.66841 0.29144 C -0.67292 0.30996 -0.67535 0.32894 -0.67778 0.34815 C -0.67726 0.3963 -0.69983 0.47361 -0.66841 0.51366 C -0.6665 0.52199 -0.65903 0.53287 -0.65174 0.53334 C -0.62032 0.53565 -0.58872 0.53496 -0.5573 0.53588 C -0.54497 0.53935 -0.53264 0.54236 -0.52032 0.54584 C -0.51042 0.54491 -0.5 0.54746 -0.49063 0.54329 C -0.48646 0.54144 -0.4875 0.53033 -0.48334 0.52847 C -0.48143 0.52732 -0.47969 0.52685 -0.47778 0.52593 C -0.47657 0.52107 -0.47518 0.51597 -0.47396 0.51111 C -0.46875 0.49074 -0.47605 0.48171 -0.47032 0.46667 C -0.46927 0.46412 -0.46858 0.46088 -0.46667 0.45926 C -0.46164 0.45509 -0.45487 0.45625 -0.45 0.45185 C -0.44671 0.44884 -0.4441 0.44445 -0.44063 0.44213 C -0.43664 0.43935 -0.43195 0.43889 -0.42778 0.43704 C -0.42657 0.43542 -0.42552 0.4331 -0.42396 0.43218 C -0.42049 0.42986 -0.41285 0.42732 -0.41285 0.42732 C -0.40868 0.4213 -0.39809 0.4125 -0.39809 0.4125 C -0.39688 0.40996 -0.39532 0.40787 -0.39445 0.40509 C -0.39289 0.40023 -0.39063 0.39028 -0.39063 0.39028 C -0.39063 0.39005 -0.38612 0.29908 -0.40365 0.28403 C -0.41441 0.26459 -0.42657 0.24005 -0.44445 0.23218 C -0.45608 0.23403 -0.46632 0.23658 -0.47778 0.23959 C -0.48403 0.24375 -0.48785 0.24884 -0.49445 0.25185 C -0.50521 0.26644 -0.5 0.26111 -0.50921 0.26898 C -0.51337 0.27755 -0.51511 0.28056 -0.52223 0.28403 C -0.5257 0.28866 -0.52987 0.29144 -0.53334 0.29607 C -0.53612 0.3 -0.53785 0.30486 -0.54063 0.3088 C -0.54184 0.31366 -0.54323 0.31875 -0.54445 0.32338 C -0.54514 0.32639 -0.54809 0.33102 -0.54809 0.33102 " pathEditMode="relative" ptsTypes="fffffffffffffffffffffffffffffffffffffffffffffffffffffffffA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AR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5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6" name="Freeform 6"/>
          <p:cNvSpPr>
            <a:spLocks/>
          </p:cNvSpPr>
          <p:nvPr/>
        </p:nvSpPr>
        <p:spPr bwMode="auto">
          <a:xfrm rot="20441211">
            <a:off x="10962823" y="1520375"/>
            <a:ext cx="863600" cy="603251"/>
          </a:xfrm>
          <a:custGeom>
            <a:avLst/>
            <a:gdLst>
              <a:gd name="T0" fmla="*/ 520257024 w 850"/>
              <a:gd name="T1" fmla="*/ 11397429 h 619"/>
              <a:gd name="T2" fmla="*/ 136257792 w 850"/>
              <a:gd name="T3" fmla="*/ 125367824 h 619"/>
              <a:gd name="T4" fmla="*/ 74322432 w 850"/>
              <a:gd name="T5" fmla="*/ 170956567 h 619"/>
              <a:gd name="T6" fmla="*/ 37161216 w 850"/>
              <a:gd name="T7" fmla="*/ 239339194 h 619"/>
              <a:gd name="T8" fmla="*/ 0 w 850"/>
              <a:gd name="T9" fmla="*/ 353310563 h 619"/>
              <a:gd name="T10" fmla="*/ 24774144 w 850"/>
              <a:gd name="T11" fmla="*/ 421693190 h 619"/>
              <a:gd name="T12" fmla="*/ 37161216 w 850"/>
              <a:gd name="T13" fmla="*/ 467280958 h 619"/>
              <a:gd name="T14" fmla="*/ 123870720 w 850"/>
              <a:gd name="T15" fmla="*/ 490075817 h 619"/>
              <a:gd name="T16" fmla="*/ 470708736 w 850"/>
              <a:gd name="T17" fmla="*/ 501472272 h 619"/>
              <a:gd name="T18" fmla="*/ 619353600 w 850"/>
              <a:gd name="T19" fmla="*/ 455884504 h 619"/>
              <a:gd name="T20" fmla="*/ 854707968 w 850"/>
              <a:gd name="T21" fmla="*/ 398898332 h 619"/>
              <a:gd name="T22" fmla="*/ 842320896 w 850"/>
              <a:gd name="T23" fmla="*/ 330515705 h 619"/>
              <a:gd name="T24" fmla="*/ 817546752 w 850"/>
              <a:gd name="T25" fmla="*/ 250736623 h 619"/>
              <a:gd name="T26" fmla="*/ 842320896 w 850"/>
              <a:gd name="T27" fmla="*/ 170956567 h 619"/>
              <a:gd name="T28" fmla="*/ 743224320 w 850"/>
              <a:gd name="T29" fmla="*/ 148162683 h 619"/>
              <a:gd name="T30" fmla="*/ 730837248 w 850"/>
              <a:gd name="T31" fmla="*/ 113971370 h 619"/>
              <a:gd name="T32" fmla="*/ 693676032 w 850"/>
              <a:gd name="T33" fmla="*/ 91176511 h 619"/>
              <a:gd name="T34" fmla="*/ 668901888 w 850"/>
              <a:gd name="T35" fmla="*/ 56985197 h 619"/>
              <a:gd name="T36" fmla="*/ 594579456 w 850"/>
              <a:gd name="T37" fmla="*/ 34191313 h 619"/>
              <a:gd name="T38" fmla="*/ 557418240 w 850"/>
              <a:gd name="T39" fmla="*/ 11397429 h 619"/>
              <a:gd name="T40" fmla="*/ 520257024 w 850"/>
              <a:gd name="T41" fmla="*/ 0 h 619"/>
              <a:gd name="T42" fmla="*/ 520257024 w 850"/>
              <a:gd name="T43" fmla="*/ 11397429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>
            <a:sp3d>
              <a:bevelT w="120650"/>
            </a:sp3d>
          </a:bodyPr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pic>
        <p:nvPicPr>
          <p:cNvPr id="15364" name="Picture 46" descr="red_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887" y="2493468"/>
            <a:ext cx="2138363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607" name="Picture 47" descr="red_p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742" y="2420427"/>
            <a:ext cx="2138363" cy="39608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608" name="Freeform 48">
            <a:hlinkClick r:id="" action="ppaction://noaction">
              <a:snd r:embed="rId9" name="NOO.WAV"/>
            </a:hlinkClick>
          </p:cNvPr>
          <p:cNvSpPr>
            <a:spLocks/>
          </p:cNvSpPr>
          <p:nvPr/>
        </p:nvSpPr>
        <p:spPr bwMode="auto">
          <a:xfrm rot="20441211">
            <a:off x="11018389" y="466278"/>
            <a:ext cx="860425" cy="576263"/>
          </a:xfrm>
          <a:custGeom>
            <a:avLst/>
            <a:gdLst>
              <a:gd name="T0" fmla="*/ 516438220 w 850"/>
              <a:gd name="T1" fmla="*/ 10399732 h 619"/>
              <a:gd name="T2" fmla="*/ 135257798 w 850"/>
              <a:gd name="T3" fmla="*/ 114401704 h 619"/>
              <a:gd name="T4" fmla="*/ 73776889 w 850"/>
              <a:gd name="T5" fmla="*/ 156002493 h 619"/>
              <a:gd name="T6" fmla="*/ 36888950 w 850"/>
              <a:gd name="T7" fmla="*/ 218403677 h 619"/>
              <a:gd name="T8" fmla="*/ 0 w 850"/>
              <a:gd name="T9" fmla="*/ 322405650 h 619"/>
              <a:gd name="T10" fmla="*/ 24591959 w 850"/>
              <a:gd name="T11" fmla="*/ 384806833 h 619"/>
              <a:gd name="T12" fmla="*/ 36888950 w 850"/>
              <a:gd name="T13" fmla="*/ 426407622 h 619"/>
              <a:gd name="T14" fmla="*/ 122961818 w 850"/>
              <a:gd name="T15" fmla="*/ 447208017 h 619"/>
              <a:gd name="T16" fmla="*/ 467254302 w 850"/>
              <a:gd name="T17" fmla="*/ 457608679 h 619"/>
              <a:gd name="T18" fmla="*/ 614808080 w 850"/>
              <a:gd name="T19" fmla="*/ 416007890 h 619"/>
              <a:gd name="T20" fmla="*/ 848434725 w 850"/>
              <a:gd name="T21" fmla="*/ 364006439 h 619"/>
              <a:gd name="T22" fmla="*/ 836138745 w 850"/>
              <a:gd name="T23" fmla="*/ 301605255 h 619"/>
              <a:gd name="T24" fmla="*/ 811546786 w 850"/>
              <a:gd name="T25" fmla="*/ 228804340 h 619"/>
              <a:gd name="T26" fmla="*/ 836138745 w 850"/>
              <a:gd name="T27" fmla="*/ 156002493 h 619"/>
              <a:gd name="T28" fmla="*/ 737769898 w 850"/>
              <a:gd name="T29" fmla="*/ 135202099 h 619"/>
              <a:gd name="T30" fmla="*/ 725472906 w 850"/>
              <a:gd name="T31" fmla="*/ 104001973 h 619"/>
              <a:gd name="T32" fmla="*/ 688584968 w 850"/>
              <a:gd name="T33" fmla="*/ 83201578 h 619"/>
              <a:gd name="T34" fmla="*/ 663993009 w 850"/>
              <a:gd name="T35" fmla="*/ 52000521 h 619"/>
              <a:gd name="T36" fmla="*/ 590215108 w 850"/>
              <a:gd name="T37" fmla="*/ 31200126 h 619"/>
              <a:gd name="T38" fmla="*/ 553327170 w 850"/>
              <a:gd name="T39" fmla="*/ 10399732 h 619"/>
              <a:gd name="T40" fmla="*/ 516438220 w 850"/>
              <a:gd name="T41" fmla="*/ 0 h 619"/>
              <a:gd name="T42" fmla="*/ 516438220 w 850"/>
              <a:gd name="T43" fmla="*/ 10399732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>
            <a:sp3d>
              <a:bevelT w="120650"/>
            </a:sp3d>
          </a:bodyPr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66609" name="Freeform 49">
            <a:hlinkClick r:id="" action="ppaction://noaction">
              <a:snd r:embed="rId9" name="NOO.WAV"/>
            </a:hlinkClick>
          </p:cNvPr>
          <p:cNvSpPr>
            <a:spLocks/>
          </p:cNvSpPr>
          <p:nvPr/>
        </p:nvSpPr>
        <p:spPr bwMode="auto">
          <a:xfrm rot="20441211">
            <a:off x="9409645" y="464485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>
            <a:sp3d>
              <a:bevelT w="120650"/>
            </a:sp3d>
          </a:bodyPr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66610" name="Freeform 50">
            <a:hlinkClick r:id="" action="ppaction://noaction">
              <a:snd r:embed="rId9" name="NOO.WAV"/>
            </a:hlinkClick>
          </p:cNvPr>
          <p:cNvSpPr>
            <a:spLocks/>
          </p:cNvSpPr>
          <p:nvPr/>
        </p:nvSpPr>
        <p:spPr bwMode="auto">
          <a:xfrm rot="20441211">
            <a:off x="9369957" y="1499535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>
            <a:sp3d>
              <a:bevelT w="120650"/>
            </a:sp3d>
          </a:bodyPr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66612" name="Freeform 52">
            <a:hlinkClick r:id="" action="ppaction://noaction">
              <a:snd r:embed="rId9" name="NOO.WAV"/>
            </a:hlinkClick>
          </p:cNvPr>
          <p:cNvSpPr>
            <a:spLocks/>
          </p:cNvSpPr>
          <p:nvPr/>
        </p:nvSpPr>
        <p:spPr bwMode="auto">
          <a:xfrm rot="20441211">
            <a:off x="9369957" y="2580623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FF81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>
            <a:sp3d>
              <a:bevelT w="120650"/>
            </a:sp3d>
          </a:bodyPr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66613" name="Freeform 53">
            <a:hlinkClick r:id="" action="ppaction://noaction">
              <a:snd r:embed="rId9" name="NOO.WAV"/>
            </a:hlinkClick>
          </p:cNvPr>
          <p:cNvSpPr>
            <a:spLocks/>
          </p:cNvSpPr>
          <p:nvPr/>
        </p:nvSpPr>
        <p:spPr bwMode="auto">
          <a:xfrm rot="20441211">
            <a:off x="10988223" y="2580827"/>
            <a:ext cx="896939" cy="576263"/>
          </a:xfrm>
          <a:custGeom>
            <a:avLst/>
            <a:gdLst>
              <a:gd name="T0" fmla="*/ 561199334 w 850"/>
              <a:gd name="T1" fmla="*/ 10399732 h 619"/>
              <a:gd name="T2" fmla="*/ 146980702 w 850"/>
              <a:gd name="T3" fmla="*/ 114401704 h 619"/>
              <a:gd name="T4" fmla="*/ 80171484 w 850"/>
              <a:gd name="T5" fmla="*/ 156002493 h 619"/>
              <a:gd name="T6" fmla="*/ 40085742 w 850"/>
              <a:gd name="T7" fmla="*/ 218403677 h 619"/>
              <a:gd name="T8" fmla="*/ 0 w 850"/>
              <a:gd name="T9" fmla="*/ 322405650 h 619"/>
              <a:gd name="T10" fmla="*/ 26723476 w 850"/>
              <a:gd name="T11" fmla="*/ 384806833 h 619"/>
              <a:gd name="T12" fmla="*/ 40085742 w 850"/>
              <a:gd name="T13" fmla="*/ 426407622 h 619"/>
              <a:gd name="T14" fmla="*/ 133619492 w 850"/>
              <a:gd name="T15" fmla="*/ 447208017 h 619"/>
              <a:gd name="T16" fmla="*/ 507752381 w 850"/>
              <a:gd name="T17" fmla="*/ 457608679 h 619"/>
              <a:gd name="T18" fmla="*/ 668095349 w 850"/>
              <a:gd name="T19" fmla="*/ 416007890 h 619"/>
              <a:gd name="T20" fmla="*/ 921971012 w 850"/>
              <a:gd name="T21" fmla="*/ 364006439 h 619"/>
              <a:gd name="T22" fmla="*/ 908608746 w 850"/>
              <a:gd name="T23" fmla="*/ 301605255 h 619"/>
              <a:gd name="T24" fmla="*/ 881885270 w 850"/>
              <a:gd name="T25" fmla="*/ 228804340 h 619"/>
              <a:gd name="T26" fmla="*/ 908608746 w 850"/>
              <a:gd name="T27" fmla="*/ 156002493 h 619"/>
              <a:gd name="T28" fmla="*/ 801713786 w 850"/>
              <a:gd name="T29" fmla="*/ 135202099 h 619"/>
              <a:gd name="T30" fmla="*/ 788352575 w 850"/>
              <a:gd name="T31" fmla="*/ 104001973 h 619"/>
              <a:gd name="T32" fmla="*/ 748266833 w 850"/>
              <a:gd name="T33" fmla="*/ 83201578 h 619"/>
              <a:gd name="T34" fmla="*/ 721542302 w 850"/>
              <a:gd name="T35" fmla="*/ 52000521 h 619"/>
              <a:gd name="T36" fmla="*/ 641370818 w 850"/>
              <a:gd name="T37" fmla="*/ 31200126 h 619"/>
              <a:gd name="T38" fmla="*/ 601285076 w 850"/>
              <a:gd name="T39" fmla="*/ 10399732 h 619"/>
              <a:gd name="T40" fmla="*/ 561199334 w 850"/>
              <a:gd name="T41" fmla="*/ 0 h 619"/>
              <a:gd name="T42" fmla="*/ 561199334 w 850"/>
              <a:gd name="T43" fmla="*/ 10399732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9900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>
            <a:sp3d>
              <a:bevelT w="120650"/>
            </a:sp3d>
          </a:bodyPr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66614" name="Freeform 54">
            <a:hlinkClick r:id="" action="ppaction://noaction">
              <a:snd r:embed="rId9" name="NOO.WAV"/>
            </a:hlinkClick>
          </p:cNvPr>
          <p:cNvSpPr>
            <a:spLocks/>
          </p:cNvSpPr>
          <p:nvPr/>
        </p:nvSpPr>
        <p:spPr bwMode="auto">
          <a:xfrm rot="20441211">
            <a:off x="10986636" y="3706363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33CC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>
            <a:sp3d>
              <a:bevelT w="120650"/>
            </a:sp3d>
          </a:bodyPr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66615" name="Freeform 55">
            <a:hlinkClick r:id="" action="ppaction://noaction">
              <a:snd r:embed="rId9" name="NOO.WAV"/>
            </a:hlinkClick>
          </p:cNvPr>
          <p:cNvSpPr>
            <a:spLocks/>
          </p:cNvSpPr>
          <p:nvPr/>
        </p:nvSpPr>
        <p:spPr bwMode="auto">
          <a:xfrm rot="20441211">
            <a:off x="9369957" y="4723749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9966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>
            <a:sp3d>
              <a:bevelT w="120650"/>
            </a:sp3d>
          </a:bodyPr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66616" name="Freeform 56">
            <a:hlinkClick r:id="" action="ppaction://noaction">
              <a:snd r:embed="rId9" name="NOO.WAV"/>
            </a:hlinkClick>
          </p:cNvPr>
          <p:cNvSpPr>
            <a:spLocks/>
          </p:cNvSpPr>
          <p:nvPr/>
        </p:nvSpPr>
        <p:spPr bwMode="auto">
          <a:xfrm rot="20441211">
            <a:off x="10986636" y="4725539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>
            <a:sp3d>
              <a:bevelT w="120650"/>
            </a:sp3d>
          </a:bodyPr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66617" name="Freeform 57">
            <a:hlinkClick r:id="" action="ppaction://noaction">
              <a:snd r:embed="rId9" name="NOO.WAV"/>
            </a:hlinkClick>
          </p:cNvPr>
          <p:cNvSpPr>
            <a:spLocks/>
          </p:cNvSpPr>
          <p:nvPr/>
        </p:nvSpPr>
        <p:spPr bwMode="auto">
          <a:xfrm rot="20441211">
            <a:off x="9369957" y="3704573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>
            <a:sp3d>
              <a:bevelT w="120650"/>
            </a:sp3d>
          </a:bodyPr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66618" name="Freeform 58">
            <a:hlinkClick r:id="" action="ppaction://noaction">
              <a:snd r:embed="rId9" name="NOO.WAV"/>
            </a:hlinkClick>
          </p:cNvPr>
          <p:cNvSpPr>
            <a:spLocks/>
          </p:cNvSpPr>
          <p:nvPr/>
        </p:nvSpPr>
        <p:spPr bwMode="auto">
          <a:xfrm rot="20441211">
            <a:off x="9373133" y="5793723"/>
            <a:ext cx="863600" cy="635000"/>
          </a:xfrm>
          <a:custGeom>
            <a:avLst/>
            <a:gdLst>
              <a:gd name="T0" fmla="*/ 520257024 w 850"/>
              <a:gd name="T1" fmla="*/ 12628191 h 619"/>
              <a:gd name="T2" fmla="*/ 136257792 w 850"/>
              <a:gd name="T3" fmla="*/ 138912149 h 619"/>
              <a:gd name="T4" fmla="*/ 74322432 w 850"/>
              <a:gd name="T5" fmla="*/ 189425937 h 619"/>
              <a:gd name="T6" fmla="*/ 37161216 w 850"/>
              <a:gd name="T7" fmla="*/ 265196107 h 619"/>
              <a:gd name="T8" fmla="*/ 0 w 850"/>
              <a:gd name="T9" fmla="*/ 391480065 h 619"/>
              <a:gd name="T10" fmla="*/ 24774144 w 850"/>
              <a:gd name="T11" fmla="*/ 467250234 h 619"/>
              <a:gd name="T12" fmla="*/ 37161216 w 850"/>
              <a:gd name="T13" fmla="*/ 517762997 h 619"/>
              <a:gd name="T14" fmla="*/ 123870720 w 850"/>
              <a:gd name="T15" fmla="*/ 543020404 h 619"/>
              <a:gd name="T16" fmla="*/ 470708736 w 850"/>
              <a:gd name="T17" fmla="*/ 555648595 h 619"/>
              <a:gd name="T18" fmla="*/ 619353600 w 850"/>
              <a:gd name="T19" fmla="*/ 505134806 h 619"/>
              <a:gd name="T20" fmla="*/ 854707968 w 850"/>
              <a:gd name="T21" fmla="*/ 441992827 h 619"/>
              <a:gd name="T22" fmla="*/ 842320896 w 850"/>
              <a:gd name="T23" fmla="*/ 366222658 h 619"/>
              <a:gd name="T24" fmla="*/ 817546752 w 850"/>
              <a:gd name="T25" fmla="*/ 277824297 h 619"/>
              <a:gd name="T26" fmla="*/ 842320896 w 850"/>
              <a:gd name="T27" fmla="*/ 189425937 h 619"/>
              <a:gd name="T28" fmla="*/ 743224320 w 850"/>
              <a:gd name="T29" fmla="*/ 164168530 h 619"/>
              <a:gd name="T30" fmla="*/ 730837248 w 850"/>
              <a:gd name="T31" fmla="*/ 126283958 h 619"/>
              <a:gd name="T32" fmla="*/ 693676032 w 850"/>
              <a:gd name="T33" fmla="*/ 101026551 h 619"/>
              <a:gd name="T34" fmla="*/ 668901888 w 850"/>
              <a:gd name="T35" fmla="*/ 63141979 h 619"/>
              <a:gd name="T36" fmla="*/ 594579456 w 850"/>
              <a:gd name="T37" fmla="*/ 37885598 h 619"/>
              <a:gd name="T38" fmla="*/ 557418240 w 850"/>
              <a:gd name="T39" fmla="*/ 12628191 h 619"/>
              <a:gd name="T40" fmla="*/ 520257024 w 850"/>
              <a:gd name="T41" fmla="*/ 0 h 619"/>
              <a:gd name="T42" fmla="*/ 520257024 w 850"/>
              <a:gd name="T43" fmla="*/ 1262819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>
            <a:sp3d>
              <a:bevelT w="120650"/>
            </a:sp3d>
          </a:bodyPr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 flipH="1">
            <a:off x="9852793" y="370163"/>
            <a:ext cx="1582737" cy="1466851"/>
            <a:chOff x="2655" y="1738"/>
            <a:chExt cx="866" cy="834"/>
          </a:xfrm>
        </p:grpSpPr>
        <p:sp>
          <p:nvSpPr>
            <p:cNvPr id="15380" name="Freeform 35"/>
            <p:cNvSpPr>
              <a:spLocks/>
            </p:cNvSpPr>
            <p:nvPr/>
          </p:nvSpPr>
          <p:spPr bwMode="auto">
            <a:xfrm>
              <a:off x="2655" y="1738"/>
              <a:ext cx="866" cy="834"/>
            </a:xfrm>
            <a:custGeom>
              <a:avLst/>
              <a:gdLst>
                <a:gd name="T0" fmla="*/ 789 w 866"/>
                <a:gd name="T1" fmla="*/ 45 h 834"/>
                <a:gd name="T2" fmla="*/ 728 w 866"/>
                <a:gd name="T3" fmla="*/ 91 h 834"/>
                <a:gd name="T4" fmla="*/ 576 w 866"/>
                <a:gd name="T5" fmla="*/ 190 h 834"/>
                <a:gd name="T6" fmla="*/ 516 w 866"/>
                <a:gd name="T7" fmla="*/ 233 h 834"/>
                <a:gd name="T8" fmla="*/ 456 w 866"/>
                <a:gd name="T9" fmla="*/ 284 h 834"/>
                <a:gd name="T10" fmla="*/ 398 w 866"/>
                <a:gd name="T11" fmla="*/ 346 h 834"/>
                <a:gd name="T12" fmla="*/ 356 w 866"/>
                <a:gd name="T13" fmla="*/ 402 h 834"/>
                <a:gd name="T14" fmla="*/ 282 w 866"/>
                <a:gd name="T15" fmla="*/ 593 h 834"/>
                <a:gd name="T16" fmla="*/ 245 w 866"/>
                <a:gd name="T17" fmla="*/ 597 h 834"/>
                <a:gd name="T18" fmla="*/ 221 w 866"/>
                <a:gd name="T19" fmla="*/ 614 h 834"/>
                <a:gd name="T20" fmla="*/ 202 w 866"/>
                <a:gd name="T21" fmla="*/ 639 h 834"/>
                <a:gd name="T22" fmla="*/ 174 w 866"/>
                <a:gd name="T23" fmla="*/ 687 h 834"/>
                <a:gd name="T24" fmla="*/ 145 w 866"/>
                <a:gd name="T25" fmla="*/ 720 h 834"/>
                <a:gd name="T26" fmla="*/ 115 w 866"/>
                <a:gd name="T27" fmla="*/ 742 h 834"/>
                <a:gd name="T28" fmla="*/ 89 w 866"/>
                <a:gd name="T29" fmla="*/ 756 h 834"/>
                <a:gd name="T30" fmla="*/ 58 w 866"/>
                <a:gd name="T31" fmla="*/ 768 h 834"/>
                <a:gd name="T32" fmla="*/ 21 w 866"/>
                <a:gd name="T33" fmla="*/ 777 h 834"/>
                <a:gd name="T34" fmla="*/ 25 w 866"/>
                <a:gd name="T35" fmla="*/ 793 h 834"/>
                <a:gd name="T36" fmla="*/ 79 w 866"/>
                <a:gd name="T37" fmla="*/ 809 h 834"/>
                <a:gd name="T38" fmla="*/ 135 w 866"/>
                <a:gd name="T39" fmla="*/ 815 h 834"/>
                <a:gd name="T40" fmla="*/ 190 w 866"/>
                <a:gd name="T41" fmla="*/ 809 h 834"/>
                <a:gd name="T42" fmla="*/ 227 w 866"/>
                <a:gd name="T43" fmla="*/ 809 h 834"/>
                <a:gd name="T44" fmla="*/ 249 w 866"/>
                <a:gd name="T45" fmla="*/ 822 h 834"/>
                <a:gd name="T46" fmla="*/ 284 w 866"/>
                <a:gd name="T47" fmla="*/ 832 h 834"/>
                <a:gd name="T48" fmla="*/ 313 w 866"/>
                <a:gd name="T49" fmla="*/ 834 h 834"/>
                <a:gd name="T50" fmla="*/ 308 w 866"/>
                <a:gd name="T51" fmla="*/ 806 h 834"/>
                <a:gd name="T52" fmla="*/ 307 w 866"/>
                <a:gd name="T53" fmla="*/ 783 h 834"/>
                <a:gd name="T54" fmla="*/ 313 w 866"/>
                <a:gd name="T55" fmla="*/ 761 h 834"/>
                <a:gd name="T56" fmla="*/ 329 w 866"/>
                <a:gd name="T57" fmla="*/ 737 h 834"/>
                <a:gd name="T58" fmla="*/ 350 w 866"/>
                <a:gd name="T59" fmla="*/ 714 h 834"/>
                <a:gd name="T60" fmla="*/ 360 w 866"/>
                <a:gd name="T61" fmla="*/ 692 h 834"/>
                <a:gd name="T62" fmla="*/ 361 w 866"/>
                <a:gd name="T63" fmla="*/ 668 h 834"/>
                <a:gd name="T64" fmla="*/ 357 w 866"/>
                <a:gd name="T65" fmla="*/ 640 h 834"/>
                <a:gd name="T66" fmla="*/ 376 w 866"/>
                <a:gd name="T67" fmla="*/ 607 h 834"/>
                <a:gd name="T68" fmla="*/ 408 w 866"/>
                <a:gd name="T69" fmla="*/ 576 h 834"/>
                <a:gd name="T70" fmla="*/ 500 w 866"/>
                <a:gd name="T71" fmla="*/ 482 h 834"/>
                <a:gd name="T72" fmla="*/ 569 w 866"/>
                <a:gd name="T73" fmla="*/ 394 h 834"/>
                <a:gd name="T74" fmla="*/ 670 w 866"/>
                <a:gd name="T75" fmla="*/ 284 h 834"/>
                <a:gd name="T76" fmla="*/ 770 w 866"/>
                <a:gd name="T77" fmla="*/ 172 h 834"/>
                <a:gd name="T78" fmla="*/ 815 w 866"/>
                <a:gd name="T79" fmla="*/ 114 h 834"/>
                <a:gd name="T80" fmla="*/ 853 w 866"/>
                <a:gd name="T81" fmla="*/ 50 h 834"/>
                <a:gd name="T82" fmla="*/ 862 w 866"/>
                <a:gd name="T83" fmla="*/ 32 h 834"/>
                <a:gd name="T84" fmla="*/ 866 w 866"/>
                <a:gd name="T85" fmla="*/ 18 h 834"/>
                <a:gd name="T86" fmla="*/ 860 w 866"/>
                <a:gd name="T87" fmla="*/ 2 h 834"/>
                <a:gd name="T88" fmla="*/ 844 w 866"/>
                <a:gd name="T89" fmla="*/ 2 h 834"/>
                <a:gd name="T90" fmla="*/ 818 w 866"/>
                <a:gd name="T91" fmla="*/ 19 h 83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866" h="834">
                  <a:moveTo>
                    <a:pt x="818" y="19"/>
                  </a:moveTo>
                  <a:lnTo>
                    <a:pt x="789" y="45"/>
                  </a:lnTo>
                  <a:lnTo>
                    <a:pt x="758" y="69"/>
                  </a:lnTo>
                  <a:lnTo>
                    <a:pt x="728" y="91"/>
                  </a:lnTo>
                  <a:lnTo>
                    <a:pt x="698" y="111"/>
                  </a:lnTo>
                  <a:lnTo>
                    <a:pt x="576" y="190"/>
                  </a:lnTo>
                  <a:lnTo>
                    <a:pt x="545" y="211"/>
                  </a:lnTo>
                  <a:lnTo>
                    <a:pt x="516" y="233"/>
                  </a:lnTo>
                  <a:lnTo>
                    <a:pt x="486" y="257"/>
                  </a:lnTo>
                  <a:lnTo>
                    <a:pt x="456" y="284"/>
                  </a:lnTo>
                  <a:lnTo>
                    <a:pt x="427" y="313"/>
                  </a:lnTo>
                  <a:lnTo>
                    <a:pt x="398" y="346"/>
                  </a:lnTo>
                  <a:lnTo>
                    <a:pt x="370" y="383"/>
                  </a:lnTo>
                  <a:lnTo>
                    <a:pt x="356" y="402"/>
                  </a:lnTo>
                  <a:lnTo>
                    <a:pt x="342" y="423"/>
                  </a:lnTo>
                  <a:lnTo>
                    <a:pt x="282" y="593"/>
                  </a:lnTo>
                  <a:lnTo>
                    <a:pt x="261" y="593"/>
                  </a:lnTo>
                  <a:lnTo>
                    <a:pt x="245" y="597"/>
                  </a:lnTo>
                  <a:lnTo>
                    <a:pt x="231" y="604"/>
                  </a:lnTo>
                  <a:lnTo>
                    <a:pt x="221" y="614"/>
                  </a:lnTo>
                  <a:lnTo>
                    <a:pt x="211" y="626"/>
                  </a:lnTo>
                  <a:lnTo>
                    <a:pt x="202" y="639"/>
                  </a:lnTo>
                  <a:lnTo>
                    <a:pt x="183" y="671"/>
                  </a:lnTo>
                  <a:lnTo>
                    <a:pt x="174" y="687"/>
                  </a:lnTo>
                  <a:lnTo>
                    <a:pt x="160" y="703"/>
                  </a:lnTo>
                  <a:lnTo>
                    <a:pt x="145" y="720"/>
                  </a:lnTo>
                  <a:lnTo>
                    <a:pt x="126" y="735"/>
                  </a:lnTo>
                  <a:lnTo>
                    <a:pt x="115" y="742"/>
                  </a:lnTo>
                  <a:lnTo>
                    <a:pt x="102" y="749"/>
                  </a:lnTo>
                  <a:lnTo>
                    <a:pt x="89" y="756"/>
                  </a:lnTo>
                  <a:lnTo>
                    <a:pt x="75" y="762"/>
                  </a:lnTo>
                  <a:lnTo>
                    <a:pt x="58" y="768"/>
                  </a:lnTo>
                  <a:lnTo>
                    <a:pt x="41" y="773"/>
                  </a:lnTo>
                  <a:lnTo>
                    <a:pt x="21" y="777"/>
                  </a:lnTo>
                  <a:lnTo>
                    <a:pt x="0" y="781"/>
                  </a:lnTo>
                  <a:lnTo>
                    <a:pt x="25" y="793"/>
                  </a:lnTo>
                  <a:lnTo>
                    <a:pt x="52" y="801"/>
                  </a:lnTo>
                  <a:lnTo>
                    <a:pt x="79" y="809"/>
                  </a:lnTo>
                  <a:lnTo>
                    <a:pt x="107" y="813"/>
                  </a:lnTo>
                  <a:lnTo>
                    <a:pt x="135" y="815"/>
                  </a:lnTo>
                  <a:lnTo>
                    <a:pt x="163" y="814"/>
                  </a:lnTo>
                  <a:lnTo>
                    <a:pt x="190" y="809"/>
                  </a:lnTo>
                  <a:lnTo>
                    <a:pt x="216" y="799"/>
                  </a:lnTo>
                  <a:lnTo>
                    <a:pt x="227" y="809"/>
                  </a:lnTo>
                  <a:lnTo>
                    <a:pt x="238" y="817"/>
                  </a:lnTo>
                  <a:lnTo>
                    <a:pt x="249" y="822"/>
                  </a:lnTo>
                  <a:lnTo>
                    <a:pt x="260" y="826"/>
                  </a:lnTo>
                  <a:lnTo>
                    <a:pt x="284" y="832"/>
                  </a:lnTo>
                  <a:lnTo>
                    <a:pt x="297" y="833"/>
                  </a:lnTo>
                  <a:lnTo>
                    <a:pt x="313" y="834"/>
                  </a:lnTo>
                  <a:lnTo>
                    <a:pt x="311" y="819"/>
                  </a:lnTo>
                  <a:lnTo>
                    <a:pt x="308" y="806"/>
                  </a:lnTo>
                  <a:lnTo>
                    <a:pt x="307" y="794"/>
                  </a:lnTo>
                  <a:lnTo>
                    <a:pt x="307" y="783"/>
                  </a:lnTo>
                  <a:lnTo>
                    <a:pt x="308" y="772"/>
                  </a:lnTo>
                  <a:lnTo>
                    <a:pt x="313" y="761"/>
                  </a:lnTo>
                  <a:lnTo>
                    <a:pt x="319" y="750"/>
                  </a:lnTo>
                  <a:lnTo>
                    <a:pt x="329" y="737"/>
                  </a:lnTo>
                  <a:lnTo>
                    <a:pt x="341" y="725"/>
                  </a:lnTo>
                  <a:lnTo>
                    <a:pt x="350" y="714"/>
                  </a:lnTo>
                  <a:lnTo>
                    <a:pt x="356" y="703"/>
                  </a:lnTo>
                  <a:lnTo>
                    <a:pt x="360" y="692"/>
                  </a:lnTo>
                  <a:lnTo>
                    <a:pt x="361" y="680"/>
                  </a:lnTo>
                  <a:lnTo>
                    <a:pt x="361" y="668"/>
                  </a:lnTo>
                  <a:lnTo>
                    <a:pt x="360" y="655"/>
                  </a:lnTo>
                  <a:lnTo>
                    <a:pt x="357" y="640"/>
                  </a:lnTo>
                  <a:lnTo>
                    <a:pt x="365" y="624"/>
                  </a:lnTo>
                  <a:lnTo>
                    <a:pt x="376" y="607"/>
                  </a:lnTo>
                  <a:lnTo>
                    <a:pt x="392" y="591"/>
                  </a:lnTo>
                  <a:lnTo>
                    <a:pt x="408" y="576"/>
                  </a:lnTo>
                  <a:lnTo>
                    <a:pt x="479" y="514"/>
                  </a:lnTo>
                  <a:lnTo>
                    <a:pt x="500" y="482"/>
                  </a:lnTo>
                  <a:lnTo>
                    <a:pt x="521" y="451"/>
                  </a:lnTo>
                  <a:lnTo>
                    <a:pt x="569" y="394"/>
                  </a:lnTo>
                  <a:lnTo>
                    <a:pt x="619" y="338"/>
                  </a:lnTo>
                  <a:lnTo>
                    <a:pt x="670" y="284"/>
                  </a:lnTo>
                  <a:lnTo>
                    <a:pt x="722" y="228"/>
                  </a:lnTo>
                  <a:lnTo>
                    <a:pt x="770" y="172"/>
                  </a:lnTo>
                  <a:lnTo>
                    <a:pt x="793" y="143"/>
                  </a:lnTo>
                  <a:lnTo>
                    <a:pt x="815" y="114"/>
                  </a:lnTo>
                  <a:lnTo>
                    <a:pt x="835" y="82"/>
                  </a:lnTo>
                  <a:lnTo>
                    <a:pt x="853" y="50"/>
                  </a:lnTo>
                  <a:lnTo>
                    <a:pt x="858" y="41"/>
                  </a:lnTo>
                  <a:lnTo>
                    <a:pt x="862" y="32"/>
                  </a:lnTo>
                  <a:lnTo>
                    <a:pt x="864" y="24"/>
                  </a:lnTo>
                  <a:lnTo>
                    <a:pt x="866" y="18"/>
                  </a:lnTo>
                  <a:lnTo>
                    <a:pt x="864" y="8"/>
                  </a:lnTo>
                  <a:lnTo>
                    <a:pt x="860" y="2"/>
                  </a:lnTo>
                  <a:lnTo>
                    <a:pt x="853" y="0"/>
                  </a:lnTo>
                  <a:lnTo>
                    <a:pt x="844" y="2"/>
                  </a:lnTo>
                  <a:lnTo>
                    <a:pt x="832" y="9"/>
                  </a:lnTo>
                  <a:lnTo>
                    <a:pt x="818" y="1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381" name="Freeform 36"/>
            <p:cNvSpPr>
              <a:spLocks/>
            </p:cNvSpPr>
            <p:nvPr/>
          </p:nvSpPr>
          <p:spPr bwMode="auto">
            <a:xfrm>
              <a:off x="3035" y="1765"/>
              <a:ext cx="466" cy="452"/>
            </a:xfrm>
            <a:custGeom>
              <a:avLst/>
              <a:gdLst>
                <a:gd name="T0" fmla="*/ 456 w 463"/>
                <a:gd name="T1" fmla="*/ 19 h 452"/>
                <a:gd name="T2" fmla="*/ 428 w 463"/>
                <a:gd name="T3" fmla="*/ 45 h 452"/>
                <a:gd name="T4" fmla="*/ 389 w 463"/>
                <a:gd name="T5" fmla="*/ 69 h 452"/>
                <a:gd name="T6" fmla="*/ 359 w 463"/>
                <a:gd name="T7" fmla="*/ 92 h 452"/>
                <a:gd name="T8" fmla="*/ 329 w 463"/>
                <a:gd name="T9" fmla="*/ 114 h 452"/>
                <a:gd name="T10" fmla="*/ 269 w 463"/>
                <a:gd name="T11" fmla="*/ 155 h 452"/>
                <a:gd name="T12" fmla="*/ 199 w 463"/>
                <a:gd name="T13" fmla="*/ 196 h 452"/>
                <a:gd name="T14" fmla="*/ 143 w 463"/>
                <a:gd name="T15" fmla="*/ 238 h 452"/>
                <a:gd name="T16" fmla="*/ 117 w 463"/>
                <a:gd name="T17" fmla="*/ 261 h 452"/>
                <a:gd name="T18" fmla="*/ 92 w 463"/>
                <a:gd name="T19" fmla="*/ 285 h 452"/>
                <a:gd name="T20" fmla="*/ 58 w 463"/>
                <a:gd name="T21" fmla="*/ 311 h 452"/>
                <a:gd name="T22" fmla="*/ 37 w 463"/>
                <a:gd name="T23" fmla="*/ 339 h 452"/>
                <a:gd name="T24" fmla="*/ 17 w 463"/>
                <a:gd name="T25" fmla="*/ 370 h 452"/>
                <a:gd name="T26" fmla="*/ 0 w 463"/>
                <a:gd name="T27" fmla="*/ 404 h 452"/>
                <a:gd name="T28" fmla="*/ 92 w 463"/>
                <a:gd name="T29" fmla="*/ 452 h 452"/>
                <a:gd name="T30" fmla="*/ 112 w 463"/>
                <a:gd name="T31" fmla="*/ 422 h 452"/>
                <a:gd name="T32" fmla="*/ 133 w 463"/>
                <a:gd name="T33" fmla="*/ 394 h 452"/>
                <a:gd name="T34" fmla="*/ 154 w 463"/>
                <a:gd name="T35" fmla="*/ 367 h 452"/>
                <a:gd name="T36" fmla="*/ 177 w 463"/>
                <a:gd name="T37" fmla="*/ 342 h 452"/>
                <a:gd name="T38" fmla="*/ 226 w 463"/>
                <a:gd name="T39" fmla="*/ 293 h 452"/>
                <a:gd name="T40" fmla="*/ 285 w 463"/>
                <a:gd name="T41" fmla="*/ 246 h 452"/>
                <a:gd name="T42" fmla="*/ 336 w 463"/>
                <a:gd name="T43" fmla="*/ 199 h 452"/>
                <a:gd name="T44" fmla="*/ 385 w 463"/>
                <a:gd name="T45" fmla="*/ 149 h 452"/>
                <a:gd name="T46" fmla="*/ 418 w 463"/>
                <a:gd name="T47" fmla="*/ 121 h 452"/>
                <a:gd name="T48" fmla="*/ 441 w 463"/>
                <a:gd name="T49" fmla="*/ 93 h 452"/>
                <a:gd name="T50" fmla="*/ 463 w 463"/>
                <a:gd name="T51" fmla="*/ 63 h 452"/>
                <a:gd name="T52" fmla="*/ 484 w 463"/>
                <a:gd name="T53" fmla="*/ 31 h 452"/>
                <a:gd name="T54" fmla="*/ 489 w 463"/>
                <a:gd name="T55" fmla="*/ 19 h 452"/>
                <a:gd name="T56" fmla="*/ 493 w 463"/>
                <a:gd name="T57" fmla="*/ 10 h 452"/>
                <a:gd name="T58" fmla="*/ 493 w 463"/>
                <a:gd name="T59" fmla="*/ 5 h 452"/>
                <a:gd name="T60" fmla="*/ 489 w 463"/>
                <a:gd name="T61" fmla="*/ 2 h 452"/>
                <a:gd name="T62" fmla="*/ 485 w 463"/>
                <a:gd name="T63" fmla="*/ 0 h 452"/>
                <a:gd name="T64" fmla="*/ 477 w 463"/>
                <a:gd name="T65" fmla="*/ 4 h 452"/>
                <a:gd name="T66" fmla="*/ 467 w 463"/>
                <a:gd name="T67" fmla="*/ 10 h 452"/>
                <a:gd name="T68" fmla="*/ 456 w 463"/>
                <a:gd name="T69" fmla="*/ 19 h 4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63" h="452">
                  <a:moveTo>
                    <a:pt x="426" y="19"/>
                  </a:moveTo>
                  <a:lnTo>
                    <a:pt x="398" y="45"/>
                  </a:lnTo>
                  <a:lnTo>
                    <a:pt x="368" y="69"/>
                  </a:lnTo>
                  <a:lnTo>
                    <a:pt x="339" y="92"/>
                  </a:lnTo>
                  <a:lnTo>
                    <a:pt x="309" y="114"/>
                  </a:lnTo>
                  <a:lnTo>
                    <a:pt x="249" y="155"/>
                  </a:lnTo>
                  <a:lnTo>
                    <a:pt x="189" y="196"/>
                  </a:lnTo>
                  <a:lnTo>
                    <a:pt x="133" y="238"/>
                  </a:lnTo>
                  <a:lnTo>
                    <a:pt x="107" y="261"/>
                  </a:lnTo>
                  <a:lnTo>
                    <a:pt x="82" y="285"/>
                  </a:lnTo>
                  <a:lnTo>
                    <a:pt x="58" y="311"/>
                  </a:lnTo>
                  <a:lnTo>
                    <a:pt x="37" y="339"/>
                  </a:lnTo>
                  <a:lnTo>
                    <a:pt x="17" y="370"/>
                  </a:lnTo>
                  <a:lnTo>
                    <a:pt x="0" y="404"/>
                  </a:lnTo>
                  <a:lnTo>
                    <a:pt x="82" y="452"/>
                  </a:lnTo>
                  <a:lnTo>
                    <a:pt x="102" y="422"/>
                  </a:lnTo>
                  <a:lnTo>
                    <a:pt x="123" y="394"/>
                  </a:lnTo>
                  <a:lnTo>
                    <a:pt x="144" y="367"/>
                  </a:lnTo>
                  <a:lnTo>
                    <a:pt x="167" y="342"/>
                  </a:lnTo>
                  <a:lnTo>
                    <a:pt x="216" y="293"/>
                  </a:lnTo>
                  <a:lnTo>
                    <a:pt x="265" y="246"/>
                  </a:lnTo>
                  <a:lnTo>
                    <a:pt x="316" y="199"/>
                  </a:lnTo>
                  <a:lnTo>
                    <a:pt x="365" y="149"/>
                  </a:lnTo>
                  <a:lnTo>
                    <a:pt x="388" y="121"/>
                  </a:lnTo>
                  <a:lnTo>
                    <a:pt x="411" y="93"/>
                  </a:lnTo>
                  <a:lnTo>
                    <a:pt x="433" y="63"/>
                  </a:lnTo>
                  <a:lnTo>
                    <a:pt x="454" y="31"/>
                  </a:lnTo>
                  <a:lnTo>
                    <a:pt x="459" y="19"/>
                  </a:lnTo>
                  <a:lnTo>
                    <a:pt x="463" y="10"/>
                  </a:lnTo>
                  <a:lnTo>
                    <a:pt x="463" y="5"/>
                  </a:lnTo>
                  <a:lnTo>
                    <a:pt x="459" y="2"/>
                  </a:lnTo>
                  <a:lnTo>
                    <a:pt x="455" y="0"/>
                  </a:lnTo>
                  <a:lnTo>
                    <a:pt x="447" y="4"/>
                  </a:lnTo>
                  <a:lnTo>
                    <a:pt x="437" y="10"/>
                  </a:lnTo>
                  <a:lnTo>
                    <a:pt x="426" y="19"/>
                  </a:lnTo>
                  <a:close/>
                </a:path>
              </a:pathLst>
            </a:custGeom>
            <a:solidFill>
              <a:srgbClr val="B86961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382" name="Freeform 37"/>
            <p:cNvSpPr>
              <a:spLocks/>
            </p:cNvSpPr>
            <p:nvPr/>
          </p:nvSpPr>
          <p:spPr bwMode="auto">
            <a:xfrm>
              <a:off x="2952" y="2179"/>
              <a:ext cx="162" cy="171"/>
            </a:xfrm>
            <a:custGeom>
              <a:avLst/>
              <a:gdLst>
                <a:gd name="T0" fmla="*/ 62 w 162"/>
                <a:gd name="T1" fmla="*/ 0 h 173"/>
                <a:gd name="T2" fmla="*/ 162 w 162"/>
                <a:gd name="T3" fmla="*/ 51 h 173"/>
                <a:gd name="T4" fmla="*/ 130 w 162"/>
                <a:gd name="T5" fmla="*/ 76 h 173"/>
                <a:gd name="T6" fmla="*/ 99 w 162"/>
                <a:gd name="T7" fmla="*/ 103 h 173"/>
                <a:gd name="T8" fmla="*/ 71 w 162"/>
                <a:gd name="T9" fmla="*/ 125 h 173"/>
                <a:gd name="T10" fmla="*/ 44 w 162"/>
                <a:gd name="T11" fmla="*/ 153 h 173"/>
                <a:gd name="T12" fmla="*/ 0 w 162"/>
                <a:gd name="T13" fmla="*/ 132 h 173"/>
                <a:gd name="T14" fmla="*/ 20 w 162"/>
                <a:gd name="T15" fmla="*/ 104 h 173"/>
                <a:gd name="T16" fmla="*/ 38 w 162"/>
                <a:gd name="T17" fmla="*/ 66 h 173"/>
                <a:gd name="T18" fmla="*/ 51 w 162"/>
                <a:gd name="T19" fmla="*/ 38 h 173"/>
                <a:gd name="T20" fmla="*/ 62 w 162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62" h="173">
                  <a:moveTo>
                    <a:pt x="62" y="0"/>
                  </a:moveTo>
                  <a:lnTo>
                    <a:pt x="162" y="61"/>
                  </a:lnTo>
                  <a:lnTo>
                    <a:pt x="130" y="86"/>
                  </a:lnTo>
                  <a:lnTo>
                    <a:pt x="99" y="113"/>
                  </a:lnTo>
                  <a:lnTo>
                    <a:pt x="71" y="141"/>
                  </a:lnTo>
                  <a:lnTo>
                    <a:pt x="44" y="173"/>
                  </a:lnTo>
                  <a:lnTo>
                    <a:pt x="0" y="152"/>
                  </a:lnTo>
                  <a:lnTo>
                    <a:pt x="20" y="114"/>
                  </a:lnTo>
                  <a:lnTo>
                    <a:pt x="38" y="76"/>
                  </a:lnTo>
                  <a:lnTo>
                    <a:pt x="51" y="3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9EFFFF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383" name="Freeform 38"/>
            <p:cNvSpPr>
              <a:spLocks/>
            </p:cNvSpPr>
            <p:nvPr/>
          </p:nvSpPr>
          <p:spPr bwMode="auto">
            <a:xfrm>
              <a:off x="2691" y="2354"/>
              <a:ext cx="295" cy="201"/>
            </a:xfrm>
            <a:custGeom>
              <a:avLst/>
              <a:gdLst>
                <a:gd name="T0" fmla="*/ 287 w 295"/>
                <a:gd name="T1" fmla="*/ 21 h 201"/>
                <a:gd name="T2" fmla="*/ 292 w 295"/>
                <a:gd name="T3" fmla="*/ 35 h 201"/>
                <a:gd name="T4" fmla="*/ 295 w 295"/>
                <a:gd name="T5" fmla="*/ 50 h 201"/>
                <a:gd name="T6" fmla="*/ 295 w 295"/>
                <a:gd name="T7" fmla="*/ 65 h 201"/>
                <a:gd name="T8" fmla="*/ 293 w 295"/>
                <a:gd name="T9" fmla="*/ 80 h 201"/>
                <a:gd name="T10" fmla="*/ 290 w 295"/>
                <a:gd name="T11" fmla="*/ 87 h 201"/>
                <a:gd name="T12" fmla="*/ 286 w 295"/>
                <a:gd name="T13" fmla="*/ 94 h 201"/>
                <a:gd name="T14" fmla="*/ 275 w 295"/>
                <a:gd name="T15" fmla="*/ 106 h 201"/>
                <a:gd name="T16" fmla="*/ 263 w 295"/>
                <a:gd name="T17" fmla="*/ 117 h 201"/>
                <a:gd name="T18" fmla="*/ 253 w 295"/>
                <a:gd name="T19" fmla="*/ 129 h 201"/>
                <a:gd name="T20" fmla="*/ 246 w 295"/>
                <a:gd name="T21" fmla="*/ 141 h 201"/>
                <a:gd name="T22" fmla="*/ 242 w 295"/>
                <a:gd name="T23" fmla="*/ 150 h 201"/>
                <a:gd name="T24" fmla="*/ 239 w 295"/>
                <a:gd name="T25" fmla="*/ 157 h 201"/>
                <a:gd name="T26" fmla="*/ 239 w 295"/>
                <a:gd name="T27" fmla="*/ 164 h 201"/>
                <a:gd name="T28" fmla="*/ 241 w 295"/>
                <a:gd name="T29" fmla="*/ 170 h 201"/>
                <a:gd name="T30" fmla="*/ 243 w 295"/>
                <a:gd name="T31" fmla="*/ 178 h 201"/>
                <a:gd name="T32" fmla="*/ 246 w 295"/>
                <a:gd name="T33" fmla="*/ 187 h 201"/>
                <a:gd name="T34" fmla="*/ 249 w 295"/>
                <a:gd name="T35" fmla="*/ 201 h 201"/>
                <a:gd name="T36" fmla="*/ 239 w 295"/>
                <a:gd name="T37" fmla="*/ 197 h 201"/>
                <a:gd name="T38" fmla="*/ 232 w 295"/>
                <a:gd name="T39" fmla="*/ 194 h 201"/>
                <a:gd name="T40" fmla="*/ 220 w 295"/>
                <a:gd name="T41" fmla="*/ 191 h 201"/>
                <a:gd name="T42" fmla="*/ 211 w 295"/>
                <a:gd name="T43" fmla="*/ 187 h 201"/>
                <a:gd name="T44" fmla="*/ 205 w 295"/>
                <a:gd name="T45" fmla="*/ 184 h 201"/>
                <a:gd name="T46" fmla="*/ 202 w 295"/>
                <a:gd name="T47" fmla="*/ 180 h 201"/>
                <a:gd name="T48" fmla="*/ 199 w 295"/>
                <a:gd name="T49" fmla="*/ 173 h 201"/>
                <a:gd name="T50" fmla="*/ 197 w 295"/>
                <a:gd name="T51" fmla="*/ 165 h 201"/>
                <a:gd name="T52" fmla="*/ 192 w 295"/>
                <a:gd name="T53" fmla="*/ 152 h 201"/>
                <a:gd name="T54" fmla="*/ 180 w 295"/>
                <a:gd name="T55" fmla="*/ 158 h 201"/>
                <a:gd name="T56" fmla="*/ 168 w 295"/>
                <a:gd name="T57" fmla="*/ 165 h 201"/>
                <a:gd name="T58" fmla="*/ 144 w 295"/>
                <a:gd name="T59" fmla="*/ 172 h 201"/>
                <a:gd name="T60" fmla="*/ 121 w 295"/>
                <a:gd name="T61" fmla="*/ 177 h 201"/>
                <a:gd name="T62" fmla="*/ 98 w 295"/>
                <a:gd name="T63" fmla="*/ 178 h 201"/>
                <a:gd name="T64" fmla="*/ 75 w 295"/>
                <a:gd name="T65" fmla="*/ 177 h 201"/>
                <a:gd name="T66" fmla="*/ 52 w 295"/>
                <a:gd name="T67" fmla="*/ 174 h 201"/>
                <a:gd name="T68" fmla="*/ 27 w 295"/>
                <a:gd name="T69" fmla="*/ 170 h 201"/>
                <a:gd name="T70" fmla="*/ 0 w 295"/>
                <a:gd name="T71" fmla="*/ 167 h 201"/>
                <a:gd name="T72" fmla="*/ 48 w 295"/>
                <a:gd name="T73" fmla="*/ 157 h 201"/>
                <a:gd name="T74" fmla="*/ 72 w 295"/>
                <a:gd name="T75" fmla="*/ 153 h 201"/>
                <a:gd name="T76" fmla="*/ 95 w 295"/>
                <a:gd name="T77" fmla="*/ 144 h 201"/>
                <a:gd name="T78" fmla="*/ 104 w 295"/>
                <a:gd name="T79" fmla="*/ 140 h 201"/>
                <a:gd name="T80" fmla="*/ 111 w 295"/>
                <a:gd name="T81" fmla="*/ 135 h 201"/>
                <a:gd name="T82" fmla="*/ 124 w 295"/>
                <a:gd name="T83" fmla="*/ 125 h 201"/>
                <a:gd name="T84" fmla="*/ 133 w 295"/>
                <a:gd name="T85" fmla="*/ 114 h 201"/>
                <a:gd name="T86" fmla="*/ 141 w 295"/>
                <a:gd name="T87" fmla="*/ 102 h 201"/>
                <a:gd name="T88" fmla="*/ 154 w 295"/>
                <a:gd name="T89" fmla="*/ 77 h 201"/>
                <a:gd name="T90" fmla="*/ 162 w 295"/>
                <a:gd name="T91" fmla="*/ 64 h 201"/>
                <a:gd name="T92" fmla="*/ 170 w 295"/>
                <a:gd name="T93" fmla="*/ 50 h 201"/>
                <a:gd name="T94" fmla="*/ 187 w 295"/>
                <a:gd name="T95" fmla="*/ 31 h 201"/>
                <a:gd name="T96" fmla="*/ 196 w 295"/>
                <a:gd name="T97" fmla="*/ 22 h 201"/>
                <a:gd name="T98" fmla="*/ 205 w 295"/>
                <a:gd name="T99" fmla="*/ 14 h 201"/>
                <a:gd name="T100" fmla="*/ 218 w 295"/>
                <a:gd name="T101" fmla="*/ 8 h 201"/>
                <a:gd name="T102" fmla="*/ 229 w 295"/>
                <a:gd name="T103" fmla="*/ 3 h 201"/>
                <a:gd name="T104" fmla="*/ 242 w 295"/>
                <a:gd name="T105" fmla="*/ 1 h 201"/>
                <a:gd name="T106" fmla="*/ 255 w 295"/>
                <a:gd name="T107" fmla="*/ 0 h 201"/>
                <a:gd name="T108" fmla="*/ 265 w 295"/>
                <a:gd name="T109" fmla="*/ 2 h 201"/>
                <a:gd name="T110" fmla="*/ 273 w 295"/>
                <a:gd name="T111" fmla="*/ 7 h 201"/>
                <a:gd name="T112" fmla="*/ 281 w 295"/>
                <a:gd name="T113" fmla="*/ 13 h 201"/>
                <a:gd name="T114" fmla="*/ 287 w 295"/>
                <a:gd name="T115" fmla="*/ 21 h 20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95" h="201">
                  <a:moveTo>
                    <a:pt x="287" y="21"/>
                  </a:moveTo>
                  <a:lnTo>
                    <a:pt x="292" y="35"/>
                  </a:lnTo>
                  <a:lnTo>
                    <a:pt x="295" y="50"/>
                  </a:lnTo>
                  <a:lnTo>
                    <a:pt x="295" y="65"/>
                  </a:lnTo>
                  <a:lnTo>
                    <a:pt x="293" y="80"/>
                  </a:lnTo>
                  <a:lnTo>
                    <a:pt x="290" y="87"/>
                  </a:lnTo>
                  <a:lnTo>
                    <a:pt x="286" y="94"/>
                  </a:lnTo>
                  <a:lnTo>
                    <a:pt x="275" y="106"/>
                  </a:lnTo>
                  <a:lnTo>
                    <a:pt x="263" y="117"/>
                  </a:lnTo>
                  <a:lnTo>
                    <a:pt x="253" y="129"/>
                  </a:lnTo>
                  <a:lnTo>
                    <a:pt x="246" y="141"/>
                  </a:lnTo>
                  <a:lnTo>
                    <a:pt x="242" y="150"/>
                  </a:lnTo>
                  <a:lnTo>
                    <a:pt x="239" y="157"/>
                  </a:lnTo>
                  <a:lnTo>
                    <a:pt x="239" y="164"/>
                  </a:lnTo>
                  <a:lnTo>
                    <a:pt x="241" y="170"/>
                  </a:lnTo>
                  <a:lnTo>
                    <a:pt x="243" y="178"/>
                  </a:lnTo>
                  <a:lnTo>
                    <a:pt x="246" y="187"/>
                  </a:lnTo>
                  <a:lnTo>
                    <a:pt x="249" y="201"/>
                  </a:lnTo>
                  <a:lnTo>
                    <a:pt x="239" y="197"/>
                  </a:lnTo>
                  <a:lnTo>
                    <a:pt x="232" y="194"/>
                  </a:lnTo>
                  <a:lnTo>
                    <a:pt x="220" y="191"/>
                  </a:lnTo>
                  <a:lnTo>
                    <a:pt x="211" y="187"/>
                  </a:lnTo>
                  <a:lnTo>
                    <a:pt x="205" y="184"/>
                  </a:lnTo>
                  <a:lnTo>
                    <a:pt x="202" y="180"/>
                  </a:lnTo>
                  <a:lnTo>
                    <a:pt x="199" y="173"/>
                  </a:lnTo>
                  <a:lnTo>
                    <a:pt x="197" y="165"/>
                  </a:lnTo>
                  <a:lnTo>
                    <a:pt x="192" y="152"/>
                  </a:lnTo>
                  <a:lnTo>
                    <a:pt x="180" y="158"/>
                  </a:lnTo>
                  <a:lnTo>
                    <a:pt x="168" y="165"/>
                  </a:lnTo>
                  <a:lnTo>
                    <a:pt x="144" y="172"/>
                  </a:lnTo>
                  <a:lnTo>
                    <a:pt x="121" y="177"/>
                  </a:lnTo>
                  <a:lnTo>
                    <a:pt x="98" y="178"/>
                  </a:lnTo>
                  <a:lnTo>
                    <a:pt x="75" y="177"/>
                  </a:lnTo>
                  <a:lnTo>
                    <a:pt x="52" y="174"/>
                  </a:lnTo>
                  <a:lnTo>
                    <a:pt x="27" y="170"/>
                  </a:lnTo>
                  <a:lnTo>
                    <a:pt x="0" y="167"/>
                  </a:lnTo>
                  <a:lnTo>
                    <a:pt x="48" y="157"/>
                  </a:lnTo>
                  <a:lnTo>
                    <a:pt x="72" y="153"/>
                  </a:lnTo>
                  <a:lnTo>
                    <a:pt x="95" y="144"/>
                  </a:lnTo>
                  <a:lnTo>
                    <a:pt x="104" y="140"/>
                  </a:lnTo>
                  <a:lnTo>
                    <a:pt x="111" y="135"/>
                  </a:lnTo>
                  <a:lnTo>
                    <a:pt x="124" y="125"/>
                  </a:lnTo>
                  <a:lnTo>
                    <a:pt x="133" y="114"/>
                  </a:lnTo>
                  <a:lnTo>
                    <a:pt x="141" y="102"/>
                  </a:lnTo>
                  <a:lnTo>
                    <a:pt x="154" y="77"/>
                  </a:lnTo>
                  <a:lnTo>
                    <a:pt x="162" y="64"/>
                  </a:lnTo>
                  <a:lnTo>
                    <a:pt x="170" y="50"/>
                  </a:lnTo>
                  <a:lnTo>
                    <a:pt x="187" y="31"/>
                  </a:lnTo>
                  <a:lnTo>
                    <a:pt x="196" y="22"/>
                  </a:lnTo>
                  <a:lnTo>
                    <a:pt x="205" y="14"/>
                  </a:lnTo>
                  <a:lnTo>
                    <a:pt x="218" y="8"/>
                  </a:lnTo>
                  <a:lnTo>
                    <a:pt x="229" y="3"/>
                  </a:lnTo>
                  <a:lnTo>
                    <a:pt x="242" y="1"/>
                  </a:lnTo>
                  <a:lnTo>
                    <a:pt x="255" y="0"/>
                  </a:lnTo>
                  <a:lnTo>
                    <a:pt x="265" y="2"/>
                  </a:lnTo>
                  <a:lnTo>
                    <a:pt x="273" y="7"/>
                  </a:lnTo>
                  <a:lnTo>
                    <a:pt x="281" y="13"/>
                  </a:lnTo>
                  <a:lnTo>
                    <a:pt x="287" y="21"/>
                  </a:lnTo>
                  <a:close/>
                </a:path>
              </a:pathLst>
            </a:custGeom>
            <a:solidFill>
              <a:srgbClr val="876157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384" name="Freeform 39"/>
            <p:cNvSpPr>
              <a:spLocks/>
            </p:cNvSpPr>
            <p:nvPr/>
          </p:nvSpPr>
          <p:spPr bwMode="auto">
            <a:xfrm>
              <a:off x="3051" y="1810"/>
              <a:ext cx="399" cy="366"/>
            </a:xfrm>
            <a:custGeom>
              <a:avLst/>
              <a:gdLst>
                <a:gd name="T0" fmla="*/ 0 w 399"/>
                <a:gd name="T1" fmla="*/ 343 h 367"/>
                <a:gd name="T2" fmla="*/ 17 w 399"/>
                <a:gd name="T3" fmla="*/ 314 h 367"/>
                <a:gd name="T4" fmla="*/ 34 w 399"/>
                <a:gd name="T5" fmla="*/ 284 h 367"/>
                <a:gd name="T6" fmla="*/ 54 w 399"/>
                <a:gd name="T7" fmla="*/ 258 h 367"/>
                <a:gd name="T8" fmla="*/ 76 w 399"/>
                <a:gd name="T9" fmla="*/ 234 h 367"/>
                <a:gd name="T10" fmla="*/ 99 w 399"/>
                <a:gd name="T11" fmla="*/ 210 h 367"/>
                <a:gd name="T12" fmla="*/ 123 w 399"/>
                <a:gd name="T13" fmla="*/ 188 h 367"/>
                <a:gd name="T14" fmla="*/ 176 w 399"/>
                <a:gd name="T15" fmla="*/ 158 h 367"/>
                <a:gd name="T16" fmla="*/ 230 w 399"/>
                <a:gd name="T17" fmla="*/ 120 h 367"/>
                <a:gd name="T18" fmla="*/ 286 w 399"/>
                <a:gd name="T19" fmla="*/ 82 h 367"/>
                <a:gd name="T20" fmla="*/ 343 w 399"/>
                <a:gd name="T21" fmla="*/ 43 h 367"/>
                <a:gd name="T22" fmla="*/ 399 w 399"/>
                <a:gd name="T23" fmla="*/ 0 h 367"/>
                <a:gd name="T24" fmla="*/ 376 w 399"/>
                <a:gd name="T25" fmla="*/ 25 h 367"/>
                <a:gd name="T26" fmla="*/ 352 w 399"/>
                <a:gd name="T27" fmla="*/ 49 h 367"/>
                <a:gd name="T28" fmla="*/ 303 w 399"/>
                <a:gd name="T29" fmla="*/ 94 h 367"/>
                <a:gd name="T30" fmla="*/ 202 w 399"/>
                <a:gd name="T31" fmla="*/ 176 h 367"/>
                <a:gd name="T32" fmla="*/ 151 w 399"/>
                <a:gd name="T33" fmla="*/ 207 h 367"/>
                <a:gd name="T34" fmla="*/ 102 w 399"/>
                <a:gd name="T35" fmla="*/ 251 h 367"/>
                <a:gd name="T36" fmla="*/ 79 w 399"/>
                <a:gd name="T37" fmla="*/ 275 h 367"/>
                <a:gd name="T38" fmla="*/ 56 w 399"/>
                <a:gd name="T39" fmla="*/ 301 h 367"/>
                <a:gd name="T40" fmla="*/ 34 w 399"/>
                <a:gd name="T41" fmla="*/ 328 h 367"/>
                <a:gd name="T42" fmla="*/ 13 w 399"/>
                <a:gd name="T43" fmla="*/ 357 h 367"/>
                <a:gd name="T44" fmla="*/ 0 w 399"/>
                <a:gd name="T45" fmla="*/ 343 h 36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99" h="367">
                  <a:moveTo>
                    <a:pt x="0" y="353"/>
                  </a:moveTo>
                  <a:lnTo>
                    <a:pt x="17" y="324"/>
                  </a:lnTo>
                  <a:lnTo>
                    <a:pt x="34" y="294"/>
                  </a:lnTo>
                  <a:lnTo>
                    <a:pt x="54" y="268"/>
                  </a:lnTo>
                  <a:lnTo>
                    <a:pt x="76" y="244"/>
                  </a:lnTo>
                  <a:lnTo>
                    <a:pt x="99" y="220"/>
                  </a:lnTo>
                  <a:lnTo>
                    <a:pt x="123" y="198"/>
                  </a:lnTo>
                  <a:lnTo>
                    <a:pt x="176" y="158"/>
                  </a:lnTo>
                  <a:lnTo>
                    <a:pt x="230" y="120"/>
                  </a:lnTo>
                  <a:lnTo>
                    <a:pt x="286" y="82"/>
                  </a:lnTo>
                  <a:lnTo>
                    <a:pt x="343" y="43"/>
                  </a:lnTo>
                  <a:lnTo>
                    <a:pt x="399" y="0"/>
                  </a:lnTo>
                  <a:lnTo>
                    <a:pt x="376" y="25"/>
                  </a:lnTo>
                  <a:lnTo>
                    <a:pt x="352" y="49"/>
                  </a:lnTo>
                  <a:lnTo>
                    <a:pt x="303" y="94"/>
                  </a:lnTo>
                  <a:lnTo>
                    <a:pt x="202" y="176"/>
                  </a:lnTo>
                  <a:lnTo>
                    <a:pt x="151" y="217"/>
                  </a:lnTo>
                  <a:lnTo>
                    <a:pt x="102" y="261"/>
                  </a:lnTo>
                  <a:lnTo>
                    <a:pt x="79" y="285"/>
                  </a:lnTo>
                  <a:lnTo>
                    <a:pt x="56" y="311"/>
                  </a:lnTo>
                  <a:lnTo>
                    <a:pt x="34" y="338"/>
                  </a:lnTo>
                  <a:lnTo>
                    <a:pt x="13" y="367"/>
                  </a:lnTo>
                  <a:lnTo>
                    <a:pt x="0" y="353"/>
                  </a:lnTo>
                  <a:close/>
                </a:path>
              </a:pathLst>
            </a:custGeom>
            <a:solidFill>
              <a:srgbClr val="943326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385" name="Freeform 40"/>
            <p:cNvSpPr>
              <a:spLocks/>
            </p:cNvSpPr>
            <p:nvPr/>
          </p:nvSpPr>
          <p:spPr bwMode="auto">
            <a:xfrm>
              <a:off x="3110" y="1906"/>
              <a:ext cx="277" cy="288"/>
            </a:xfrm>
            <a:custGeom>
              <a:avLst/>
              <a:gdLst>
                <a:gd name="T0" fmla="*/ 0 w 277"/>
                <a:gd name="T1" fmla="*/ 279 h 288"/>
                <a:gd name="T2" fmla="*/ 15 w 277"/>
                <a:gd name="T3" fmla="*/ 256 h 288"/>
                <a:gd name="T4" fmla="*/ 30 w 277"/>
                <a:gd name="T5" fmla="*/ 237 h 288"/>
                <a:gd name="T6" fmla="*/ 62 w 277"/>
                <a:gd name="T7" fmla="*/ 197 h 288"/>
                <a:gd name="T8" fmla="*/ 96 w 277"/>
                <a:gd name="T9" fmla="*/ 164 h 288"/>
                <a:gd name="T10" fmla="*/ 131 w 277"/>
                <a:gd name="T11" fmla="*/ 131 h 288"/>
                <a:gd name="T12" fmla="*/ 204 w 277"/>
                <a:gd name="T13" fmla="*/ 68 h 288"/>
                <a:gd name="T14" fmla="*/ 241 w 277"/>
                <a:gd name="T15" fmla="*/ 35 h 288"/>
                <a:gd name="T16" fmla="*/ 277 w 277"/>
                <a:gd name="T17" fmla="*/ 0 h 288"/>
                <a:gd name="T18" fmla="*/ 243 w 277"/>
                <a:gd name="T19" fmla="*/ 36 h 288"/>
                <a:gd name="T20" fmla="*/ 207 w 277"/>
                <a:gd name="T21" fmla="*/ 71 h 288"/>
                <a:gd name="T22" fmla="*/ 135 w 277"/>
                <a:gd name="T23" fmla="*/ 138 h 288"/>
                <a:gd name="T24" fmla="*/ 100 w 277"/>
                <a:gd name="T25" fmla="*/ 172 h 288"/>
                <a:gd name="T26" fmla="*/ 67 w 277"/>
                <a:gd name="T27" fmla="*/ 208 h 288"/>
                <a:gd name="T28" fmla="*/ 37 w 277"/>
                <a:gd name="T29" fmla="*/ 246 h 288"/>
                <a:gd name="T30" fmla="*/ 8 w 277"/>
                <a:gd name="T31" fmla="*/ 288 h 288"/>
                <a:gd name="T32" fmla="*/ 0 w 277"/>
                <a:gd name="T33" fmla="*/ 279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7" h="288">
                  <a:moveTo>
                    <a:pt x="0" y="279"/>
                  </a:moveTo>
                  <a:lnTo>
                    <a:pt x="15" y="256"/>
                  </a:lnTo>
                  <a:lnTo>
                    <a:pt x="30" y="237"/>
                  </a:lnTo>
                  <a:lnTo>
                    <a:pt x="62" y="197"/>
                  </a:lnTo>
                  <a:lnTo>
                    <a:pt x="96" y="164"/>
                  </a:lnTo>
                  <a:lnTo>
                    <a:pt x="131" y="131"/>
                  </a:lnTo>
                  <a:lnTo>
                    <a:pt x="204" y="68"/>
                  </a:lnTo>
                  <a:lnTo>
                    <a:pt x="241" y="35"/>
                  </a:lnTo>
                  <a:lnTo>
                    <a:pt x="277" y="0"/>
                  </a:lnTo>
                  <a:lnTo>
                    <a:pt x="243" y="36"/>
                  </a:lnTo>
                  <a:lnTo>
                    <a:pt x="207" y="71"/>
                  </a:lnTo>
                  <a:lnTo>
                    <a:pt x="135" y="138"/>
                  </a:lnTo>
                  <a:lnTo>
                    <a:pt x="100" y="172"/>
                  </a:lnTo>
                  <a:lnTo>
                    <a:pt x="67" y="208"/>
                  </a:lnTo>
                  <a:lnTo>
                    <a:pt x="37" y="246"/>
                  </a:lnTo>
                  <a:lnTo>
                    <a:pt x="8" y="288"/>
                  </a:lnTo>
                  <a:lnTo>
                    <a:pt x="0" y="279"/>
                  </a:lnTo>
                  <a:close/>
                </a:path>
              </a:pathLst>
            </a:custGeom>
            <a:solidFill>
              <a:srgbClr val="B86961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386" name="Freeform 41"/>
            <p:cNvSpPr>
              <a:spLocks/>
            </p:cNvSpPr>
            <p:nvPr/>
          </p:nvSpPr>
          <p:spPr bwMode="auto">
            <a:xfrm>
              <a:off x="2966" y="2200"/>
              <a:ext cx="93" cy="134"/>
            </a:xfrm>
            <a:custGeom>
              <a:avLst/>
              <a:gdLst>
                <a:gd name="T0" fmla="*/ 52 w 93"/>
                <a:gd name="T1" fmla="*/ 0 h 134"/>
                <a:gd name="T2" fmla="*/ 41 w 93"/>
                <a:gd name="T3" fmla="*/ 34 h 134"/>
                <a:gd name="T4" fmla="*/ 29 w 93"/>
                <a:gd name="T5" fmla="*/ 66 h 134"/>
                <a:gd name="T6" fmla="*/ 15 w 93"/>
                <a:gd name="T7" fmla="*/ 97 h 134"/>
                <a:gd name="T8" fmla="*/ 0 w 93"/>
                <a:gd name="T9" fmla="*/ 130 h 134"/>
                <a:gd name="T10" fmla="*/ 12 w 93"/>
                <a:gd name="T11" fmla="*/ 134 h 134"/>
                <a:gd name="T12" fmla="*/ 18 w 93"/>
                <a:gd name="T13" fmla="*/ 119 h 134"/>
                <a:gd name="T14" fmla="*/ 26 w 93"/>
                <a:gd name="T15" fmla="*/ 102 h 134"/>
                <a:gd name="T16" fmla="*/ 42 w 93"/>
                <a:gd name="T17" fmla="*/ 67 h 134"/>
                <a:gd name="T18" fmla="*/ 52 w 93"/>
                <a:gd name="T19" fmla="*/ 52 h 134"/>
                <a:gd name="T20" fmla="*/ 64 w 93"/>
                <a:gd name="T21" fmla="*/ 37 h 134"/>
                <a:gd name="T22" fmla="*/ 77 w 93"/>
                <a:gd name="T23" fmla="*/ 28 h 134"/>
                <a:gd name="T24" fmla="*/ 85 w 93"/>
                <a:gd name="T25" fmla="*/ 23 h 134"/>
                <a:gd name="T26" fmla="*/ 93 w 93"/>
                <a:gd name="T27" fmla="*/ 21 h 134"/>
                <a:gd name="T28" fmla="*/ 91 w 93"/>
                <a:gd name="T29" fmla="*/ 20 h 134"/>
                <a:gd name="T30" fmla="*/ 86 w 93"/>
                <a:gd name="T31" fmla="*/ 18 h 134"/>
                <a:gd name="T32" fmla="*/ 72 w 93"/>
                <a:gd name="T33" fmla="*/ 11 h 134"/>
                <a:gd name="T34" fmla="*/ 58 w 93"/>
                <a:gd name="T35" fmla="*/ 4 h 134"/>
                <a:gd name="T36" fmla="*/ 53 w 93"/>
                <a:gd name="T37" fmla="*/ 1 h 134"/>
                <a:gd name="T38" fmla="*/ 52 w 93"/>
                <a:gd name="T39" fmla="*/ 0 h 1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93" h="134">
                  <a:moveTo>
                    <a:pt x="52" y="0"/>
                  </a:moveTo>
                  <a:lnTo>
                    <a:pt x="41" y="34"/>
                  </a:lnTo>
                  <a:lnTo>
                    <a:pt x="29" y="66"/>
                  </a:lnTo>
                  <a:lnTo>
                    <a:pt x="15" y="97"/>
                  </a:lnTo>
                  <a:lnTo>
                    <a:pt x="0" y="130"/>
                  </a:lnTo>
                  <a:lnTo>
                    <a:pt x="12" y="134"/>
                  </a:lnTo>
                  <a:lnTo>
                    <a:pt x="18" y="119"/>
                  </a:lnTo>
                  <a:lnTo>
                    <a:pt x="26" y="102"/>
                  </a:lnTo>
                  <a:lnTo>
                    <a:pt x="42" y="67"/>
                  </a:lnTo>
                  <a:lnTo>
                    <a:pt x="52" y="52"/>
                  </a:lnTo>
                  <a:lnTo>
                    <a:pt x="64" y="37"/>
                  </a:lnTo>
                  <a:lnTo>
                    <a:pt x="77" y="28"/>
                  </a:lnTo>
                  <a:lnTo>
                    <a:pt x="85" y="23"/>
                  </a:lnTo>
                  <a:lnTo>
                    <a:pt x="93" y="21"/>
                  </a:lnTo>
                  <a:lnTo>
                    <a:pt x="91" y="20"/>
                  </a:lnTo>
                  <a:lnTo>
                    <a:pt x="86" y="18"/>
                  </a:lnTo>
                  <a:lnTo>
                    <a:pt x="72" y="11"/>
                  </a:lnTo>
                  <a:lnTo>
                    <a:pt x="58" y="4"/>
                  </a:lnTo>
                  <a:lnTo>
                    <a:pt x="53" y="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FFFFF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387" name="Freeform 42"/>
            <p:cNvSpPr>
              <a:spLocks/>
            </p:cNvSpPr>
            <p:nvPr/>
          </p:nvSpPr>
          <p:spPr bwMode="auto">
            <a:xfrm>
              <a:off x="2993" y="2238"/>
              <a:ext cx="81" cy="97"/>
            </a:xfrm>
            <a:custGeom>
              <a:avLst/>
              <a:gdLst>
                <a:gd name="T0" fmla="*/ 81 w 81"/>
                <a:gd name="T1" fmla="*/ 0 h 97"/>
                <a:gd name="T2" fmla="*/ 43 w 81"/>
                <a:gd name="T3" fmla="*/ 27 h 97"/>
                <a:gd name="T4" fmla="*/ 19 w 81"/>
                <a:gd name="T5" fmla="*/ 56 h 97"/>
                <a:gd name="T6" fmla="*/ 0 w 81"/>
                <a:gd name="T7" fmla="*/ 97 h 97"/>
                <a:gd name="T8" fmla="*/ 38 w 81"/>
                <a:gd name="T9" fmla="*/ 50 h 97"/>
                <a:gd name="T10" fmla="*/ 66 w 81"/>
                <a:gd name="T11" fmla="*/ 27 h 97"/>
                <a:gd name="T12" fmla="*/ 81 w 81"/>
                <a:gd name="T13" fmla="*/ 0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1" h="97">
                  <a:moveTo>
                    <a:pt x="81" y="0"/>
                  </a:moveTo>
                  <a:lnTo>
                    <a:pt x="43" y="27"/>
                  </a:lnTo>
                  <a:lnTo>
                    <a:pt x="19" y="56"/>
                  </a:lnTo>
                  <a:lnTo>
                    <a:pt x="0" y="97"/>
                  </a:lnTo>
                  <a:lnTo>
                    <a:pt x="38" y="50"/>
                  </a:lnTo>
                  <a:lnTo>
                    <a:pt x="66" y="27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388" name="Freeform 43"/>
            <p:cNvSpPr>
              <a:spLocks/>
            </p:cNvSpPr>
            <p:nvPr/>
          </p:nvSpPr>
          <p:spPr bwMode="auto">
            <a:xfrm>
              <a:off x="2716" y="2416"/>
              <a:ext cx="242" cy="137"/>
            </a:xfrm>
            <a:custGeom>
              <a:avLst/>
              <a:gdLst>
                <a:gd name="T0" fmla="*/ 0 w 242"/>
                <a:gd name="T1" fmla="*/ 106 h 137"/>
                <a:gd name="T2" fmla="*/ 25 w 242"/>
                <a:gd name="T3" fmla="*/ 99 h 137"/>
                <a:gd name="T4" fmla="*/ 48 w 242"/>
                <a:gd name="T5" fmla="*/ 92 h 137"/>
                <a:gd name="T6" fmla="*/ 70 w 242"/>
                <a:gd name="T7" fmla="*/ 83 h 137"/>
                <a:gd name="T8" fmla="*/ 88 w 242"/>
                <a:gd name="T9" fmla="*/ 72 h 137"/>
                <a:gd name="T10" fmla="*/ 106 w 242"/>
                <a:gd name="T11" fmla="*/ 60 h 137"/>
                <a:gd name="T12" fmla="*/ 121 w 242"/>
                <a:gd name="T13" fmla="*/ 45 h 137"/>
                <a:gd name="T14" fmla="*/ 136 w 242"/>
                <a:gd name="T15" fmla="*/ 26 h 137"/>
                <a:gd name="T16" fmla="*/ 147 w 242"/>
                <a:gd name="T17" fmla="*/ 6 h 137"/>
                <a:gd name="T18" fmla="*/ 144 w 242"/>
                <a:gd name="T19" fmla="*/ 25 h 137"/>
                <a:gd name="T20" fmla="*/ 142 w 242"/>
                <a:gd name="T21" fmla="*/ 35 h 137"/>
                <a:gd name="T22" fmla="*/ 138 w 242"/>
                <a:gd name="T23" fmla="*/ 46 h 137"/>
                <a:gd name="T24" fmla="*/ 132 w 242"/>
                <a:gd name="T25" fmla="*/ 57 h 137"/>
                <a:gd name="T26" fmla="*/ 125 w 242"/>
                <a:gd name="T27" fmla="*/ 67 h 137"/>
                <a:gd name="T28" fmla="*/ 115 w 242"/>
                <a:gd name="T29" fmla="*/ 76 h 137"/>
                <a:gd name="T30" fmla="*/ 102 w 242"/>
                <a:gd name="T31" fmla="*/ 86 h 137"/>
                <a:gd name="T32" fmla="*/ 122 w 242"/>
                <a:gd name="T33" fmla="*/ 81 h 137"/>
                <a:gd name="T34" fmla="*/ 139 w 242"/>
                <a:gd name="T35" fmla="*/ 72 h 137"/>
                <a:gd name="T36" fmla="*/ 152 w 242"/>
                <a:gd name="T37" fmla="*/ 61 h 137"/>
                <a:gd name="T38" fmla="*/ 163 w 242"/>
                <a:gd name="T39" fmla="*/ 48 h 137"/>
                <a:gd name="T40" fmla="*/ 183 w 242"/>
                <a:gd name="T41" fmla="*/ 22 h 137"/>
                <a:gd name="T42" fmla="*/ 191 w 242"/>
                <a:gd name="T43" fmla="*/ 10 h 137"/>
                <a:gd name="T44" fmla="*/ 199 w 242"/>
                <a:gd name="T45" fmla="*/ 0 h 137"/>
                <a:gd name="T46" fmla="*/ 196 w 242"/>
                <a:gd name="T47" fmla="*/ 9 h 137"/>
                <a:gd name="T48" fmla="*/ 194 w 242"/>
                <a:gd name="T49" fmla="*/ 20 h 137"/>
                <a:gd name="T50" fmla="*/ 190 w 242"/>
                <a:gd name="T51" fmla="*/ 43 h 137"/>
                <a:gd name="T52" fmla="*/ 190 w 242"/>
                <a:gd name="T53" fmla="*/ 64 h 137"/>
                <a:gd name="T54" fmla="*/ 191 w 242"/>
                <a:gd name="T55" fmla="*/ 75 h 137"/>
                <a:gd name="T56" fmla="*/ 194 w 242"/>
                <a:gd name="T57" fmla="*/ 84 h 137"/>
                <a:gd name="T58" fmla="*/ 216 w 242"/>
                <a:gd name="T59" fmla="*/ 55 h 137"/>
                <a:gd name="T60" fmla="*/ 229 w 242"/>
                <a:gd name="T61" fmla="*/ 40 h 137"/>
                <a:gd name="T62" fmla="*/ 242 w 242"/>
                <a:gd name="T63" fmla="*/ 27 h 137"/>
                <a:gd name="T64" fmla="*/ 231 w 242"/>
                <a:gd name="T65" fmla="*/ 45 h 137"/>
                <a:gd name="T66" fmla="*/ 223 w 242"/>
                <a:gd name="T67" fmla="*/ 61 h 137"/>
                <a:gd name="T68" fmla="*/ 218 w 242"/>
                <a:gd name="T69" fmla="*/ 74 h 137"/>
                <a:gd name="T70" fmla="*/ 216 w 242"/>
                <a:gd name="T71" fmla="*/ 86 h 137"/>
                <a:gd name="T72" fmla="*/ 214 w 242"/>
                <a:gd name="T73" fmla="*/ 97 h 137"/>
                <a:gd name="T74" fmla="*/ 216 w 242"/>
                <a:gd name="T75" fmla="*/ 109 h 137"/>
                <a:gd name="T76" fmla="*/ 219 w 242"/>
                <a:gd name="T77" fmla="*/ 122 h 137"/>
                <a:gd name="T78" fmla="*/ 223 w 242"/>
                <a:gd name="T79" fmla="*/ 137 h 137"/>
                <a:gd name="T80" fmla="*/ 212 w 242"/>
                <a:gd name="T81" fmla="*/ 135 h 137"/>
                <a:gd name="T82" fmla="*/ 204 w 242"/>
                <a:gd name="T83" fmla="*/ 132 h 137"/>
                <a:gd name="T84" fmla="*/ 196 w 242"/>
                <a:gd name="T85" fmla="*/ 129 h 137"/>
                <a:gd name="T86" fmla="*/ 190 w 242"/>
                <a:gd name="T87" fmla="*/ 125 h 137"/>
                <a:gd name="T88" fmla="*/ 184 w 242"/>
                <a:gd name="T89" fmla="*/ 120 h 137"/>
                <a:gd name="T90" fmla="*/ 180 w 242"/>
                <a:gd name="T91" fmla="*/ 115 h 137"/>
                <a:gd name="T92" fmla="*/ 178 w 242"/>
                <a:gd name="T93" fmla="*/ 100 h 137"/>
                <a:gd name="T94" fmla="*/ 176 w 242"/>
                <a:gd name="T95" fmla="*/ 92 h 137"/>
                <a:gd name="T96" fmla="*/ 171 w 242"/>
                <a:gd name="T97" fmla="*/ 82 h 137"/>
                <a:gd name="T98" fmla="*/ 154 w 242"/>
                <a:gd name="T99" fmla="*/ 94 h 137"/>
                <a:gd name="T100" fmla="*/ 134 w 242"/>
                <a:gd name="T101" fmla="*/ 103 h 137"/>
                <a:gd name="T102" fmla="*/ 113 w 242"/>
                <a:gd name="T103" fmla="*/ 109 h 137"/>
                <a:gd name="T104" fmla="*/ 89 w 242"/>
                <a:gd name="T105" fmla="*/ 114 h 137"/>
                <a:gd name="T106" fmla="*/ 65 w 242"/>
                <a:gd name="T107" fmla="*/ 115 h 137"/>
                <a:gd name="T108" fmla="*/ 41 w 242"/>
                <a:gd name="T109" fmla="*/ 114 h 137"/>
                <a:gd name="T110" fmla="*/ 19 w 242"/>
                <a:gd name="T111" fmla="*/ 111 h 137"/>
                <a:gd name="T112" fmla="*/ 0 w 242"/>
                <a:gd name="T113" fmla="*/ 106 h 13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42" h="137">
                  <a:moveTo>
                    <a:pt x="0" y="106"/>
                  </a:moveTo>
                  <a:lnTo>
                    <a:pt x="25" y="99"/>
                  </a:lnTo>
                  <a:lnTo>
                    <a:pt x="48" y="92"/>
                  </a:lnTo>
                  <a:lnTo>
                    <a:pt x="70" y="83"/>
                  </a:lnTo>
                  <a:lnTo>
                    <a:pt x="88" y="72"/>
                  </a:lnTo>
                  <a:lnTo>
                    <a:pt x="106" y="60"/>
                  </a:lnTo>
                  <a:lnTo>
                    <a:pt x="121" y="45"/>
                  </a:lnTo>
                  <a:lnTo>
                    <a:pt x="136" y="26"/>
                  </a:lnTo>
                  <a:lnTo>
                    <a:pt x="147" y="6"/>
                  </a:lnTo>
                  <a:lnTo>
                    <a:pt x="144" y="25"/>
                  </a:lnTo>
                  <a:lnTo>
                    <a:pt x="142" y="35"/>
                  </a:lnTo>
                  <a:lnTo>
                    <a:pt x="138" y="46"/>
                  </a:lnTo>
                  <a:lnTo>
                    <a:pt x="132" y="57"/>
                  </a:lnTo>
                  <a:lnTo>
                    <a:pt x="125" y="67"/>
                  </a:lnTo>
                  <a:lnTo>
                    <a:pt x="115" y="76"/>
                  </a:lnTo>
                  <a:lnTo>
                    <a:pt x="102" y="86"/>
                  </a:lnTo>
                  <a:lnTo>
                    <a:pt x="122" y="81"/>
                  </a:lnTo>
                  <a:lnTo>
                    <a:pt x="139" y="72"/>
                  </a:lnTo>
                  <a:lnTo>
                    <a:pt x="152" y="61"/>
                  </a:lnTo>
                  <a:lnTo>
                    <a:pt x="163" y="48"/>
                  </a:lnTo>
                  <a:lnTo>
                    <a:pt x="183" y="22"/>
                  </a:lnTo>
                  <a:lnTo>
                    <a:pt x="191" y="10"/>
                  </a:lnTo>
                  <a:lnTo>
                    <a:pt x="199" y="0"/>
                  </a:lnTo>
                  <a:lnTo>
                    <a:pt x="196" y="9"/>
                  </a:lnTo>
                  <a:lnTo>
                    <a:pt x="194" y="20"/>
                  </a:lnTo>
                  <a:lnTo>
                    <a:pt x="190" y="43"/>
                  </a:lnTo>
                  <a:lnTo>
                    <a:pt x="190" y="64"/>
                  </a:lnTo>
                  <a:lnTo>
                    <a:pt x="191" y="75"/>
                  </a:lnTo>
                  <a:lnTo>
                    <a:pt x="194" y="84"/>
                  </a:lnTo>
                  <a:lnTo>
                    <a:pt x="216" y="55"/>
                  </a:lnTo>
                  <a:lnTo>
                    <a:pt x="229" y="40"/>
                  </a:lnTo>
                  <a:lnTo>
                    <a:pt x="242" y="27"/>
                  </a:lnTo>
                  <a:lnTo>
                    <a:pt x="231" y="45"/>
                  </a:lnTo>
                  <a:lnTo>
                    <a:pt x="223" y="61"/>
                  </a:lnTo>
                  <a:lnTo>
                    <a:pt x="218" y="74"/>
                  </a:lnTo>
                  <a:lnTo>
                    <a:pt x="216" y="86"/>
                  </a:lnTo>
                  <a:lnTo>
                    <a:pt x="214" y="97"/>
                  </a:lnTo>
                  <a:lnTo>
                    <a:pt x="216" y="109"/>
                  </a:lnTo>
                  <a:lnTo>
                    <a:pt x="219" y="122"/>
                  </a:lnTo>
                  <a:lnTo>
                    <a:pt x="223" y="137"/>
                  </a:lnTo>
                  <a:lnTo>
                    <a:pt x="212" y="135"/>
                  </a:lnTo>
                  <a:lnTo>
                    <a:pt x="204" y="132"/>
                  </a:lnTo>
                  <a:lnTo>
                    <a:pt x="196" y="129"/>
                  </a:lnTo>
                  <a:lnTo>
                    <a:pt x="190" y="125"/>
                  </a:lnTo>
                  <a:lnTo>
                    <a:pt x="184" y="120"/>
                  </a:lnTo>
                  <a:lnTo>
                    <a:pt x="180" y="115"/>
                  </a:lnTo>
                  <a:lnTo>
                    <a:pt x="178" y="100"/>
                  </a:lnTo>
                  <a:lnTo>
                    <a:pt x="176" y="92"/>
                  </a:lnTo>
                  <a:lnTo>
                    <a:pt x="171" y="82"/>
                  </a:lnTo>
                  <a:lnTo>
                    <a:pt x="154" y="94"/>
                  </a:lnTo>
                  <a:lnTo>
                    <a:pt x="134" y="103"/>
                  </a:lnTo>
                  <a:lnTo>
                    <a:pt x="113" y="109"/>
                  </a:lnTo>
                  <a:lnTo>
                    <a:pt x="89" y="114"/>
                  </a:lnTo>
                  <a:lnTo>
                    <a:pt x="65" y="115"/>
                  </a:lnTo>
                  <a:lnTo>
                    <a:pt x="41" y="114"/>
                  </a:lnTo>
                  <a:lnTo>
                    <a:pt x="19" y="111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389" name="Freeform 44"/>
            <p:cNvSpPr>
              <a:spLocks/>
            </p:cNvSpPr>
            <p:nvPr/>
          </p:nvSpPr>
          <p:spPr bwMode="auto">
            <a:xfrm>
              <a:off x="2867" y="2364"/>
              <a:ext cx="76" cy="96"/>
            </a:xfrm>
            <a:custGeom>
              <a:avLst/>
              <a:gdLst>
                <a:gd name="T0" fmla="*/ 76 w 76"/>
                <a:gd name="T1" fmla="*/ 1 h 96"/>
                <a:gd name="T2" fmla="*/ 66 w 76"/>
                <a:gd name="T3" fmla="*/ 0 h 96"/>
                <a:gd name="T4" fmla="*/ 56 w 76"/>
                <a:gd name="T5" fmla="*/ 0 h 96"/>
                <a:gd name="T6" fmla="*/ 39 w 76"/>
                <a:gd name="T7" fmla="*/ 3 h 96"/>
                <a:gd name="T8" fmla="*/ 25 w 76"/>
                <a:gd name="T9" fmla="*/ 11 h 96"/>
                <a:gd name="T10" fmla="*/ 14 w 76"/>
                <a:gd name="T11" fmla="*/ 22 h 96"/>
                <a:gd name="T12" fmla="*/ 6 w 76"/>
                <a:gd name="T13" fmla="*/ 37 h 96"/>
                <a:gd name="T14" fmla="*/ 2 w 76"/>
                <a:gd name="T15" fmla="*/ 54 h 96"/>
                <a:gd name="T16" fmla="*/ 0 w 76"/>
                <a:gd name="T17" fmla="*/ 74 h 96"/>
                <a:gd name="T18" fmla="*/ 1 w 76"/>
                <a:gd name="T19" fmla="*/ 96 h 96"/>
                <a:gd name="T20" fmla="*/ 9 w 76"/>
                <a:gd name="T21" fmla="*/ 80 h 96"/>
                <a:gd name="T22" fmla="*/ 15 w 76"/>
                <a:gd name="T23" fmla="*/ 65 h 96"/>
                <a:gd name="T24" fmla="*/ 24 w 76"/>
                <a:gd name="T25" fmla="*/ 52 h 96"/>
                <a:gd name="T26" fmla="*/ 33 w 76"/>
                <a:gd name="T27" fmla="*/ 40 h 96"/>
                <a:gd name="T28" fmla="*/ 53 w 76"/>
                <a:gd name="T29" fmla="*/ 18 h 96"/>
                <a:gd name="T30" fmla="*/ 76 w 76"/>
                <a:gd name="T31" fmla="*/ 1 h 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76" h="96">
                  <a:moveTo>
                    <a:pt x="76" y="1"/>
                  </a:moveTo>
                  <a:lnTo>
                    <a:pt x="66" y="0"/>
                  </a:lnTo>
                  <a:lnTo>
                    <a:pt x="56" y="0"/>
                  </a:lnTo>
                  <a:lnTo>
                    <a:pt x="39" y="3"/>
                  </a:lnTo>
                  <a:lnTo>
                    <a:pt x="25" y="11"/>
                  </a:lnTo>
                  <a:lnTo>
                    <a:pt x="14" y="22"/>
                  </a:lnTo>
                  <a:lnTo>
                    <a:pt x="6" y="37"/>
                  </a:lnTo>
                  <a:lnTo>
                    <a:pt x="2" y="54"/>
                  </a:lnTo>
                  <a:lnTo>
                    <a:pt x="0" y="74"/>
                  </a:lnTo>
                  <a:lnTo>
                    <a:pt x="1" y="96"/>
                  </a:lnTo>
                  <a:lnTo>
                    <a:pt x="9" y="80"/>
                  </a:lnTo>
                  <a:lnTo>
                    <a:pt x="15" y="65"/>
                  </a:lnTo>
                  <a:lnTo>
                    <a:pt x="24" y="52"/>
                  </a:lnTo>
                  <a:lnTo>
                    <a:pt x="33" y="40"/>
                  </a:lnTo>
                  <a:lnTo>
                    <a:pt x="53" y="18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15390" name="Freeform 45"/>
            <p:cNvSpPr>
              <a:spLocks/>
            </p:cNvSpPr>
            <p:nvPr/>
          </p:nvSpPr>
          <p:spPr bwMode="auto">
            <a:xfrm>
              <a:off x="2923" y="2376"/>
              <a:ext cx="47" cy="86"/>
            </a:xfrm>
            <a:custGeom>
              <a:avLst/>
              <a:gdLst>
                <a:gd name="T0" fmla="*/ 45 w 47"/>
                <a:gd name="T1" fmla="*/ 0 h 86"/>
                <a:gd name="T2" fmla="*/ 36 w 47"/>
                <a:gd name="T3" fmla="*/ 24 h 86"/>
                <a:gd name="T4" fmla="*/ 25 w 47"/>
                <a:gd name="T5" fmla="*/ 45 h 86"/>
                <a:gd name="T6" fmla="*/ 12 w 47"/>
                <a:gd name="T7" fmla="*/ 64 h 86"/>
                <a:gd name="T8" fmla="*/ 0 w 47"/>
                <a:gd name="T9" fmla="*/ 86 h 86"/>
                <a:gd name="T10" fmla="*/ 13 w 47"/>
                <a:gd name="T11" fmla="*/ 74 h 86"/>
                <a:gd name="T12" fmla="*/ 24 w 47"/>
                <a:gd name="T13" fmla="*/ 65 h 86"/>
                <a:gd name="T14" fmla="*/ 33 w 47"/>
                <a:gd name="T15" fmla="*/ 56 h 86"/>
                <a:gd name="T16" fmla="*/ 39 w 47"/>
                <a:gd name="T17" fmla="*/ 49 h 86"/>
                <a:gd name="T18" fmla="*/ 44 w 47"/>
                <a:gd name="T19" fmla="*/ 41 h 86"/>
                <a:gd name="T20" fmla="*/ 46 w 47"/>
                <a:gd name="T21" fmla="*/ 30 h 86"/>
                <a:gd name="T22" fmla="*/ 47 w 47"/>
                <a:gd name="T23" fmla="*/ 17 h 86"/>
                <a:gd name="T24" fmla="*/ 46 w 47"/>
                <a:gd name="T25" fmla="*/ 10 h 86"/>
                <a:gd name="T26" fmla="*/ 45 w 47"/>
                <a:gd name="T27" fmla="*/ 0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7" h="86">
                  <a:moveTo>
                    <a:pt x="45" y="0"/>
                  </a:moveTo>
                  <a:lnTo>
                    <a:pt x="36" y="24"/>
                  </a:lnTo>
                  <a:lnTo>
                    <a:pt x="25" y="45"/>
                  </a:lnTo>
                  <a:lnTo>
                    <a:pt x="12" y="64"/>
                  </a:lnTo>
                  <a:lnTo>
                    <a:pt x="0" y="86"/>
                  </a:lnTo>
                  <a:lnTo>
                    <a:pt x="13" y="74"/>
                  </a:lnTo>
                  <a:lnTo>
                    <a:pt x="24" y="65"/>
                  </a:lnTo>
                  <a:lnTo>
                    <a:pt x="33" y="56"/>
                  </a:lnTo>
                  <a:lnTo>
                    <a:pt x="39" y="49"/>
                  </a:lnTo>
                  <a:lnTo>
                    <a:pt x="44" y="41"/>
                  </a:lnTo>
                  <a:lnTo>
                    <a:pt x="46" y="30"/>
                  </a:lnTo>
                  <a:lnTo>
                    <a:pt x="47" y="17"/>
                  </a:lnTo>
                  <a:lnTo>
                    <a:pt x="46" y="1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0"/>
            </a:solidFill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pic>
        <p:nvPicPr>
          <p:cNvPr id="15378" name="Picture 60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737" y="5795513"/>
            <a:ext cx="7889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831975" y="4973639"/>
            <a:ext cx="1620839" cy="1620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88273" y="536406"/>
            <a:ext cx="609600" cy="609600"/>
          </a:xfrm>
          <a:prstGeom prst="rect">
            <a:avLst/>
          </a:prstGeom>
        </p:spPr>
      </p:pic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2288845" y="778132"/>
            <a:ext cx="478364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51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3600" b="1" smtClean="0">
                <a:solidFill>
                  <a:srgbClr val="FF0000"/>
                </a:solidFill>
                <a:latin typeface="Aria "/>
              </a:rPr>
              <a:t>What color is it?</a:t>
            </a:r>
          </a:p>
          <a:p>
            <a:pPr algn="ctr" defTabSz="449251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3600" b="1" smtClean="0">
                <a:solidFill>
                  <a:srgbClr val="FF0000"/>
                </a:solidFill>
                <a:latin typeface="Aria "/>
              </a:rPr>
              <a:t>It is ...</a:t>
            </a:r>
            <a:endParaRPr lang="es-ES" altLang="es-ES" sz="3600" b="1">
              <a:solidFill>
                <a:srgbClr val="FF0000"/>
              </a:solidFill>
              <a:latin typeface="Aria "/>
            </a:endParaRPr>
          </a:p>
        </p:txBody>
      </p:sp>
    </p:spTree>
    <p:extLst>
      <p:ext uri="{BB962C8B-B14F-4D97-AF65-F5344CB8AC3E}">
        <p14:creationId xmlns:p14="http://schemas.microsoft.com/office/powerpoint/2010/main" val="2381873728"/>
      </p:ext>
    </p:extLst>
  </p:cSld>
  <p:clrMapOvr>
    <a:masterClrMapping/>
  </p:clrMapOvr>
  <p:transition spd="med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6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6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6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6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6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6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6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6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6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65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4.07407E-6 C -0.01475 0.00648 -0.02482 0.01435 -0.04079 0.01713 C -0.04704 0.02153 -0.05312 0.02547 -0.05919 0.02963 C -0.06544 0.0338 -0.07308 0.03403 -0.07968 0.03704 C -0.09722 0.03658 -0.18975 0.03658 -0.22968 0.03195 C -0.23715 0.03102 -0.23593 0.02917 -0.24253 0.02709 C -0.25416 0.02361 -0.26614 0.02292 -0.27777 0.01968 C -0.29808 0.01412 -0.31805 0.00324 -0.33888 -4.07407E-6 C -0.34635 -0.00115 -0.38489 -0.00463 -0.39079 -0.00509 C -0.41492 -0.00416 -0.43888 -0.00416 -0.46301 -0.00254 C -0.47447 -0.00185 -0.48367 0.01736 -0.49444 0.02223 C -0.49947 0.03241 -0.50433 0.03797 -0.51301 0.0419 C -0.51788 0.05185 -0.52048 0.05047 -0.52777 0.05672 C -0.52985 0.06482 -0.53315 0.07084 -0.53524 0.07894 C -0.53333 0.1088 -0.53558 0.1081 -0.52222 0.12593 C -0.51944 0.12963 -0.51475 0.12917 -0.5111 0.13079 C -0.50919 0.13172 -0.50555 0.13334 -0.50555 0.13334 C -0.5019 0.1382 -0.49739 0.14236 -0.49444 0.14815 C -0.49322 0.1507 -0.49218 0.15324 -0.49079 0.15556 C -0.48784 0.15996 -0.48142 0.16783 -0.48142 0.16783 C -0.48003 0.17385 -0.47621 0.17894 -0.47586 0.18519 C -0.47395 0.22037 -0.47586 0.20047 -0.48524 0.21968 C -0.48645 0.22223 -0.48715 0.22523 -0.48888 0.22709 C -0.49808 0.23704 -0.52413 0.23449 -0.52413 0.23449 C -0.5361 0.24005 -0.54548 0.25116 -0.55746 0.25672 C -0.56614 0.26829 -0.57413 0.27616 -0.58333 0.28635 C -0.58541 0.28866 -0.58732 0.29098 -0.58888 0.29375 C -0.59166 0.29838 -0.59635 0.30857 -0.59635 0.30857 C -0.60069 0.32685 -0.60676 0.32385 -0.59999 0.35047 C -0.59808 0.35764 -0.59201 0.36158 -0.58888 0.36783 C -0.58958 0.3794 -0.58975 0.39098 -0.59079 0.40232 C -0.59149 0.41088 -0.59635 0.41158 -0.59635 0.41968 " pathEditMode="relative" ptsTypes="fffffffffffffffffffffffffffffffA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OJ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6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56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5" descr="Jersey_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4"/>
          <a:stretch>
            <a:fillRect/>
          </a:stretch>
        </p:blipFill>
        <p:spPr bwMode="auto">
          <a:xfrm>
            <a:off x="2585016" y="2506458"/>
            <a:ext cx="4186239" cy="402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3" name="Freeform 9"/>
          <p:cNvSpPr>
            <a:spLocks/>
          </p:cNvSpPr>
          <p:nvPr/>
        </p:nvSpPr>
        <p:spPr bwMode="auto">
          <a:xfrm rot="20441211">
            <a:off x="10750907" y="3731560"/>
            <a:ext cx="877888" cy="547688"/>
          </a:xfrm>
          <a:custGeom>
            <a:avLst/>
            <a:gdLst>
              <a:gd name="T0" fmla="*/ 537614480 w 850"/>
              <a:gd name="T1" fmla="*/ 9394752 h 619"/>
              <a:gd name="T2" fmla="*/ 140803940 w 850"/>
              <a:gd name="T3" fmla="*/ 103337843 h 619"/>
              <a:gd name="T4" fmla="*/ 76801773 w 850"/>
              <a:gd name="T5" fmla="*/ 140915079 h 619"/>
              <a:gd name="T6" fmla="*/ 38400887 w 850"/>
              <a:gd name="T7" fmla="*/ 197280934 h 619"/>
              <a:gd name="T8" fmla="*/ 0 w 850"/>
              <a:gd name="T9" fmla="*/ 291224910 h 619"/>
              <a:gd name="T10" fmla="*/ 25600247 w 850"/>
              <a:gd name="T11" fmla="*/ 347590764 h 619"/>
              <a:gd name="T12" fmla="*/ 38400887 w 850"/>
              <a:gd name="T13" fmla="*/ 385168001 h 619"/>
              <a:gd name="T14" fmla="*/ 128003300 w 850"/>
              <a:gd name="T15" fmla="*/ 403956619 h 619"/>
              <a:gd name="T16" fmla="*/ 486412953 w 850"/>
              <a:gd name="T17" fmla="*/ 413351370 h 619"/>
              <a:gd name="T18" fmla="*/ 640017533 w 850"/>
              <a:gd name="T19" fmla="*/ 375774134 h 619"/>
              <a:gd name="T20" fmla="*/ 883223493 w 850"/>
              <a:gd name="T21" fmla="*/ 328802146 h 619"/>
              <a:gd name="T22" fmla="*/ 870422854 w 850"/>
              <a:gd name="T23" fmla="*/ 272436291 h 619"/>
              <a:gd name="T24" fmla="*/ 844822607 w 850"/>
              <a:gd name="T25" fmla="*/ 206675685 h 619"/>
              <a:gd name="T26" fmla="*/ 870422854 w 850"/>
              <a:gd name="T27" fmla="*/ 140915079 h 619"/>
              <a:gd name="T28" fmla="*/ 768020833 w 850"/>
              <a:gd name="T29" fmla="*/ 122126461 h 619"/>
              <a:gd name="T30" fmla="*/ 755220193 w 850"/>
              <a:gd name="T31" fmla="*/ 93943091 h 619"/>
              <a:gd name="T32" fmla="*/ 716819307 w 850"/>
              <a:gd name="T33" fmla="*/ 75154473 h 619"/>
              <a:gd name="T34" fmla="*/ 691218027 w 850"/>
              <a:gd name="T35" fmla="*/ 46971988 h 619"/>
              <a:gd name="T36" fmla="*/ 614416253 w 850"/>
              <a:gd name="T37" fmla="*/ 28183370 h 619"/>
              <a:gd name="T38" fmla="*/ 576015367 w 850"/>
              <a:gd name="T39" fmla="*/ 9394752 h 619"/>
              <a:gd name="T40" fmla="*/ 537614480 w 850"/>
              <a:gd name="T41" fmla="*/ 0 h 619"/>
              <a:gd name="T42" fmla="*/ 537614480 w 850"/>
              <a:gd name="T43" fmla="*/ 9394752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33CC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pic>
        <p:nvPicPr>
          <p:cNvPr id="72758" name="Picture 54" descr="Jerse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5"/>
          <a:stretch>
            <a:fillRect/>
          </a:stretch>
        </p:blipFill>
        <p:spPr bwMode="auto">
          <a:xfrm>
            <a:off x="2580390" y="2469173"/>
            <a:ext cx="4175125" cy="40100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A04B04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60" name="Freeform 56">
            <a:hlinkClick r:id="" action="ppaction://noaction">
              <a:snd r:embed="rId9" name="NOO.WAV"/>
            </a:hlinkClick>
          </p:cNvPr>
          <p:cNvSpPr>
            <a:spLocks/>
          </p:cNvSpPr>
          <p:nvPr/>
        </p:nvSpPr>
        <p:spPr bwMode="auto">
          <a:xfrm rot="20441211">
            <a:off x="10758848" y="464487"/>
            <a:ext cx="860425" cy="576263"/>
          </a:xfrm>
          <a:custGeom>
            <a:avLst/>
            <a:gdLst>
              <a:gd name="T0" fmla="*/ 516438220 w 850"/>
              <a:gd name="T1" fmla="*/ 10399732 h 619"/>
              <a:gd name="T2" fmla="*/ 135257798 w 850"/>
              <a:gd name="T3" fmla="*/ 114401704 h 619"/>
              <a:gd name="T4" fmla="*/ 73776889 w 850"/>
              <a:gd name="T5" fmla="*/ 156002493 h 619"/>
              <a:gd name="T6" fmla="*/ 36888950 w 850"/>
              <a:gd name="T7" fmla="*/ 218403677 h 619"/>
              <a:gd name="T8" fmla="*/ 0 w 850"/>
              <a:gd name="T9" fmla="*/ 322405650 h 619"/>
              <a:gd name="T10" fmla="*/ 24591959 w 850"/>
              <a:gd name="T11" fmla="*/ 384806833 h 619"/>
              <a:gd name="T12" fmla="*/ 36888950 w 850"/>
              <a:gd name="T13" fmla="*/ 426407622 h 619"/>
              <a:gd name="T14" fmla="*/ 122961818 w 850"/>
              <a:gd name="T15" fmla="*/ 447208017 h 619"/>
              <a:gd name="T16" fmla="*/ 467254302 w 850"/>
              <a:gd name="T17" fmla="*/ 457608679 h 619"/>
              <a:gd name="T18" fmla="*/ 614808080 w 850"/>
              <a:gd name="T19" fmla="*/ 416007890 h 619"/>
              <a:gd name="T20" fmla="*/ 848434725 w 850"/>
              <a:gd name="T21" fmla="*/ 364006439 h 619"/>
              <a:gd name="T22" fmla="*/ 836138745 w 850"/>
              <a:gd name="T23" fmla="*/ 301605255 h 619"/>
              <a:gd name="T24" fmla="*/ 811546786 w 850"/>
              <a:gd name="T25" fmla="*/ 228804340 h 619"/>
              <a:gd name="T26" fmla="*/ 836138745 w 850"/>
              <a:gd name="T27" fmla="*/ 156002493 h 619"/>
              <a:gd name="T28" fmla="*/ 737769898 w 850"/>
              <a:gd name="T29" fmla="*/ 135202099 h 619"/>
              <a:gd name="T30" fmla="*/ 725472906 w 850"/>
              <a:gd name="T31" fmla="*/ 104001973 h 619"/>
              <a:gd name="T32" fmla="*/ 688584968 w 850"/>
              <a:gd name="T33" fmla="*/ 83201578 h 619"/>
              <a:gd name="T34" fmla="*/ 663993009 w 850"/>
              <a:gd name="T35" fmla="*/ 52000521 h 619"/>
              <a:gd name="T36" fmla="*/ 590215108 w 850"/>
              <a:gd name="T37" fmla="*/ 31200126 h 619"/>
              <a:gd name="T38" fmla="*/ 553327170 w 850"/>
              <a:gd name="T39" fmla="*/ 10399732 h 619"/>
              <a:gd name="T40" fmla="*/ 516438220 w 850"/>
              <a:gd name="T41" fmla="*/ 0 h 619"/>
              <a:gd name="T42" fmla="*/ 516438220 w 850"/>
              <a:gd name="T43" fmla="*/ 10399732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72761" name="Freeform 57">
            <a:hlinkClick r:id="" action="ppaction://noaction">
              <a:snd r:embed="rId9" name="NOO.WAV"/>
            </a:hlinkClick>
          </p:cNvPr>
          <p:cNvSpPr>
            <a:spLocks/>
          </p:cNvSpPr>
          <p:nvPr/>
        </p:nvSpPr>
        <p:spPr bwMode="auto">
          <a:xfrm rot="20441211">
            <a:off x="9574569" y="464485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72762" name="Freeform 58">
            <a:hlinkClick r:id="" action="ppaction://noaction">
              <a:snd r:embed="rId9" name="NOO.WAV"/>
            </a:hlinkClick>
          </p:cNvPr>
          <p:cNvSpPr>
            <a:spLocks/>
          </p:cNvSpPr>
          <p:nvPr/>
        </p:nvSpPr>
        <p:spPr bwMode="auto">
          <a:xfrm rot="20441211">
            <a:off x="9534881" y="1499535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FF99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72763" name="Freeform 59">
            <a:hlinkClick r:id="" action="ppaction://noaction">
              <a:snd r:embed="rId9" name="NOO.WAV"/>
            </a:hlinkClick>
          </p:cNvPr>
          <p:cNvSpPr>
            <a:spLocks/>
          </p:cNvSpPr>
          <p:nvPr/>
        </p:nvSpPr>
        <p:spPr bwMode="auto">
          <a:xfrm rot="20441211">
            <a:off x="10727095" y="1499535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FF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72764" name="Freeform 60">
            <a:hlinkClick r:id="" action="ppaction://noaction">
              <a:snd r:embed="rId9" name="NOO.WAV"/>
            </a:hlinkClick>
          </p:cNvPr>
          <p:cNvSpPr>
            <a:spLocks/>
          </p:cNvSpPr>
          <p:nvPr/>
        </p:nvSpPr>
        <p:spPr bwMode="auto">
          <a:xfrm rot="20441211">
            <a:off x="9534881" y="2580623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FF81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72765" name="Freeform 61">
            <a:hlinkClick r:id="" action="ppaction://noaction">
              <a:snd r:embed="rId9" name="NOO.WAV"/>
            </a:hlinkClick>
          </p:cNvPr>
          <p:cNvSpPr>
            <a:spLocks/>
          </p:cNvSpPr>
          <p:nvPr/>
        </p:nvSpPr>
        <p:spPr bwMode="auto">
          <a:xfrm rot="20441211">
            <a:off x="10728681" y="2579037"/>
            <a:ext cx="896939" cy="576263"/>
          </a:xfrm>
          <a:custGeom>
            <a:avLst/>
            <a:gdLst>
              <a:gd name="T0" fmla="*/ 561199334 w 850"/>
              <a:gd name="T1" fmla="*/ 10399732 h 619"/>
              <a:gd name="T2" fmla="*/ 146980702 w 850"/>
              <a:gd name="T3" fmla="*/ 114401704 h 619"/>
              <a:gd name="T4" fmla="*/ 80171484 w 850"/>
              <a:gd name="T5" fmla="*/ 156002493 h 619"/>
              <a:gd name="T6" fmla="*/ 40085742 w 850"/>
              <a:gd name="T7" fmla="*/ 218403677 h 619"/>
              <a:gd name="T8" fmla="*/ 0 w 850"/>
              <a:gd name="T9" fmla="*/ 322405650 h 619"/>
              <a:gd name="T10" fmla="*/ 26723476 w 850"/>
              <a:gd name="T11" fmla="*/ 384806833 h 619"/>
              <a:gd name="T12" fmla="*/ 40085742 w 850"/>
              <a:gd name="T13" fmla="*/ 426407622 h 619"/>
              <a:gd name="T14" fmla="*/ 133619492 w 850"/>
              <a:gd name="T15" fmla="*/ 447208017 h 619"/>
              <a:gd name="T16" fmla="*/ 507752381 w 850"/>
              <a:gd name="T17" fmla="*/ 457608679 h 619"/>
              <a:gd name="T18" fmla="*/ 668095349 w 850"/>
              <a:gd name="T19" fmla="*/ 416007890 h 619"/>
              <a:gd name="T20" fmla="*/ 921971012 w 850"/>
              <a:gd name="T21" fmla="*/ 364006439 h 619"/>
              <a:gd name="T22" fmla="*/ 908608746 w 850"/>
              <a:gd name="T23" fmla="*/ 301605255 h 619"/>
              <a:gd name="T24" fmla="*/ 881885270 w 850"/>
              <a:gd name="T25" fmla="*/ 228804340 h 619"/>
              <a:gd name="T26" fmla="*/ 908608746 w 850"/>
              <a:gd name="T27" fmla="*/ 156002493 h 619"/>
              <a:gd name="T28" fmla="*/ 801713786 w 850"/>
              <a:gd name="T29" fmla="*/ 135202099 h 619"/>
              <a:gd name="T30" fmla="*/ 788352575 w 850"/>
              <a:gd name="T31" fmla="*/ 104001973 h 619"/>
              <a:gd name="T32" fmla="*/ 748266833 w 850"/>
              <a:gd name="T33" fmla="*/ 83201578 h 619"/>
              <a:gd name="T34" fmla="*/ 721542302 w 850"/>
              <a:gd name="T35" fmla="*/ 52000521 h 619"/>
              <a:gd name="T36" fmla="*/ 641370818 w 850"/>
              <a:gd name="T37" fmla="*/ 31200126 h 619"/>
              <a:gd name="T38" fmla="*/ 601285076 w 850"/>
              <a:gd name="T39" fmla="*/ 10399732 h 619"/>
              <a:gd name="T40" fmla="*/ 561199334 w 850"/>
              <a:gd name="T41" fmla="*/ 0 h 619"/>
              <a:gd name="T42" fmla="*/ 561199334 w 850"/>
              <a:gd name="T43" fmla="*/ 10399732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99009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72767" name="Freeform 63">
            <a:hlinkClick r:id="" action="ppaction://noaction">
              <a:snd r:embed="rId9" name="NOO.WAV"/>
            </a:hlinkClick>
          </p:cNvPr>
          <p:cNvSpPr>
            <a:spLocks/>
          </p:cNvSpPr>
          <p:nvPr/>
        </p:nvSpPr>
        <p:spPr bwMode="auto">
          <a:xfrm rot="20441211">
            <a:off x="9534881" y="4723749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9966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72768" name="Freeform 64">
            <a:hlinkClick r:id="" action="ppaction://noaction">
              <a:snd r:embed="rId9" name="NOO.WAV"/>
            </a:hlinkClick>
          </p:cNvPr>
          <p:cNvSpPr>
            <a:spLocks/>
          </p:cNvSpPr>
          <p:nvPr/>
        </p:nvSpPr>
        <p:spPr bwMode="auto">
          <a:xfrm rot="20441211">
            <a:off x="10727095" y="4723749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72769" name="Freeform 65">
            <a:hlinkClick r:id="" action="ppaction://noaction">
              <a:snd r:embed="rId9" name="NOO.WAV"/>
            </a:hlinkClick>
          </p:cNvPr>
          <p:cNvSpPr>
            <a:spLocks/>
          </p:cNvSpPr>
          <p:nvPr/>
        </p:nvSpPr>
        <p:spPr bwMode="auto">
          <a:xfrm rot="20441211">
            <a:off x="9534881" y="3704573"/>
            <a:ext cx="889000" cy="565151"/>
          </a:xfrm>
          <a:custGeom>
            <a:avLst/>
            <a:gdLst>
              <a:gd name="T0" fmla="*/ 551310735 w 850"/>
              <a:gd name="T1" fmla="*/ 10002881 h 619"/>
              <a:gd name="T2" fmla="*/ 144390334 w 850"/>
              <a:gd name="T3" fmla="*/ 110032605 h 619"/>
              <a:gd name="T4" fmla="*/ 78759125 w 850"/>
              <a:gd name="T5" fmla="*/ 150044129 h 619"/>
              <a:gd name="T6" fmla="*/ 39379562 w 850"/>
              <a:gd name="T7" fmla="*/ 210061416 h 619"/>
              <a:gd name="T8" fmla="*/ 0 w 850"/>
              <a:gd name="T9" fmla="*/ 310091140 h 619"/>
              <a:gd name="T10" fmla="*/ 26252693 w 850"/>
              <a:gd name="T11" fmla="*/ 370108427 h 619"/>
              <a:gd name="T12" fmla="*/ 39379562 w 850"/>
              <a:gd name="T13" fmla="*/ 410119951 h 619"/>
              <a:gd name="T14" fmla="*/ 131264511 w 850"/>
              <a:gd name="T15" fmla="*/ 430126626 h 619"/>
              <a:gd name="T16" fmla="*/ 498804304 w 850"/>
              <a:gd name="T17" fmla="*/ 440129507 h 619"/>
              <a:gd name="T18" fmla="*/ 656321507 w 850"/>
              <a:gd name="T19" fmla="*/ 400117070 h 619"/>
              <a:gd name="T20" fmla="*/ 905724705 w 850"/>
              <a:gd name="T21" fmla="*/ 350102664 h 619"/>
              <a:gd name="T22" fmla="*/ 892597835 w 850"/>
              <a:gd name="T23" fmla="*/ 290085378 h 619"/>
              <a:gd name="T24" fmla="*/ 866345142 w 850"/>
              <a:gd name="T25" fmla="*/ 220064297 h 619"/>
              <a:gd name="T26" fmla="*/ 892597835 w 850"/>
              <a:gd name="T27" fmla="*/ 150044129 h 619"/>
              <a:gd name="T28" fmla="*/ 787586018 w 850"/>
              <a:gd name="T29" fmla="*/ 130038367 h 619"/>
              <a:gd name="T30" fmla="*/ 774460194 w 850"/>
              <a:gd name="T31" fmla="*/ 100029724 h 619"/>
              <a:gd name="T32" fmla="*/ 735080632 w 850"/>
              <a:gd name="T33" fmla="*/ 80023049 h 619"/>
              <a:gd name="T34" fmla="*/ 708827939 w 850"/>
              <a:gd name="T35" fmla="*/ 50014405 h 619"/>
              <a:gd name="T36" fmla="*/ 630068814 w 850"/>
              <a:gd name="T37" fmla="*/ 30008643 h 619"/>
              <a:gd name="T38" fmla="*/ 590689252 w 850"/>
              <a:gd name="T39" fmla="*/ 10002881 h 619"/>
              <a:gd name="T40" fmla="*/ 551310735 w 850"/>
              <a:gd name="T41" fmla="*/ 0 h 619"/>
              <a:gd name="T42" fmla="*/ 551310735 w 850"/>
              <a:gd name="T43" fmla="*/ 1000288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sp>
        <p:nvSpPr>
          <p:cNvPr id="72770" name="Freeform 66">
            <a:hlinkClick r:id="" action="ppaction://noaction">
              <a:snd r:embed="rId9" name="NOO.WAV"/>
            </a:hlinkClick>
          </p:cNvPr>
          <p:cNvSpPr>
            <a:spLocks/>
          </p:cNvSpPr>
          <p:nvPr/>
        </p:nvSpPr>
        <p:spPr bwMode="auto">
          <a:xfrm rot="20441211">
            <a:off x="9538057" y="5793723"/>
            <a:ext cx="863600" cy="635000"/>
          </a:xfrm>
          <a:custGeom>
            <a:avLst/>
            <a:gdLst>
              <a:gd name="T0" fmla="*/ 520257024 w 850"/>
              <a:gd name="T1" fmla="*/ 12628191 h 619"/>
              <a:gd name="T2" fmla="*/ 136257792 w 850"/>
              <a:gd name="T3" fmla="*/ 138912149 h 619"/>
              <a:gd name="T4" fmla="*/ 74322432 w 850"/>
              <a:gd name="T5" fmla="*/ 189425937 h 619"/>
              <a:gd name="T6" fmla="*/ 37161216 w 850"/>
              <a:gd name="T7" fmla="*/ 265196107 h 619"/>
              <a:gd name="T8" fmla="*/ 0 w 850"/>
              <a:gd name="T9" fmla="*/ 391480065 h 619"/>
              <a:gd name="T10" fmla="*/ 24774144 w 850"/>
              <a:gd name="T11" fmla="*/ 467250234 h 619"/>
              <a:gd name="T12" fmla="*/ 37161216 w 850"/>
              <a:gd name="T13" fmla="*/ 517762997 h 619"/>
              <a:gd name="T14" fmla="*/ 123870720 w 850"/>
              <a:gd name="T15" fmla="*/ 543020404 h 619"/>
              <a:gd name="T16" fmla="*/ 470708736 w 850"/>
              <a:gd name="T17" fmla="*/ 555648595 h 619"/>
              <a:gd name="T18" fmla="*/ 619353600 w 850"/>
              <a:gd name="T19" fmla="*/ 505134806 h 619"/>
              <a:gd name="T20" fmla="*/ 854707968 w 850"/>
              <a:gd name="T21" fmla="*/ 441992827 h 619"/>
              <a:gd name="T22" fmla="*/ 842320896 w 850"/>
              <a:gd name="T23" fmla="*/ 366222658 h 619"/>
              <a:gd name="T24" fmla="*/ 817546752 w 850"/>
              <a:gd name="T25" fmla="*/ 277824297 h 619"/>
              <a:gd name="T26" fmla="*/ 842320896 w 850"/>
              <a:gd name="T27" fmla="*/ 189425937 h 619"/>
              <a:gd name="T28" fmla="*/ 743224320 w 850"/>
              <a:gd name="T29" fmla="*/ 164168530 h 619"/>
              <a:gd name="T30" fmla="*/ 730837248 w 850"/>
              <a:gd name="T31" fmla="*/ 126283958 h 619"/>
              <a:gd name="T32" fmla="*/ 693676032 w 850"/>
              <a:gd name="T33" fmla="*/ 101026551 h 619"/>
              <a:gd name="T34" fmla="*/ 668901888 w 850"/>
              <a:gd name="T35" fmla="*/ 63141979 h 619"/>
              <a:gd name="T36" fmla="*/ 594579456 w 850"/>
              <a:gd name="T37" fmla="*/ 37885598 h 619"/>
              <a:gd name="T38" fmla="*/ 557418240 w 850"/>
              <a:gd name="T39" fmla="*/ 12628191 h 619"/>
              <a:gd name="T40" fmla="*/ 520257024 w 850"/>
              <a:gd name="T41" fmla="*/ 0 h 619"/>
              <a:gd name="T42" fmla="*/ 520257024 w 850"/>
              <a:gd name="T43" fmla="*/ 12628191 h 61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850" h="619">
                <a:moveTo>
                  <a:pt x="504" y="12"/>
                </a:moveTo>
                <a:cubicBezTo>
                  <a:pt x="382" y="42"/>
                  <a:pt x="238" y="62"/>
                  <a:pt x="132" y="132"/>
                </a:cubicBezTo>
                <a:cubicBezTo>
                  <a:pt x="63" y="235"/>
                  <a:pt x="155" y="114"/>
                  <a:pt x="72" y="180"/>
                </a:cubicBezTo>
                <a:cubicBezTo>
                  <a:pt x="51" y="197"/>
                  <a:pt x="44" y="228"/>
                  <a:pt x="36" y="252"/>
                </a:cubicBezTo>
                <a:cubicBezTo>
                  <a:pt x="56" y="311"/>
                  <a:pt x="28" y="315"/>
                  <a:pt x="0" y="372"/>
                </a:cubicBezTo>
                <a:cubicBezTo>
                  <a:pt x="8" y="396"/>
                  <a:pt x="18" y="419"/>
                  <a:pt x="24" y="444"/>
                </a:cubicBezTo>
                <a:cubicBezTo>
                  <a:pt x="28" y="460"/>
                  <a:pt x="26" y="479"/>
                  <a:pt x="36" y="492"/>
                </a:cubicBezTo>
                <a:cubicBezTo>
                  <a:pt x="40" y="497"/>
                  <a:pt x="110" y="514"/>
                  <a:pt x="120" y="516"/>
                </a:cubicBezTo>
                <a:cubicBezTo>
                  <a:pt x="189" y="619"/>
                  <a:pt x="349" y="543"/>
                  <a:pt x="456" y="528"/>
                </a:cubicBezTo>
                <a:cubicBezTo>
                  <a:pt x="502" y="498"/>
                  <a:pt x="547" y="493"/>
                  <a:pt x="600" y="480"/>
                </a:cubicBezTo>
                <a:cubicBezTo>
                  <a:pt x="635" y="341"/>
                  <a:pt x="572" y="525"/>
                  <a:pt x="828" y="420"/>
                </a:cubicBezTo>
                <a:cubicBezTo>
                  <a:pt x="850" y="411"/>
                  <a:pt x="820" y="372"/>
                  <a:pt x="816" y="348"/>
                </a:cubicBezTo>
                <a:cubicBezTo>
                  <a:pt x="848" y="222"/>
                  <a:pt x="824" y="375"/>
                  <a:pt x="792" y="264"/>
                </a:cubicBezTo>
                <a:cubicBezTo>
                  <a:pt x="790" y="256"/>
                  <a:pt x="812" y="192"/>
                  <a:pt x="816" y="180"/>
                </a:cubicBezTo>
                <a:cubicBezTo>
                  <a:pt x="785" y="170"/>
                  <a:pt x="747" y="174"/>
                  <a:pt x="720" y="156"/>
                </a:cubicBezTo>
                <a:cubicBezTo>
                  <a:pt x="709" y="149"/>
                  <a:pt x="716" y="130"/>
                  <a:pt x="708" y="120"/>
                </a:cubicBezTo>
                <a:cubicBezTo>
                  <a:pt x="699" y="109"/>
                  <a:pt x="684" y="104"/>
                  <a:pt x="672" y="96"/>
                </a:cubicBezTo>
                <a:cubicBezTo>
                  <a:pt x="664" y="84"/>
                  <a:pt x="660" y="68"/>
                  <a:pt x="648" y="60"/>
                </a:cubicBezTo>
                <a:cubicBezTo>
                  <a:pt x="627" y="47"/>
                  <a:pt x="597" y="50"/>
                  <a:pt x="576" y="36"/>
                </a:cubicBezTo>
                <a:cubicBezTo>
                  <a:pt x="564" y="28"/>
                  <a:pt x="553" y="18"/>
                  <a:pt x="540" y="12"/>
                </a:cubicBezTo>
                <a:cubicBezTo>
                  <a:pt x="529" y="6"/>
                  <a:pt x="517" y="0"/>
                  <a:pt x="504" y="0"/>
                </a:cubicBezTo>
                <a:cubicBezTo>
                  <a:pt x="500" y="0"/>
                  <a:pt x="504" y="8"/>
                  <a:pt x="504" y="1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120650"/>
          </a:sp3d>
        </p:spPr>
        <p:txBody>
          <a:bodyPr/>
          <a:lstStyle/>
          <a:p>
            <a:pPr defTabSz="449251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endParaRPr lang="es-ES" sz="2400">
              <a:solidFill>
                <a:srgbClr val="FFFFFF"/>
              </a:solidFill>
            </a:endParaRP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 flipH="1">
            <a:off x="10077807" y="2625072"/>
            <a:ext cx="1403351" cy="1466851"/>
            <a:chOff x="2655" y="1738"/>
            <a:chExt cx="866" cy="834"/>
          </a:xfrm>
        </p:grpSpPr>
        <p:sp>
          <p:nvSpPr>
            <p:cNvPr id="21546" name="Freeform 43"/>
            <p:cNvSpPr>
              <a:spLocks/>
            </p:cNvSpPr>
            <p:nvPr/>
          </p:nvSpPr>
          <p:spPr bwMode="auto">
            <a:xfrm>
              <a:off x="2655" y="1738"/>
              <a:ext cx="866" cy="834"/>
            </a:xfrm>
            <a:custGeom>
              <a:avLst/>
              <a:gdLst>
                <a:gd name="T0" fmla="*/ 789 w 866"/>
                <a:gd name="T1" fmla="*/ 45 h 834"/>
                <a:gd name="T2" fmla="*/ 728 w 866"/>
                <a:gd name="T3" fmla="*/ 91 h 834"/>
                <a:gd name="T4" fmla="*/ 576 w 866"/>
                <a:gd name="T5" fmla="*/ 190 h 834"/>
                <a:gd name="T6" fmla="*/ 516 w 866"/>
                <a:gd name="T7" fmla="*/ 233 h 834"/>
                <a:gd name="T8" fmla="*/ 456 w 866"/>
                <a:gd name="T9" fmla="*/ 284 h 834"/>
                <a:gd name="T10" fmla="*/ 398 w 866"/>
                <a:gd name="T11" fmla="*/ 346 h 834"/>
                <a:gd name="T12" fmla="*/ 356 w 866"/>
                <a:gd name="T13" fmla="*/ 402 h 834"/>
                <a:gd name="T14" fmla="*/ 282 w 866"/>
                <a:gd name="T15" fmla="*/ 593 h 834"/>
                <a:gd name="T16" fmla="*/ 245 w 866"/>
                <a:gd name="T17" fmla="*/ 597 h 834"/>
                <a:gd name="T18" fmla="*/ 221 w 866"/>
                <a:gd name="T19" fmla="*/ 614 h 834"/>
                <a:gd name="T20" fmla="*/ 202 w 866"/>
                <a:gd name="T21" fmla="*/ 639 h 834"/>
                <a:gd name="T22" fmla="*/ 174 w 866"/>
                <a:gd name="T23" fmla="*/ 687 h 834"/>
                <a:gd name="T24" fmla="*/ 145 w 866"/>
                <a:gd name="T25" fmla="*/ 720 h 834"/>
                <a:gd name="T26" fmla="*/ 115 w 866"/>
                <a:gd name="T27" fmla="*/ 742 h 834"/>
                <a:gd name="T28" fmla="*/ 89 w 866"/>
                <a:gd name="T29" fmla="*/ 756 h 834"/>
                <a:gd name="T30" fmla="*/ 58 w 866"/>
                <a:gd name="T31" fmla="*/ 768 h 834"/>
                <a:gd name="T32" fmla="*/ 21 w 866"/>
                <a:gd name="T33" fmla="*/ 777 h 834"/>
                <a:gd name="T34" fmla="*/ 25 w 866"/>
                <a:gd name="T35" fmla="*/ 793 h 834"/>
                <a:gd name="T36" fmla="*/ 79 w 866"/>
                <a:gd name="T37" fmla="*/ 809 h 834"/>
                <a:gd name="T38" fmla="*/ 135 w 866"/>
                <a:gd name="T39" fmla="*/ 815 h 834"/>
                <a:gd name="T40" fmla="*/ 190 w 866"/>
                <a:gd name="T41" fmla="*/ 809 h 834"/>
                <a:gd name="T42" fmla="*/ 227 w 866"/>
                <a:gd name="T43" fmla="*/ 809 h 834"/>
                <a:gd name="T44" fmla="*/ 249 w 866"/>
                <a:gd name="T45" fmla="*/ 822 h 834"/>
                <a:gd name="T46" fmla="*/ 284 w 866"/>
                <a:gd name="T47" fmla="*/ 832 h 834"/>
                <a:gd name="T48" fmla="*/ 313 w 866"/>
                <a:gd name="T49" fmla="*/ 834 h 834"/>
                <a:gd name="T50" fmla="*/ 308 w 866"/>
                <a:gd name="T51" fmla="*/ 806 h 834"/>
                <a:gd name="T52" fmla="*/ 307 w 866"/>
                <a:gd name="T53" fmla="*/ 783 h 834"/>
                <a:gd name="T54" fmla="*/ 313 w 866"/>
                <a:gd name="T55" fmla="*/ 761 h 834"/>
                <a:gd name="T56" fmla="*/ 329 w 866"/>
                <a:gd name="T57" fmla="*/ 737 h 834"/>
                <a:gd name="T58" fmla="*/ 350 w 866"/>
                <a:gd name="T59" fmla="*/ 714 h 834"/>
                <a:gd name="T60" fmla="*/ 360 w 866"/>
                <a:gd name="T61" fmla="*/ 692 h 834"/>
                <a:gd name="T62" fmla="*/ 361 w 866"/>
                <a:gd name="T63" fmla="*/ 668 h 834"/>
                <a:gd name="T64" fmla="*/ 357 w 866"/>
                <a:gd name="T65" fmla="*/ 640 h 834"/>
                <a:gd name="T66" fmla="*/ 376 w 866"/>
                <a:gd name="T67" fmla="*/ 607 h 834"/>
                <a:gd name="T68" fmla="*/ 408 w 866"/>
                <a:gd name="T69" fmla="*/ 576 h 834"/>
                <a:gd name="T70" fmla="*/ 500 w 866"/>
                <a:gd name="T71" fmla="*/ 482 h 834"/>
                <a:gd name="T72" fmla="*/ 569 w 866"/>
                <a:gd name="T73" fmla="*/ 394 h 834"/>
                <a:gd name="T74" fmla="*/ 670 w 866"/>
                <a:gd name="T75" fmla="*/ 284 h 834"/>
                <a:gd name="T76" fmla="*/ 770 w 866"/>
                <a:gd name="T77" fmla="*/ 172 h 834"/>
                <a:gd name="T78" fmla="*/ 815 w 866"/>
                <a:gd name="T79" fmla="*/ 114 h 834"/>
                <a:gd name="T80" fmla="*/ 853 w 866"/>
                <a:gd name="T81" fmla="*/ 50 h 834"/>
                <a:gd name="T82" fmla="*/ 862 w 866"/>
                <a:gd name="T83" fmla="*/ 32 h 834"/>
                <a:gd name="T84" fmla="*/ 866 w 866"/>
                <a:gd name="T85" fmla="*/ 18 h 834"/>
                <a:gd name="T86" fmla="*/ 860 w 866"/>
                <a:gd name="T87" fmla="*/ 2 h 834"/>
                <a:gd name="T88" fmla="*/ 844 w 866"/>
                <a:gd name="T89" fmla="*/ 2 h 834"/>
                <a:gd name="T90" fmla="*/ 818 w 866"/>
                <a:gd name="T91" fmla="*/ 19 h 83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866" h="834">
                  <a:moveTo>
                    <a:pt x="818" y="19"/>
                  </a:moveTo>
                  <a:lnTo>
                    <a:pt x="789" y="45"/>
                  </a:lnTo>
                  <a:lnTo>
                    <a:pt x="758" y="69"/>
                  </a:lnTo>
                  <a:lnTo>
                    <a:pt x="728" y="91"/>
                  </a:lnTo>
                  <a:lnTo>
                    <a:pt x="698" y="111"/>
                  </a:lnTo>
                  <a:lnTo>
                    <a:pt x="576" y="190"/>
                  </a:lnTo>
                  <a:lnTo>
                    <a:pt x="545" y="211"/>
                  </a:lnTo>
                  <a:lnTo>
                    <a:pt x="516" y="233"/>
                  </a:lnTo>
                  <a:lnTo>
                    <a:pt x="486" y="257"/>
                  </a:lnTo>
                  <a:lnTo>
                    <a:pt x="456" y="284"/>
                  </a:lnTo>
                  <a:lnTo>
                    <a:pt x="427" y="313"/>
                  </a:lnTo>
                  <a:lnTo>
                    <a:pt x="398" y="346"/>
                  </a:lnTo>
                  <a:lnTo>
                    <a:pt x="370" y="383"/>
                  </a:lnTo>
                  <a:lnTo>
                    <a:pt x="356" y="402"/>
                  </a:lnTo>
                  <a:lnTo>
                    <a:pt x="342" y="423"/>
                  </a:lnTo>
                  <a:lnTo>
                    <a:pt x="282" y="593"/>
                  </a:lnTo>
                  <a:lnTo>
                    <a:pt x="261" y="593"/>
                  </a:lnTo>
                  <a:lnTo>
                    <a:pt x="245" y="597"/>
                  </a:lnTo>
                  <a:lnTo>
                    <a:pt x="231" y="604"/>
                  </a:lnTo>
                  <a:lnTo>
                    <a:pt x="221" y="614"/>
                  </a:lnTo>
                  <a:lnTo>
                    <a:pt x="211" y="626"/>
                  </a:lnTo>
                  <a:lnTo>
                    <a:pt x="202" y="639"/>
                  </a:lnTo>
                  <a:lnTo>
                    <a:pt x="183" y="671"/>
                  </a:lnTo>
                  <a:lnTo>
                    <a:pt x="174" y="687"/>
                  </a:lnTo>
                  <a:lnTo>
                    <a:pt x="160" y="703"/>
                  </a:lnTo>
                  <a:lnTo>
                    <a:pt x="145" y="720"/>
                  </a:lnTo>
                  <a:lnTo>
                    <a:pt x="126" y="735"/>
                  </a:lnTo>
                  <a:lnTo>
                    <a:pt x="115" y="742"/>
                  </a:lnTo>
                  <a:lnTo>
                    <a:pt x="102" y="749"/>
                  </a:lnTo>
                  <a:lnTo>
                    <a:pt x="89" y="756"/>
                  </a:lnTo>
                  <a:lnTo>
                    <a:pt x="75" y="762"/>
                  </a:lnTo>
                  <a:lnTo>
                    <a:pt x="58" y="768"/>
                  </a:lnTo>
                  <a:lnTo>
                    <a:pt x="41" y="773"/>
                  </a:lnTo>
                  <a:lnTo>
                    <a:pt x="21" y="777"/>
                  </a:lnTo>
                  <a:lnTo>
                    <a:pt x="0" y="781"/>
                  </a:lnTo>
                  <a:lnTo>
                    <a:pt x="25" y="793"/>
                  </a:lnTo>
                  <a:lnTo>
                    <a:pt x="52" y="801"/>
                  </a:lnTo>
                  <a:lnTo>
                    <a:pt x="79" y="809"/>
                  </a:lnTo>
                  <a:lnTo>
                    <a:pt x="107" y="813"/>
                  </a:lnTo>
                  <a:lnTo>
                    <a:pt x="135" y="815"/>
                  </a:lnTo>
                  <a:lnTo>
                    <a:pt x="163" y="814"/>
                  </a:lnTo>
                  <a:lnTo>
                    <a:pt x="190" y="809"/>
                  </a:lnTo>
                  <a:lnTo>
                    <a:pt x="216" y="799"/>
                  </a:lnTo>
                  <a:lnTo>
                    <a:pt x="227" y="809"/>
                  </a:lnTo>
                  <a:lnTo>
                    <a:pt x="238" y="817"/>
                  </a:lnTo>
                  <a:lnTo>
                    <a:pt x="249" y="822"/>
                  </a:lnTo>
                  <a:lnTo>
                    <a:pt x="260" y="826"/>
                  </a:lnTo>
                  <a:lnTo>
                    <a:pt x="284" y="832"/>
                  </a:lnTo>
                  <a:lnTo>
                    <a:pt x="297" y="833"/>
                  </a:lnTo>
                  <a:lnTo>
                    <a:pt x="313" y="834"/>
                  </a:lnTo>
                  <a:lnTo>
                    <a:pt x="311" y="819"/>
                  </a:lnTo>
                  <a:lnTo>
                    <a:pt x="308" y="806"/>
                  </a:lnTo>
                  <a:lnTo>
                    <a:pt x="307" y="794"/>
                  </a:lnTo>
                  <a:lnTo>
                    <a:pt x="307" y="783"/>
                  </a:lnTo>
                  <a:lnTo>
                    <a:pt x="308" y="772"/>
                  </a:lnTo>
                  <a:lnTo>
                    <a:pt x="313" y="761"/>
                  </a:lnTo>
                  <a:lnTo>
                    <a:pt x="319" y="750"/>
                  </a:lnTo>
                  <a:lnTo>
                    <a:pt x="329" y="737"/>
                  </a:lnTo>
                  <a:lnTo>
                    <a:pt x="341" y="725"/>
                  </a:lnTo>
                  <a:lnTo>
                    <a:pt x="350" y="714"/>
                  </a:lnTo>
                  <a:lnTo>
                    <a:pt x="356" y="703"/>
                  </a:lnTo>
                  <a:lnTo>
                    <a:pt x="360" y="692"/>
                  </a:lnTo>
                  <a:lnTo>
                    <a:pt x="361" y="680"/>
                  </a:lnTo>
                  <a:lnTo>
                    <a:pt x="361" y="668"/>
                  </a:lnTo>
                  <a:lnTo>
                    <a:pt x="360" y="655"/>
                  </a:lnTo>
                  <a:lnTo>
                    <a:pt x="357" y="640"/>
                  </a:lnTo>
                  <a:lnTo>
                    <a:pt x="365" y="624"/>
                  </a:lnTo>
                  <a:lnTo>
                    <a:pt x="376" y="607"/>
                  </a:lnTo>
                  <a:lnTo>
                    <a:pt x="392" y="591"/>
                  </a:lnTo>
                  <a:lnTo>
                    <a:pt x="408" y="576"/>
                  </a:lnTo>
                  <a:lnTo>
                    <a:pt x="479" y="514"/>
                  </a:lnTo>
                  <a:lnTo>
                    <a:pt x="500" y="482"/>
                  </a:lnTo>
                  <a:lnTo>
                    <a:pt x="521" y="451"/>
                  </a:lnTo>
                  <a:lnTo>
                    <a:pt x="569" y="394"/>
                  </a:lnTo>
                  <a:lnTo>
                    <a:pt x="619" y="338"/>
                  </a:lnTo>
                  <a:lnTo>
                    <a:pt x="670" y="284"/>
                  </a:lnTo>
                  <a:lnTo>
                    <a:pt x="722" y="228"/>
                  </a:lnTo>
                  <a:lnTo>
                    <a:pt x="770" y="172"/>
                  </a:lnTo>
                  <a:lnTo>
                    <a:pt x="793" y="143"/>
                  </a:lnTo>
                  <a:lnTo>
                    <a:pt x="815" y="114"/>
                  </a:lnTo>
                  <a:lnTo>
                    <a:pt x="835" y="82"/>
                  </a:lnTo>
                  <a:lnTo>
                    <a:pt x="853" y="50"/>
                  </a:lnTo>
                  <a:lnTo>
                    <a:pt x="858" y="41"/>
                  </a:lnTo>
                  <a:lnTo>
                    <a:pt x="862" y="32"/>
                  </a:lnTo>
                  <a:lnTo>
                    <a:pt x="864" y="24"/>
                  </a:lnTo>
                  <a:lnTo>
                    <a:pt x="866" y="18"/>
                  </a:lnTo>
                  <a:lnTo>
                    <a:pt x="864" y="8"/>
                  </a:lnTo>
                  <a:lnTo>
                    <a:pt x="860" y="2"/>
                  </a:lnTo>
                  <a:lnTo>
                    <a:pt x="853" y="0"/>
                  </a:lnTo>
                  <a:lnTo>
                    <a:pt x="844" y="2"/>
                  </a:lnTo>
                  <a:lnTo>
                    <a:pt x="832" y="9"/>
                  </a:lnTo>
                  <a:lnTo>
                    <a:pt x="818" y="19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ffectLst>
              <a:outerShdw dist="137372" dir="2021404" algn="ctr" rotWithShape="0">
                <a:schemeClr val="tx1">
                  <a:alpha val="50000"/>
                </a:schemeClr>
              </a:outerShdw>
            </a:effec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547" name="Freeform 44"/>
            <p:cNvSpPr>
              <a:spLocks/>
            </p:cNvSpPr>
            <p:nvPr/>
          </p:nvSpPr>
          <p:spPr bwMode="auto">
            <a:xfrm>
              <a:off x="3035" y="1765"/>
              <a:ext cx="463" cy="452"/>
            </a:xfrm>
            <a:custGeom>
              <a:avLst/>
              <a:gdLst>
                <a:gd name="T0" fmla="*/ 426 w 463"/>
                <a:gd name="T1" fmla="*/ 19 h 452"/>
                <a:gd name="T2" fmla="*/ 398 w 463"/>
                <a:gd name="T3" fmla="*/ 45 h 452"/>
                <a:gd name="T4" fmla="*/ 368 w 463"/>
                <a:gd name="T5" fmla="*/ 69 h 452"/>
                <a:gd name="T6" fmla="*/ 339 w 463"/>
                <a:gd name="T7" fmla="*/ 92 h 452"/>
                <a:gd name="T8" fmla="*/ 309 w 463"/>
                <a:gd name="T9" fmla="*/ 114 h 452"/>
                <a:gd name="T10" fmla="*/ 249 w 463"/>
                <a:gd name="T11" fmla="*/ 155 h 452"/>
                <a:gd name="T12" fmla="*/ 189 w 463"/>
                <a:gd name="T13" fmla="*/ 196 h 452"/>
                <a:gd name="T14" fmla="*/ 133 w 463"/>
                <a:gd name="T15" fmla="*/ 238 h 452"/>
                <a:gd name="T16" fmla="*/ 107 w 463"/>
                <a:gd name="T17" fmla="*/ 261 h 452"/>
                <a:gd name="T18" fmla="*/ 82 w 463"/>
                <a:gd name="T19" fmla="*/ 285 h 452"/>
                <a:gd name="T20" fmla="*/ 58 w 463"/>
                <a:gd name="T21" fmla="*/ 311 h 452"/>
                <a:gd name="T22" fmla="*/ 37 w 463"/>
                <a:gd name="T23" fmla="*/ 339 h 452"/>
                <a:gd name="T24" fmla="*/ 17 w 463"/>
                <a:gd name="T25" fmla="*/ 370 h 452"/>
                <a:gd name="T26" fmla="*/ 0 w 463"/>
                <a:gd name="T27" fmla="*/ 404 h 452"/>
                <a:gd name="T28" fmla="*/ 82 w 463"/>
                <a:gd name="T29" fmla="*/ 452 h 452"/>
                <a:gd name="T30" fmla="*/ 102 w 463"/>
                <a:gd name="T31" fmla="*/ 422 h 452"/>
                <a:gd name="T32" fmla="*/ 123 w 463"/>
                <a:gd name="T33" fmla="*/ 394 h 452"/>
                <a:gd name="T34" fmla="*/ 144 w 463"/>
                <a:gd name="T35" fmla="*/ 367 h 452"/>
                <a:gd name="T36" fmla="*/ 167 w 463"/>
                <a:gd name="T37" fmla="*/ 342 h 452"/>
                <a:gd name="T38" fmla="*/ 216 w 463"/>
                <a:gd name="T39" fmla="*/ 293 h 452"/>
                <a:gd name="T40" fmla="*/ 265 w 463"/>
                <a:gd name="T41" fmla="*/ 246 h 452"/>
                <a:gd name="T42" fmla="*/ 316 w 463"/>
                <a:gd name="T43" fmla="*/ 199 h 452"/>
                <a:gd name="T44" fmla="*/ 365 w 463"/>
                <a:gd name="T45" fmla="*/ 149 h 452"/>
                <a:gd name="T46" fmla="*/ 388 w 463"/>
                <a:gd name="T47" fmla="*/ 121 h 452"/>
                <a:gd name="T48" fmla="*/ 411 w 463"/>
                <a:gd name="T49" fmla="*/ 93 h 452"/>
                <a:gd name="T50" fmla="*/ 433 w 463"/>
                <a:gd name="T51" fmla="*/ 63 h 452"/>
                <a:gd name="T52" fmla="*/ 454 w 463"/>
                <a:gd name="T53" fmla="*/ 31 h 452"/>
                <a:gd name="T54" fmla="*/ 459 w 463"/>
                <a:gd name="T55" fmla="*/ 19 h 452"/>
                <a:gd name="T56" fmla="*/ 463 w 463"/>
                <a:gd name="T57" fmla="*/ 10 h 452"/>
                <a:gd name="T58" fmla="*/ 463 w 463"/>
                <a:gd name="T59" fmla="*/ 5 h 452"/>
                <a:gd name="T60" fmla="*/ 459 w 463"/>
                <a:gd name="T61" fmla="*/ 2 h 452"/>
                <a:gd name="T62" fmla="*/ 455 w 463"/>
                <a:gd name="T63" fmla="*/ 0 h 452"/>
                <a:gd name="T64" fmla="*/ 447 w 463"/>
                <a:gd name="T65" fmla="*/ 4 h 452"/>
                <a:gd name="T66" fmla="*/ 437 w 463"/>
                <a:gd name="T67" fmla="*/ 10 h 452"/>
                <a:gd name="T68" fmla="*/ 426 w 463"/>
                <a:gd name="T69" fmla="*/ 19 h 4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63"/>
                <a:gd name="T106" fmla="*/ 0 h 452"/>
                <a:gd name="T107" fmla="*/ 463 w 463"/>
                <a:gd name="T108" fmla="*/ 452 h 45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63" h="452">
                  <a:moveTo>
                    <a:pt x="426" y="19"/>
                  </a:moveTo>
                  <a:lnTo>
                    <a:pt x="398" y="45"/>
                  </a:lnTo>
                  <a:lnTo>
                    <a:pt x="368" y="69"/>
                  </a:lnTo>
                  <a:lnTo>
                    <a:pt x="339" y="92"/>
                  </a:lnTo>
                  <a:lnTo>
                    <a:pt x="309" y="114"/>
                  </a:lnTo>
                  <a:lnTo>
                    <a:pt x="249" y="155"/>
                  </a:lnTo>
                  <a:lnTo>
                    <a:pt x="189" y="196"/>
                  </a:lnTo>
                  <a:lnTo>
                    <a:pt x="133" y="238"/>
                  </a:lnTo>
                  <a:lnTo>
                    <a:pt x="107" y="261"/>
                  </a:lnTo>
                  <a:lnTo>
                    <a:pt x="82" y="285"/>
                  </a:lnTo>
                  <a:lnTo>
                    <a:pt x="58" y="311"/>
                  </a:lnTo>
                  <a:lnTo>
                    <a:pt x="37" y="339"/>
                  </a:lnTo>
                  <a:lnTo>
                    <a:pt x="17" y="370"/>
                  </a:lnTo>
                  <a:lnTo>
                    <a:pt x="0" y="404"/>
                  </a:lnTo>
                  <a:lnTo>
                    <a:pt x="82" y="452"/>
                  </a:lnTo>
                  <a:lnTo>
                    <a:pt x="102" y="422"/>
                  </a:lnTo>
                  <a:lnTo>
                    <a:pt x="123" y="394"/>
                  </a:lnTo>
                  <a:lnTo>
                    <a:pt x="144" y="367"/>
                  </a:lnTo>
                  <a:lnTo>
                    <a:pt x="167" y="342"/>
                  </a:lnTo>
                  <a:lnTo>
                    <a:pt x="216" y="293"/>
                  </a:lnTo>
                  <a:lnTo>
                    <a:pt x="265" y="246"/>
                  </a:lnTo>
                  <a:lnTo>
                    <a:pt x="316" y="199"/>
                  </a:lnTo>
                  <a:lnTo>
                    <a:pt x="365" y="149"/>
                  </a:lnTo>
                  <a:lnTo>
                    <a:pt x="388" y="121"/>
                  </a:lnTo>
                  <a:lnTo>
                    <a:pt x="411" y="93"/>
                  </a:lnTo>
                  <a:lnTo>
                    <a:pt x="433" y="63"/>
                  </a:lnTo>
                  <a:lnTo>
                    <a:pt x="454" y="31"/>
                  </a:lnTo>
                  <a:lnTo>
                    <a:pt x="459" y="19"/>
                  </a:lnTo>
                  <a:lnTo>
                    <a:pt x="463" y="10"/>
                  </a:lnTo>
                  <a:lnTo>
                    <a:pt x="463" y="5"/>
                  </a:lnTo>
                  <a:lnTo>
                    <a:pt x="459" y="2"/>
                  </a:lnTo>
                  <a:lnTo>
                    <a:pt x="455" y="0"/>
                  </a:lnTo>
                  <a:lnTo>
                    <a:pt x="447" y="4"/>
                  </a:lnTo>
                  <a:lnTo>
                    <a:pt x="437" y="10"/>
                  </a:lnTo>
                  <a:lnTo>
                    <a:pt x="426" y="19"/>
                  </a:lnTo>
                  <a:close/>
                </a:path>
              </a:pathLst>
            </a:custGeom>
            <a:solidFill>
              <a:srgbClr val="B86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548" name="Freeform 45"/>
            <p:cNvSpPr>
              <a:spLocks/>
            </p:cNvSpPr>
            <p:nvPr/>
          </p:nvSpPr>
          <p:spPr bwMode="auto">
            <a:xfrm>
              <a:off x="2952" y="2179"/>
              <a:ext cx="162" cy="173"/>
            </a:xfrm>
            <a:custGeom>
              <a:avLst/>
              <a:gdLst>
                <a:gd name="T0" fmla="*/ 62 w 162"/>
                <a:gd name="T1" fmla="*/ 0 h 173"/>
                <a:gd name="T2" fmla="*/ 162 w 162"/>
                <a:gd name="T3" fmla="*/ 61 h 173"/>
                <a:gd name="T4" fmla="*/ 130 w 162"/>
                <a:gd name="T5" fmla="*/ 86 h 173"/>
                <a:gd name="T6" fmla="*/ 99 w 162"/>
                <a:gd name="T7" fmla="*/ 113 h 173"/>
                <a:gd name="T8" fmla="*/ 71 w 162"/>
                <a:gd name="T9" fmla="*/ 141 h 173"/>
                <a:gd name="T10" fmla="*/ 44 w 162"/>
                <a:gd name="T11" fmla="*/ 173 h 173"/>
                <a:gd name="T12" fmla="*/ 0 w 162"/>
                <a:gd name="T13" fmla="*/ 152 h 173"/>
                <a:gd name="T14" fmla="*/ 20 w 162"/>
                <a:gd name="T15" fmla="*/ 114 h 173"/>
                <a:gd name="T16" fmla="*/ 38 w 162"/>
                <a:gd name="T17" fmla="*/ 76 h 173"/>
                <a:gd name="T18" fmla="*/ 51 w 162"/>
                <a:gd name="T19" fmla="*/ 38 h 173"/>
                <a:gd name="T20" fmla="*/ 62 w 162"/>
                <a:gd name="T21" fmla="*/ 0 h 1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2"/>
                <a:gd name="T34" fmla="*/ 0 h 173"/>
                <a:gd name="T35" fmla="*/ 162 w 162"/>
                <a:gd name="T36" fmla="*/ 173 h 1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2" h="173">
                  <a:moveTo>
                    <a:pt x="62" y="0"/>
                  </a:moveTo>
                  <a:lnTo>
                    <a:pt x="162" y="61"/>
                  </a:lnTo>
                  <a:lnTo>
                    <a:pt x="130" y="86"/>
                  </a:lnTo>
                  <a:lnTo>
                    <a:pt x="99" y="113"/>
                  </a:lnTo>
                  <a:lnTo>
                    <a:pt x="71" y="141"/>
                  </a:lnTo>
                  <a:lnTo>
                    <a:pt x="44" y="173"/>
                  </a:lnTo>
                  <a:lnTo>
                    <a:pt x="0" y="152"/>
                  </a:lnTo>
                  <a:lnTo>
                    <a:pt x="20" y="114"/>
                  </a:lnTo>
                  <a:lnTo>
                    <a:pt x="38" y="76"/>
                  </a:lnTo>
                  <a:lnTo>
                    <a:pt x="51" y="38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9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549" name="Freeform 46"/>
            <p:cNvSpPr>
              <a:spLocks/>
            </p:cNvSpPr>
            <p:nvPr/>
          </p:nvSpPr>
          <p:spPr bwMode="auto">
            <a:xfrm>
              <a:off x="2691" y="2354"/>
              <a:ext cx="295" cy="201"/>
            </a:xfrm>
            <a:custGeom>
              <a:avLst/>
              <a:gdLst>
                <a:gd name="T0" fmla="*/ 287 w 295"/>
                <a:gd name="T1" fmla="*/ 21 h 201"/>
                <a:gd name="T2" fmla="*/ 292 w 295"/>
                <a:gd name="T3" fmla="*/ 35 h 201"/>
                <a:gd name="T4" fmla="*/ 295 w 295"/>
                <a:gd name="T5" fmla="*/ 50 h 201"/>
                <a:gd name="T6" fmla="*/ 295 w 295"/>
                <a:gd name="T7" fmla="*/ 65 h 201"/>
                <a:gd name="T8" fmla="*/ 293 w 295"/>
                <a:gd name="T9" fmla="*/ 80 h 201"/>
                <a:gd name="T10" fmla="*/ 290 w 295"/>
                <a:gd name="T11" fmla="*/ 87 h 201"/>
                <a:gd name="T12" fmla="*/ 286 w 295"/>
                <a:gd name="T13" fmla="*/ 94 h 201"/>
                <a:gd name="T14" fmla="*/ 275 w 295"/>
                <a:gd name="T15" fmla="*/ 106 h 201"/>
                <a:gd name="T16" fmla="*/ 263 w 295"/>
                <a:gd name="T17" fmla="*/ 117 h 201"/>
                <a:gd name="T18" fmla="*/ 253 w 295"/>
                <a:gd name="T19" fmla="*/ 129 h 201"/>
                <a:gd name="T20" fmla="*/ 246 w 295"/>
                <a:gd name="T21" fmla="*/ 141 h 201"/>
                <a:gd name="T22" fmla="*/ 242 w 295"/>
                <a:gd name="T23" fmla="*/ 150 h 201"/>
                <a:gd name="T24" fmla="*/ 239 w 295"/>
                <a:gd name="T25" fmla="*/ 157 h 201"/>
                <a:gd name="T26" fmla="*/ 239 w 295"/>
                <a:gd name="T27" fmla="*/ 164 h 201"/>
                <a:gd name="T28" fmla="*/ 241 w 295"/>
                <a:gd name="T29" fmla="*/ 170 h 201"/>
                <a:gd name="T30" fmla="*/ 243 w 295"/>
                <a:gd name="T31" fmla="*/ 178 h 201"/>
                <a:gd name="T32" fmla="*/ 246 w 295"/>
                <a:gd name="T33" fmla="*/ 187 h 201"/>
                <a:gd name="T34" fmla="*/ 249 w 295"/>
                <a:gd name="T35" fmla="*/ 201 h 201"/>
                <a:gd name="T36" fmla="*/ 239 w 295"/>
                <a:gd name="T37" fmla="*/ 197 h 201"/>
                <a:gd name="T38" fmla="*/ 232 w 295"/>
                <a:gd name="T39" fmla="*/ 194 h 201"/>
                <a:gd name="T40" fmla="*/ 220 w 295"/>
                <a:gd name="T41" fmla="*/ 191 h 201"/>
                <a:gd name="T42" fmla="*/ 211 w 295"/>
                <a:gd name="T43" fmla="*/ 187 h 201"/>
                <a:gd name="T44" fmla="*/ 205 w 295"/>
                <a:gd name="T45" fmla="*/ 184 h 201"/>
                <a:gd name="T46" fmla="*/ 202 w 295"/>
                <a:gd name="T47" fmla="*/ 180 h 201"/>
                <a:gd name="T48" fmla="*/ 199 w 295"/>
                <a:gd name="T49" fmla="*/ 173 h 201"/>
                <a:gd name="T50" fmla="*/ 197 w 295"/>
                <a:gd name="T51" fmla="*/ 165 h 201"/>
                <a:gd name="T52" fmla="*/ 192 w 295"/>
                <a:gd name="T53" fmla="*/ 152 h 201"/>
                <a:gd name="T54" fmla="*/ 180 w 295"/>
                <a:gd name="T55" fmla="*/ 158 h 201"/>
                <a:gd name="T56" fmla="*/ 168 w 295"/>
                <a:gd name="T57" fmla="*/ 165 h 201"/>
                <a:gd name="T58" fmla="*/ 144 w 295"/>
                <a:gd name="T59" fmla="*/ 172 h 201"/>
                <a:gd name="T60" fmla="*/ 121 w 295"/>
                <a:gd name="T61" fmla="*/ 177 h 201"/>
                <a:gd name="T62" fmla="*/ 98 w 295"/>
                <a:gd name="T63" fmla="*/ 178 h 201"/>
                <a:gd name="T64" fmla="*/ 75 w 295"/>
                <a:gd name="T65" fmla="*/ 177 h 201"/>
                <a:gd name="T66" fmla="*/ 52 w 295"/>
                <a:gd name="T67" fmla="*/ 174 h 201"/>
                <a:gd name="T68" fmla="*/ 27 w 295"/>
                <a:gd name="T69" fmla="*/ 170 h 201"/>
                <a:gd name="T70" fmla="*/ 0 w 295"/>
                <a:gd name="T71" fmla="*/ 167 h 201"/>
                <a:gd name="T72" fmla="*/ 48 w 295"/>
                <a:gd name="T73" fmla="*/ 157 h 201"/>
                <a:gd name="T74" fmla="*/ 72 w 295"/>
                <a:gd name="T75" fmla="*/ 153 h 201"/>
                <a:gd name="T76" fmla="*/ 95 w 295"/>
                <a:gd name="T77" fmla="*/ 144 h 201"/>
                <a:gd name="T78" fmla="*/ 104 w 295"/>
                <a:gd name="T79" fmla="*/ 140 h 201"/>
                <a:gd name="T80" fmla="*/ 111 w 295"/>
                <a:gd name="T81" fmla="*/ 135 h 201"/>
                <a:gd name="T82" fmla="*/ 124 w 295"/>
                <a:gd name="T83" fmla="*/ 125 h 201"/>
                <a:gd name="T84" fmla="*/ 133 w 295"/>
                <a:gd name="T85" fmla="*/ 114 h 201"/>
                <a:gd name="T86" fmla="*/ 141 w 295"/>
                <a:gd name="T87" fmla="*/ 102 h 201"/>
                <a:gd name="T88" fmla="*/ 154 w 295"/>
                <a:gd name="T89" fmla="*/ 77 h 201"/>
                <a:gd name="T90" fmla="*/ 162 w 295"/>
                <a:gd name="T91" fmla="*/ 64 h 201"/>
                <a:gd name="T92" fmla="*/ 170 w 295"/>
                <a:gd name="T93" fmla="*/ 50 h 201"/>
                <a:gd name="T94" fmla="*/ 187 w 295"/>
                <a:gd name="T95" fmla="*/ 31 h 201"/>
                <a:gd name="T96" fmla="*/ 196 w 295"/>
                <a:gd name="T97" fmla="*/ 22 h 201"/>
                <a:gd name="T98" fmla="*/ 205 w 295"/>
                <a:gd name="T99" fmla="*/ 14 h 201"/>
                <a:gd name="T100" fmla="*/ 218 w 295"/>
                <a:gd name="T101" fmla="*/ 8 h 201"/>
                <a:gd name="T102" fmla="*/ 229 w 295"/>
                <a:gd name="T103" fmla="*/ 3 h 201"/>
                <a:gd name="T104" fmla="*/ 242 w 295"/>
                <a:gd name="T105" fmla="*/ 1 h 201"/>
                <a:gd name="T106" fmla="*/ 255 w 295"/>
                <a:gd name="T107" fmla="*/ 0 h 201"/>
                <a:gd name="T108" fmla="*/ 265 w 295"/>
                <a:gd name="T109" fmla="*/ 2 h 201"/>
                <a:gd name="T110" fmla="*/ 273 w 295"/>
                <a:gd name="T111" fmla="*/ 7 h 201"/>
                <a:gd name="T112" fmla="*/ 281 w 295"/>
                <a:gd name="T113" fmla="*/ 13 h 201"/>
                <a:gd name="T114" fmla="*/ 287 w 295"/>
                <a:gd name="T115" fmla="*/ 21 h 20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95"/>
                <a:gd name="T175" fmla="*/ 0 h 201"/>
                <a:gd name="T176" fmla="*/ 295 w 295"/>
                <a:gd name="T177" fmla="*/ 201 h 20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95" h="201">
                  <a:moveTo>
                    <a:pt x="287" y="21"/>
                  </a:moveTo>
                  <a:lnTo>
                    <a:pt x="292" y="35"/>
                  </a:lnTo>
                  <a:lnTo>
                    <a:pt x="295" y="50"/>
                  </a:lnTo>
                  <a:lnTo>
                    <a:pt x="295" y="65"/>
                  </a:lnTo>
                  <a:lnTo>
                    <a:pt x="293" y="80"/>
                  </a:lnTo>
                  <a:lnTo>
                    <a:pt x="290" y="87"/>
                  </a:lnTo>
                  <a:lnTo>
                    <a:pt x="286" y="94"/>
                  </a:lnTo>
                  <a:lnTo>
                    <a:pt x="275" y="106"/>
                  </a:lnTo>
                  <a:lnTo>
                    <a:pt x="263" y="117"/>
                  </a:lnTo>
                  <a:lnTo>
                    <a:pt x="253" y="129"/>
                  </a:lnTo>
                  <a:lnTo>
                    <a:pt x="246" y="141"/>
                  </a:lnTo>
                  <a:lnTo>
                    <a:pt x="242" y="150"/>
                  </a:lnTo>
                  <a:lnTo>
                    <a:pt x="239" y="157"/>
                  </a:lnTo>
                  <a:lnTo>
                    <a:pt x="239" y="164"/>
                  </a:lnTo>
                  <a:lnTo>
                    <a:pt x="241" y="170"/>
                  </a:lnTo>
                  <a:lnTo>
                    <a:pt x="243" y="178"/>
                  </a:lnTo>
                  <a:lnTo>
                    <a:pt x="246" y="187"/>
                  </a:lnTo>
                  <a:lnTo>
                    <a:pt x="249" y="201"/>
                  </a:lnTo>
                  <a:lnTo>
                    <a:pt x="239" y="197"/>
                  </a:lnTo>
                  <a:lnTo>
                    <a:pt x="232" y="194"/>
                  </a:lnTo>
                  <a:lnTo>
                    <a:pt x="220" y="191"/>
                  </a:lnTo>
                  <a:lnTo>
                    <a:pt x="211" y="187"/>
                  </a:lnTo>
                  <a:lnTo>
                    <a:pt x="205" y="184"/>
                  </a:lnTo>
                  <a:lnTo>
                    <a:pt x="202" y="180"/>
                  </a:lnTo>
                  <a:lnTo>
                    <a:pt x="199" y="173"/>
                  </a:lnTo>
                  <a:lnTo>
                    <a:pt x="197" y="165"/>
                  </a:lnTo>
                  <a:lnTo>
                    <a:pt x="192" y="152"/>
                  </a:lnTo>
                  <a:lnTo>
                    <a:pt x="180" y="158"/>
                  </a:lnTo>
                  <a:lnTo>
                    <a:pt x="168" y="165"/>
                  </a:lnTo>
                  <a:lnTo>
                    <a:pt x="144" y="172"/>
                  </a:lnTo>
                  <a:lnTo>
                    <a:pt x="121" y="177"/>
                  </a:lnTo>
                  <a:lnTo>
                    <a:pt x="98" y="178"/>
                  </a:lnTo>
                  <a:lnTo>
                    <a:pt x="75" y="177"/>
                  </a:lnTo>
                  <a:lnTo>
                    <a:pt x="52" y="174"/>
                  </a:lnTo>
                  <a:lnTo>
                    <a:pt x="27" y="170"/>
                  </a:lnTo>
                  <a:lnTo>
                    <a:pt x="0" y="167"/>
                  </a:lnTo>
                  <a:lnTo>
                    <a:pt x="48" y="157"/>
                  </a:lnTo>
                  <a:lnTo>
                    <a:pt x="72" y="153"/>
                  </a:lnTo>
                  <a:lnTo>
                    <a:pt x="95" y="144"/>
                  </a:lnTo>
                  <a:lnTo>
                    <a:pt x="104" y="140"/>
                  </a:lnTo>
                  <a:lnTo>
                    <a:pt x="111" y="135"/>
                  </a:lnTo>
                  <a:lnTo>
                    <a:pt x="124" y="125"/>
                  </a:lnTo>
                  <a:lnTo>
                    <a:pt x="133" y="114"/>
                  </a:lnTo>
                  <a:lnTo>
                    <a:pt x="141" y="102"/>
                  </a:lnTo>
                  <a:lnTo>
                    <a:pt x="154" y="77"/>
                  </a:lnTo>
                  <a:lnTo>
                    <a:pt x="162" y="64"/>
                  </a:lnTo>
                  <a:lnTo>
                    <a:pt x="170" y="50"/>
                  </a:lnTo>
                  <a:lnTo>
                    <a:pt x="187" y="31"/>
                  </a:lnTo>
                  <a:lnTo>
                    <a:pt x="196" y="22"/>
                  </a:lnTo>
                  <a:lnTo>
                    <a:pt x="205" y="14"/>
                  </a:lnTo>
                  <a:lnTo>
                    <a:pt x="218" y="8"/>
                  </a:lnTo>
                  <a:lnTo>
                    <a:pt x="229" y="3"/>
                  </a:lnTo>
                  <a:lnTo>
                    <a:pt x="242" y="1"/>
                  </a:lnTo>
                  <a:lnTo>
                    <a:pt x="255" y="0"/>
                  </a:lnTo>
                  <a:lnTo>
                    <a:pt x="265" y="2"/>
                  </a:lnTo>
                  <a:lnTo>
                    <a:pt x="273" y="7"/>
                  </a:lnTo>
                  <a:lnTo>
                    <a:pt x="281" y="13"/>
                  </a:lnTo>
                  <a:lnTo>
                    <a:pt x="287" y="21"/>
                  </a:lnTo>
                  <a:close/>
                </a:path>
              </a:pathLst>
            </a:custGeom>
            <a:solidFill>
              <a:srgbClr val="876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550" name="Freeform 47"/>
            <p:cNvSpPr>
              <a:spLocks/>
            </p:cNvSpPr>
            <p:nvPr/>
          </p:nvSpPr>
          <p:spPr bwMode="auto">
            <a:xfrm>
              <a:off x="3051" y="1810"/>
              <a:ext cx="399" cy="367"/>
            </a:xfrm>
            <a:custGeom>
              <a:avLst/>
              <a:gdLst>
                <a:gd name="T0" fmla="*/ 0 w 399"/>
                <a:gd name="T1" fmla="*/ 353 h 367"/>
                <a:gd name="T2" fmla="*/ 17 w 399"/>
                <a:gd name="T3" fmla="*/ 324 h 367"/>
                <a:gd name="T4" fmla="*/ 34 w 399"/>
                <a:gd name="T5" fmla="*/ 294 h 367"/>
                <a:gd name="T6" fmla="*/ 54 w 399"/>
                <a:gd name="T7" fmla="*/ 268 h 367"/>
                <a:gd name="T8" fmla="*/ 76 w 399"/>
                <a:gd name="T9" fmla="*/ 244 h 367"/>
                <a:gd name="T10" fmla="*/ 99 w 399"/>
                <a:gd name="T11" fmla="*/ 220 h 367"/>
                <a:gd name="T12" fmla="*/ 123 w 399"/>
                <a:gd name="T13" fmla="*/ 198 h 367"/>
                <a:gd name="T14" fmla="*/ 176 w 399"/>
                <a:gd name="T15" fmla="*/ 158 h 367"/>
                <a:gd name="T16" fmla="*/ 230 w 399"/>
                <a:gd name="T17" fmla="*/ 120 h 367"/>
                <a:gd name="T18" fmla="*/ 286 w 399"/>
                <a:gd name="T19" fmla="*/ 82 h 367"/>
                <a:gd name="T20" fmla="*/ 343 w 399"/>
                <a:gd name="T21" fmla="*/ 43 h 367"/>
                <a:gd name="T22" fmla="*/ 399 w 399"/>
                <a:gd name="T23" fmla="*/ 0 h 367"/>
                <a:gd name="T24" fmla="*/ 376 w 399"/>
                <a:gd name="T25" fmla="*/ 25 h 367"/>
                <a:gd name="T26" fmla="*/ 352 w 399"/>
                <a:gd name="T27" fmla="*/ 49 h 367"/>
                <a:gd name="T28" fmla="*/ 303 w 399"/>
                <a:gd name="T29" fmla="*/ 94 h 367"/>
                <a:gd name="T30" fmla="*/ 202 w 399"/>
                <a:gd name="T31" fmla="*/ 176 h 367"/>
                <a:gd name="T32" fmla="*/ 151 w 399"/>
                <a:gd name="T33" fmla="*/ 217 h 367"/>
                <a:gd name="T34" fmla="*/ 102 w 399"/>
                <a:gd name="T35" fmla="*/ 261 h 367"/>
                <a:gd name="T36" fmla="*/ 79 w 399"/>
                <a:gd name="T37" fmla="*/ 285 h 367"/>
                <a:gd name="T38" fmla="*/ 56 w 399"/>
                <a:gd name="T39" fmla="*/ 311 h 367"/>
                <a:gd name="T40" fmla="*/ 34 w 399"/>
                <a:gd name="T41" fmla="*/ 338 h 367"/>
                <a:gd name="T42" fmla="*/ 13 w 399"/>
                <a:gd name="T43" fmla="*/ 367 h 367"/>
                <a:gd name="T44" fmla="*/ 0 w 399"/>
                <a:gd name="T45" fmla="*/ 353 h 36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99"/>
                <a:gd name="T70" fmla="*/ 0 h 367"/>
                <a:gd name="T71" fmla="*/ 399 w 399"/>
                <a:gd name="T72" fmla="*/ 367 h 36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99" h="367">
                  <a:moveTo>
                    <a:pt x="0" y="353"/>
                  </a:moveTo>
                  <a:lnTo>
                    <a:pt x="17" y="324"/>
                  </a:lnTo>
                  <a:lnTo>
                    <a:pt x="34" y="294"/>
                  </a:lnTo>
                  <a:lnTo>
                    <a:pt x="54" y="268"/>
                  </a:lnTo>
                  <a:lnTo>
                    <a:pt x="76" y="244"/>
                  </a:lnTo>
                  <a:lnTo>
                    <a:pt x="99" y="220"/>
                  </a:lnTo>
                  <a:lnTo>
                    <a:pt x="123" y="198"/>
                  </a:lnTo>
                  <a:lnTo>
                    <a:pt x="176" y="158"/>
                  </a:lnTo>
                  <a:lnTo>
                    <a:pt x="230" y="120"/>
                  </a:lnTo>
                  <a:lnTo>
                    <a:pt x="286" y="82"/>
                  </a:lnTo>
                  <a:lnTo>
                    <a:pt x="343" y="43"/>
                  </a:lnTo>
                  <a:lnTo>
                    <a:pt x="399" y="0"/>
                  </a:lnTo>
                  <a:lnTo>
                    <a:pt x="376" y="25"/>
                  </a:lnTo>
                  <a:lnTo>
                    <a:pt x="352" y="49"/>
                  </a:lnTo>
                  <a:lnTo>
                    <a:pt x="303" y="94"/>
                  </a:lnTo>
                  <a:lnTo>
                    <a:pt x="202" y="176"/>
                  </a:lnTo>
                  <a:lnTo>
                    <a:pt x="151" y="217"/>
                  </a:lnTo>
                  <a:lnTo>
                    <a:pt x="102" y="261"/>
                  </a:lnTo>
                  <a:lnTo>
                    <a:pt x="79" y="285"/>
                  </a:lnTo>
                  <a:lnTo>
                    <a:pt x="56" y="311"/>
                  </a:lnTo>
                  <a:lnTo>
                    <a:pt x="34" y="338"/>
                  </a:lnTo>
                  <a:lnTo>
                    <a:pt x="13" y="367"/>
                  </a:lnTo>
                  <a:lnTo>
                    <a:pt x="0" y="353"/>
                  </a:lnTo>
                  <a:close/>
                </a:path>
              </a:pathLst>
            </a:custGeom>
            <a:solidFill>
              <a:srgbClr val="943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551" name="Freeform 48"/>
            <p:cNvSpPr>
              <a:spLocks/>
            </p:cNvSpPr>
            <p:nvPr/>
          </p:nvSpPr>
          <p:spPr bwMode="auto">
            <a:xfrm>
              <a:off x="3110" y="1906"/>
              <a:ext cx="277" cy="288"/>
            </a:xfrm>
            <a:custGeom>
              <a:avLst/>
              <a:gdLst>
                <a:gd name="T0" fmla="*/ 0 w 277"/>
                <a:gd name="T1" fmla="*/ 279 h 288"/>
                <a:gd name="T2" fmla="*/ 15 w 277"/>
                <a:gd name="T3" fmla="*/ 256 h 288"/>
                <a:gd name="T4" fmla="*/ 30 w 277"/>
                <a:gd name="T5" fmla="*/ 237 h 288"/>
                <a:gd name="T6" fmla="*/ 62 w 277"/>
                <a:gd name="T7" fmla="*/ 197 h 288"/>
                <a:gd name="T8" fmla="*/ 96 w 277"/>
                <a:gd name="T9" fmla="*/ 164 h 288"/>
                <a:gd name="T10" fmla="*/ 131 w 277"/>
                <a:gd name="T11" fmla="*/ 131 h 288"/>
                <a:gd name="T12" fmla="*/ 204 w 277"/>
                <a:gd name="T13" fmla="*/ 68 h 288"/>
                <a:gd name="T14" fmla="*/ 241 w 277"/>
                <a:gd name="T15" fmla="*/ 35 h 288"/>
                <a:gd name="T16" fmla="*/ 277 w 277"/>
                <a:gd name="T17" fmla="*/ 0 h 288"/>
                <a:gd name="T18" fmla="*/ 243 w 277"/>
                <a:gd name="T19" fmla="*/ 36 h 288"/>
                <a:gd name="T20" fmla="*/ 207 w 277"/>
                <a:gd name="T21" fmla="*/ 71 h 288"/>
                <a:gd name="T22" fmla="*/ 135 w 277"/>
                <a:gd name="T23" fmla="*/ 138 h 288"/>
                <a:gd name="T24" fmla="*/ 100 w 277"/>
                <a:gd name="T25" fmla="*/ 172 h 288"/>
                <a:gd name="T26" fmla="*/ 67 w 277"/>
                <a:gd name="T27" fmla="*/ 208 h 288"/>
                <a:gd name="T28" fmla="*/ 37 w 277"/>
                <a:gd name="T29" fmla="*/ 246 h 288"/>
                <a:gd name="T30" fmla="*/ 8 w 277"/>
                <a:gd name="T31" fmla="*/ 288 h 288"/>
                <a:gd name="T32" fmla="*/ 0 w 277"/>
                <a:gd name="T33" fmla="*/ 279 h 28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77"/>
                <a:gd name="T52" fmla="*/ 0 h 288"/>
                <a:gd name="T53" fmla="*/ 277 w 277"/>
                <a:gd name="T54" fmla="*/ 288 h 28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77" h="288">
                  <a:moveTo>
                    <a:pt x="0" y="279"/>
                  </a:moveTo>
                  <a:lnTo>
                    <a:pt x="15" y="256"/>
                  </a:lnTo>
                  <a:lnTo>
                    <a:pt x="30" y="237"/>
                  </a:lnTo>
                  <a:lnTo>
                    <a:pt x="62" y="197"/>
                  </a:lnTo>
                  <a:lnTo>
                    <a:pt x="96" y="164"/>
                  </a:lnTo>
                  <a:lnTo>
                    <a:pt x="131" y="131"/>
                  </a:lnTo>
                  <a:lnTo>
                    <a:pt x="204" y="68"/>
                  </a:lnTo>
                  <a:lnTo>
                    <a:pt x="241" y="35"/>
                  </a:lnTo>
                  <a:lnTo>
                    <a:pt x="277" y="0"/>
                  </a:lnTo>
                  <a:lnTo>
                    <a:pt x="243" y="36"/>
                  </a:lnTo>
                  <a:lnTo>
                    <a:pt x="207" y="71"/>
                  </a:lnTo>
                  <a:lnTo>
                    <a:pt x="135" y="138"/>
                  </a:lnTo>
                  <a:lnTo>
                    <a:pt x="100" y="172"/>
                  </a:lnTo>
                  <a:lnTo>
                    <a:pt x="67" y="208"/>
                  </a:lnTo>
                  <a:lnTo>
                    <a:pt x="37" y="246"/>
                  </a:lnTo>
                  <a:lnTo>
                    <a:pt x="8" y="288"/>
                  </a:lnTo>
                  <a:lnTo>
                    <a:pt x="0" y="279"/>
                  </a:lnTo>
                  <a:close/>
                </a:path>
              </a:pathLst>
            </a:custGeom>
            <a:solidFill>
              <a:srgbClr val="B869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552" name="Freeform 49"/>
            <p:cNvSpPr>
              <a:spLocks/>
            </p:cNvSpPr>
            <p:nvPr/>
          </p:nvSpPr>
          <p:spPr bwMode="auto">
            <a:xfrm>
              <a:off x="2966" y="2200"/>
              <a:ext cx="93" cy="134"/>
            </a:xfrm>
            <a:custGeom>
              <a:avLst/>
              <a:gdLst>
                <a:gd name="T0" fmla="*/ 52 w 93"/>
                <a:gd name="T1" fmla="*/ 0 h 134"/>
                <a:gd name="T2" fmla="*/ 41 w 93"/>
                <a:gd name="T3" fmla="*/ 34 h 134"/>
                <a:gd name="T4" fmla="*/ 29 w 93"/>
                <a:gd name="T5" fmla="*/ 66 h 134"/>
                <a:gd name="T6" fmla="*/ 15 w 93"/>
                <a:gd name="T7" fmla="*/ 97 h 134"/>
                <a:gd name="T8" fmla="*/ 0 w 93"/>
                <a:gd name="T9" fmla="*/ 130 h 134"/>
                <a:gd name="T10" fmla="*/ 12 w 93"/>
                <a:gd name="T11" fmla="*/ 134 h 134"/>
                <a:gd name="T12" fmla="*/ 18 w 93"/>
                <a:gd name="T13" fmla="*/ 119 h 134"/>
                <a:gd name="T14" fmla="*/ 26 w 93"/>
                <a:gd name="T15" fmla="*/ 102 h 134"/>
                <a:gd name="T16" fmla="*/ 42 w 93"/>
                <a:gd name="T17" fmla="*/ 67 h 134"/>
                <a:gd name="T18" fmla="*/ 52 w 93"/>
                <a:gd name="T19" fmla="*/ 52 h 134"/>
                <a:gd name="T20" fmla="*/ 64 w 93"/>
                <a:gd name="T21" fmla="*/ 37 h 134"/>
                <a:gd name="T22" fmla="*/ 77 w 93"/>
                <a:gd name="T23" fmla="*/ 28 h 134"/>
                <a:gd name="T24" fmla="*/ 85 w 93"/>
                <a:gd name="T25" fmla="*/ 23 h 134"/>
                <a:gd name="T26" fmla="*/ 93 w 93"/>
                <a:gd name="T27" fmla="*/ 21 h 134"/>
                <a:gd name="T28" fmla="*/ 91 w 93"/>
                <a:gd name="T29" fmla="*/ 20 h 134"/>
                <a:gd name="T30" fmla="*/ 86 w 93"/>
                <a:gd name="T31" fmla="*/ 18 h 134"/>
                <a:gd name="T32" fmla="*/ 72 w 93"/>
                <a:gd name="T33" fmla="*/ 11 h 134"/>
                <a:gd name="T34" fmla="*/ 58 w 93"/>
                <a:gd name="T35" fmla="*/ 4 h 134"/>
                <a:gd name="T36" fmla="*/ 53 w 93"/>
                <a:gd name="T37" fmla="*/ 1 h 134"/>
                <a:gd name="T38" fmla="*/ 52 w 93"/>
                <a:gd name="T39" fmla="*/ 0 h 13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3"/>
                <a:gd name="T61" fmla="*/ 0 h 134"/>
                <a:gd name="T62" fmla="*/ 93 w 93"/>
                <a:gd name="T63" fmla="*/ 134 h 13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3" h="134">
                  <a:moveTo>
                    <a:pt x="52" y="0"/>
                  </a:moveTo>
                  <a:lnTo>
                    <a:pt x="41" y="34"/>
                  </a:lnTo>
                  <a:lnTo>
                    <a:pt x="29" y="66"/>
                  </a:lnTo>
                  <a:lnTo>
                    <a:pt x="15" y="97"/>
                  </a:lnTo>
                  <a:lnTo>
                    <a:pt x="0" y="130"/>
                  </a:lnTo>
                  <a:lnTo>
                    <a:pt x="12" y="134"/>
                  </a:lnTo>
                  <a:lnTo>
                    <a:pt x="18" y="119"/>
                  </a:lnTo>
                  <a:lnTo>
                    <a:pt x="26" y="102"/>
                  </a:lnTo>
                  <a:lnTo>
                    <a:pt x="42" y="67"/>
                  </a:lnTo>
                  <a:lnTo>
                    <a:pt x="52" y="52"/>
                  </a:lnTo>
                  <a:lnTo>
                    <a:pt x="64" y="37"/>
                  </a:lnTo>
                  <a:lnTo>
                    <a:pt x="77" y="28"/>
                  </a:lnTo>
                  <a:lnTo>
                    <a:pt x="85" y="23"/>
                  </a:lnTo>
                  <a:lnTo>
                    <a:pt x="93" y="21"/>
                  </a:lnTo>
                  <a:lnTo>
                    <a:pt x="91" y="20"/>
                  </a:lnTo>
                  <a:lnTo>
                    <a:pt x="86" y="18"/>
                  </a:lnTo>
                  <a:lnTo>
                    <a:pt x="72" y="11"/>
                  </a:lnTo>
                  <a:lnTo>
                    <a:pt x="58" y="4"/>
                  </a:lnTo>
                  <a:lnTo>
                    <a:pt x="53" y="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553" name="Freeform 50"/>
            <p:cNvSpPr>
              <a:spLocks/>
            </p:cNvSpPr>
            <p:nvPr/>
          </p:nvSpPr>
          <p:spPr bwMode="auto">
            <a:xfrm>
              <a:off x="2993" y="2238"/>
              <a:ext cx="81" cy="97"/>
            </a:xfrm>
            <a:custGeom>
              <a:avLst/>
              <a:gdLst>
                <a:gd name="T0" fmla="*/ 81 w 81"/>
                <a:gd name="T1" fmla="*/ 0 h 97"/>
                <a:gd name="T2" fmla="*/ 43 w 81"/>
                <a:gd name="T3" fmla="*/ 27 h 97"/>
                <a:gd name="T4" fmla="*/ 19 w 81"/>
                <a:gd name="T5" fmla="*/ 56 h 97"/>
                <a:gd name="T6" fmla="*/ 0 w 81"/>
                <a:gd name="T7" fmla="*/ 97 h 97"/>
                <a:gd name="T8" fmla="*/ 38 w 81"/>
                <a:gd name="T9" fmla="*/ 50 h 97"/>
                <a:gd name="T10" fmla="*/ 66 w 81"/>
                <a:gd name="T11" fmla="*/ 27 h 97"/>
                <a:gd name="T12" fmla="*/ 81 w 81"/>
                <a:gd name="T13" fmla="*/ 0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1"/>
                <a:gd name="T22" fmla="*/ 0 h 97"/>
                <a:gd name="T23" fmla="*/ 81 w 81"/>
                <a:gd name="T24" fmla="*/ 97 h 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1" h="97">
                  <a:moveTo>
                    <a:pt x="81" y="0"/>
                  </a:moveTo>
                  <a:lnTo>
                    <a:pt x="43" y="27"/>
                  </a:lnTo>
                  <a:lnTo>
                    <a:pt x="19" y="56"/>
                  </a:lnTo>
                  <a:lnTo>
                    <a:pt x="0" y="97"/>
                  </a:lnTo>
                  <a:lnTo>
                    <a:pt x="38" y="50"/>
                  </a:lnTo>
                  <a:lnTo>
                    <a:pt x="66" y="27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554" name="Freeform 51"/>
            <p:cNvSpPr>
              <a:spLocks/>
            </p:cNvSpPr>
            <p:nvPr/>
          </p:nvSpPr>
          <p:spPr bwMode="auto">
            <a:xfrm>
              <a:off x="2716" y="2416"/>
              <a:ext cx="242" cy="137"/>
            </a:xfrm>
            <a:custGeom>
              <a:avLst/>
              <a:gdLst>
                <a:gd name="T0" fmla="*/ 0 w 242"/>
                <a:gd name="T1" fmla="*/ 106 h 137"/>
                <a:gd name="T2" fmla="*/ 25 w 242"/>
                <a:gd name="T3" fmla="*/ 99 h 137"/>
                <a:gd name="T4" fmla="*/ 48 w 242"/>
                <a:gd name="T5" fmla="*/ 92 h 137"/>
                <a:gd name="T6" fmla="*/ 70 w 242"/>
                <a:gd name="T7" fmla="*/ 83 h 137"/>
                <a:gd name="T8" fmla="*/ 88 w 242"/>
                <a:gd name="T9" fmla="*/ 72 h 137"/>
                <a:gd name="T10" fmla="*/ 106 w 242"/>
                <a:gd name="T11" fmla="*/ 60 h 137"/>
                <a:gd name="T12" fmla="*/ 121 w 242"/>
                <a:gd name="T13" fmla="*/ 45 h 137"/>
                <a:gd name="T14" fmla="*/ 136 w 242"/>
                <a:gd name="T15" fmla="*/ 26 h 137"/>
                <a:gd name="T16" fmla="*/ 147 w 242"/>
                <a:gd name="T17" fmla="*/ 6 h 137"/>
                <a:gd name="T18" fmla="*/ 144 w 242"/>
                <a:gd name="T19" fmla="*/ 25 h 137"/>
                <a:gd name="T20" fmla="*/ 142 w 242"/>
                <a:gd name="T21" fmla="*/ 35 h 137"/>
                <a:gd name="T22" fmla="*/ 138 w 242"/>
                <a:gd name="T23" fmla="*/ 46 h 137"/>
                <a:gd name="T24" fmla="*/ 132 w 242"/>
                <a:gd name="T25" fmla="*/ 57 h 137"/>
                <a:gd name="T26" fmla="*/ 125 w 242"/>
                <a:gd name="T27" fmla="*/ 67 h 137"/>
                <a:gd name="T28" fmla="*/ 115 w 242"/>
                <a:gd name="T29" fmla="*/ 76 h 137"/>
                <a:gd name="T30" fmla="*/ 102 w 242"/>
                <a:gd name="T31" fmla="*/ 86 h 137"/>
                <a:gd name="T32" fmla="*/ 122 w 242"/>
                <a:gd name="T33" fmla="*/ 81 h 137"/>
                <a:gd name="T34" fmla="*/ 139 w 242"/>
                <a:gd name="T35" fmla="*/ 72 h 137"/>
                <a:gd name="T36" fmla="*/ 152 w 242"/>
                <a:gd name="T37" fmla="*/ 61 h 137"/>
                <a:gd name="T38" fmla="*/ 163 w 242"/>
                <a:gd name="T39" fmla="*/ 48 h 137"/>
                <a:gd name="T40" fmla="*/ 183 w 242"/>
                <a:gd name="T41" fmla="*/ 22 h 137"/>
                <a:gd name="T42" fmla="*/ 191 w 242"/>
                <a:gd name="T43" fmla="*/ 10 h 137"/>
                <a:gd name="T44" fmla="*/ 199 w 242"/>
                <a:gd name="T45" fmla="*/ 0 h 137"/>
                <a:gd name="T46" fmla="*/ 196 w 242"/>
                <a:gd name="T47" fmla="*/ 9 h 137"/>
                <a:gd name="T48" fmla="*/ 194 w 242"/>
                <a:gd name="T49" fmla="*/ 20 h 137"/>
                <a:gd name="T50" fmla="*/ 190 w 242"/>
                <a:gd name="T51" fmla="*/ 43 h 137"/>
                <a:gd name="T52" fmla="*/ 190 w 242"/>
                <a:gd name="T53" fmla="*/ 64 h 137"/>
                <a:gd name="T54" fmla="*/ 191 w 242"/>
                <a:gd name="T55" fmla="*/ 75 h 137"/>
                <a:gd name="T56" fmla="*/ 194 w 242"/>
                <a:gd name="T57" fmla="*/ 84 h 137"/>
                <a:gd name="T58" fmla="*/ 216 w 242"/>
                <a:gd name="T59" fmla="*/ 55 h 137"/>
                <a:gd name="T60" fmla="*/ 229 w 242"/>
                <a:gd name="T61" fmla="*/ 40 h 137"/>
                <a:gd name="T62" fmla="*/ 242 w 242"/>
                <a:gd name="T63" fmla="*/ 27 h 137"/>
                <a:gd name="T64" fmla="*/ 231 w 242"/>
                <a:gd name="T65" fmla="*/ 45 h 137"/>
                <a:gd name="T66" fmla="*/ 223 w 242"/>
                <a:gd name="T67" fmla="*/ 61 h 137"/>
                <a:gd name="T68" fmla="*/ 218 w 242"/>
                <a:gd name="T69" fmla="*/ 74 h 137"/>
                <a:gd name="T70" fmla="*/ 216 w 242"/>
                <a:gd name="T71" fmla="*/ 86 h 137"/>
                <a:gd name="T72" fmla="*/ 214 w 242"/>
                <a:gd name="T73" fmla="*/ 97 h 137"/>
                <a:gd name="T74" fmla="*/ 216 w 242"/>
                <a:gd name="T75" fmla="*/ 109 h 137"/>
                <a:gd name="T76" fmla="*/ 219 w 242"/>
                <a:gd name="T77" fmla="*/ 122 h 137"/>
                <a:gd name="T78" fmla="*/ 223 w 242"/>
                <a:gd name="T79" fmla="*/ 137 h 137"/>
                <a:gd name="T80" fmla="*/ 212 w 242"/>
                <a:gd name="T81" fmla="*/ 135 h 137"/>
                <a:gd name="T82" fmla="*/ 204 w 242"/>
                <a:gd name="T83" fmla="*/ 132 h 137"/>
                <a:gd name="T84" fmla="*/ 196 w 242"/>
                <a:gd name="T85" fmla="*/ 129 h 137"/>
                <a:gd name="T86" fmla="*/ 190 w 242"/>
                <a:gd name="T87" fmla="*/ 125 h 137"/>
                <a:gd name="T88" fmla="*/ 184 w 242"/>
                <a:gd name="T89" fmla="*/ 120 h 137"/>
                <a:gd name="T90" fmla="*/ 180 w 242"/>
                <a:gd name="T91" fmla="*/ 115 h 137"/>
                <a:gd name="T92" fmla="*/ 178 w 242"/>
                <a:gd name="T93" fmla="*/ 100 h 137"/>
                <a:gd name="T94" fmla="*/ 176 w 242"/>
                <a:gd name="T95" fmla="*/ 92 h 137"/>
                <a:gd name="T96" fmla="*/ 171 w 242"/>
                <a:gd name="T97" fmla="*/ 82 h 137"/>
                <a:gd name="T98" fmla="*/ 154 w 242"/>
                <a:gd name="T99" fmla="*/ 94 h 137"/>
                <a:gd name="T100" fmla="*/ 134 w 242"/>
                <a:gd name="T101" fmla="*/ 103 h 137"/>
                <a:gd name="T102" fmla="*/ 113 w 242"/>
                <a:gd name="T103" fmla="*/ 109 h 137"/>
                <a:gd name="T104" fmla="*/ 89 w 242"/>
                <a:gd name="T105" fmla="*/ 114 h 137"/>
                <a:gd name="T106" fmla="*/ 65 w 242"/>
                <a:gd name="T107" fmla="*/ 115 h 137"/>
                <a:gd name="T108" fmla="*/ 41 w 242"/>
                <a:gd name="T109" fmla="*/ 114 h 137"/>
                <a:gd name="T110" fmla="*/ 19 w 242"/>
                <a:gd name="T111" fmla="*/ 111 h 137"/>
                <a:gd name="T112" fmla="*/ 0 w 242"/>
                <a:gd name="T113" fmla="*/ 106 h 13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2"/>
                <a:gd name="T172" fmla="*/ 0 h 137"/>
                <a:gd name="T173" fmla="*/ 242 w 242"/>
                <a:gd name="T174" fmla="*/ 137 h 13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2" h="137">
                  <a:moveTo>
                    <a:pt x="0" y="106"/>
                  </a:moveTo>
                  <a:lnTo>
                    <a:pt x="25" y="99"/>
                  </a:lnTo>
                  <a:lnTo>
                    <a:pt x="48" y="92"/>
                  </a:lnTo>
                  <a:lnTo>
                    <a:pt x="70" y="83"/>
                  </a:lnTo>
                  <a:lnTo>
                    <a:pt x="88" y="72"/>
                  </a:lnTo>
                  <a:lnTo>
                    <a:pt x="106" y="60"/>
                  </a:lnTo>
                  <a:lnTo>
                    <a:pt x="121" y="45"/>
                  </a:lnTo>
                  <a:lnTo>
                    <a:pt x="136" y="26"/>
                  </a:lnTo>
                  <a:lnTo>
                    <a:pt x="147" y="6"/>
                  </a:lnTo>
                  <a:lnTo>
                    <a:pt x="144" y="25"/>
                  </a:lnTo>
                  <a:lnTo>
                    <a:pt x="142" y="35"/>
                  </a:lnTo>
                  <a:lnTo>
                    <a:pt x="138" y="46"/>
                  </a:lnTo>
                  <a:lnTo>
                    <a:pt x="132" y="57"/>
                  </a:lnTo>
                  <a:lnTo>
                    <a:pt x="125" y="67"/>
                  </a:lnTo>
                  <a:lnTo>
                    <a:pt x="115" y="76"/>
                  </a:lnTo>
                  <a:lnTo>
                    <a:pt x="102" y="86"/>
                  </a:lnTo>
                  <a:lnTo>
                    <a:pt x="122" y="81"/>
                  </a:lnTo>
                  <a:lnTo>
                    <a:pt x="139" y="72"/>
                  </a:lnTo>
                  <a:lnTo>
                    <a:pt x="152" y="61"/>
                  </a:lnTo>
                  <a:lnTo>
                    <a:pt x="163" y="48"/>
                  </a:lnTo>
                  <a:lnTo>
                    <a:pt x="183" y="22"/>
                  </a:lnTo>
                  <a:lnTo>
                    <a:pt x="191" y="10"/>
                  </a:lnTo>
                  <a:lnTo>
                    <a:pt x="199" y="0"/>
                  </a:lnTo>
                  <a:lnTo>
                    <a:pt x="196" y="9"/>
                  </a:lnTo>
                  <a:lnTo>
                    <a:pt x="194" y="20"/>
                  </a:lnTo>
                  <a:lnTo>
                    <a:pt x="190" y="43"/>
                  </a:lnTo>
                  <a:lnTo>
                    <a:pt x="190" y="64"/>
                  </a:lnTo>
                  <a:lnTo>
                    <a:pt x="191" y="75"/>
                  </a:lnTo>
                  <a:lnTo>
                    <a:pt x="194" y="84"/>
                  </a:lnTo>
                  <a:lnTo>
                    <a:pt x="216" y="55"/>
                  </a:lnTo>
                  <a:lnTo>
                    <a:pt x="229" y="40"/>
                  </a:lnTo>
                  <a:lnTo>
                    <a:pt x="242" y="27"/>
                  </a:lnTo>
                  <a:lnTo>
                    <a:pt x="231" y="45"/>
                  </a:lnTo>
                  <a:lnTo>
                    <a:pt x="223" y="61"/>
                  </a:lnTo>
                  <a:lnTo>
                    <a:pt x="218" y="74"/>
                  </a:lnTo>
                  <a:lnTo>
                    <a:pt x="216" y="86"/>
                  </a:lnTo>
                  <a:lnTo>
                    <a:pt x="214" y="97"/>
                  </a:lnTo>
                  <a:lnTo>
                    <a:pt x="216" y="109"/>
                  </a:lnTo>
                  <a:lnTo>
                    <a:pt x="219" y="122"/>
                  </a:lnTo>
                  <a:lnTo>
                    <a:pt x="223" y="137"/>
                  </a:lnTo>
                  <a:lnTo>
                    <a:pt x="212" y="135"/>
                  </a:lnTo>
                  <a:lnTo>
                    <a:pt x="204" y="132"/>
                  </a:lnTo>
                  <a:lnTo>
                    <a:pt x="196" y="129"/>
                  </a:lnTo>
                  <a:lnTo>
                    <a:pt x="190" y="125"/>
                  </a:lnTo>
                  <a:lnTo>
                    <a:pt x="184" y="120"/>
                  </a:lnTo>
                  <a:lnTo>
                    <a:pt x="180" y="115"/>
                  </a:lnTo>
                  <a:lnTo>
                    <a:pt x="178" y="100"/>
                  </a:lnTo>
                  <a:lnTo>
                    <a:pt x="176" y="92"/>
                  </a:lnTo>
                  <a:lnTo>
                    <a:pt x="171" y="82"/>
                  </a:lnTo>
                  <a:lnTo>
                    <a:pt x="154" y="94"/>
                  </a:lnTo>
                  <a:lnTo>
                    <a:pt x="134" y="103"/>
                  </a:lnTo>
                  <a:lnTo>
                    <a:pt x="113" y="109"/>
                  </a:lnTo>
                  <a:lnTo>
                    <a:pt x="89" y="114"/>
                  </a:lnTo>
                  <a:lnTo>
                    <a:pt x="65" y="115"/>
                  </a:lnTo>
                  <a:lnTo>
                    <a:pt x="41" y="114"/>
                  </a:lnTo>
                  <a:lnTo>
                    <a:pt x="19" y="111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555" name="Freeform 52"/>
            <p:cNvSpPr>
              <a:spLocks/>
            </p:cNvSpPr>
            <p:nvPr/>
          </p:nvSpPr>
          <p:spPr bwMode="auto">
            <a:xfrm>
              <a:off x="2867" y="2364"/>
              <a:ext cx="76" cy="96"/>
            </a:xfrm>
            <a:custGeom>
              <a:avLst/>
              <a:gdLst>
                <a:gd name="T0" fmla="*/ 76 w 76"/>
                <a:gd name="T1" fmla="*/ 1 h 96"/>
                <a:gd name="T2" fmla="*/ 66 w 76"/>
                <a:gd name="T3" fmla="*/ 0 h 96"/>
                <a:gd name="T4" fmla="*/ 56 w 76"/>
                <a:gd name="T5" fmla="*/ 0 h 96"/>
                <a:gd name="T6" fmla="*/ 39 w 76"/>
                <a:gd name="T7" fmla="*/ 3 h 96"/>
                <a:gd name="T8" fmla="*/ 25 w 76"/>
                <a:gd name="T9" fmla="*/ 11 h 96"/>
                <a:gd name="T10" fmla="*/ 14 w 76"/>
                <a:gd name="T11" fmla="*/ 22 h 96"/>
                <a:gd name="T12" fmla="*/ 6 w 76"/>
                <a:gd name="T13" fmla="*/ 37 h 96"/>
                <a:gd name="T14" fmla="*/ 2 w 76"/>
                <a:gd name="T15" fmla="*/ 54 h 96"/>
                <a:gd name="T16" fmla="*/ 0 w 76"/>
                <a:gd name="T17" fmla="*/ 74 h 96"/>
                <a:gd name="T18" fmla="*/ 1 w 76"/>
                <a:gd name="T19" fmla="*/ 96 h 96"/>
                <a:gd name="T20" fmla="*/ 9 w 76"/>
                <a:gd name="T21" fmla="*/ 80 h 96"/>
                <a:gd name="T22" fmla="*/ 15 w 76"/>
                <a:gd name="T23" fmla="*/ 65 h 96"/>
                <a:gd name="T24" fmla="*/ 24 w 76"/>
                <a:gd name="T25" fmla="*/ 52 h 96"/>
                <a:gd name="T26" fmla="*/ 33 w 76"/>
                <a:gd name="T27" fmla="*/ 40 h 96"/>
                <a:gd name="T28" fmla="*/ 53 w 76"/>
                <a:gd name="T29" fmla="*/ 18 h 96"/>
                <a:gd name="T30" fmla="*/ 76 w 76"/>
                <a:gd name="T31" fmla="*/ 1 h 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6"/>
                <a:gd name="T49" fmla="*/ 0 h 96"/>
                <a:gd name="T50" fmla="*/ 76 w 76"/>
                <a:gd name="T51" fmla="*/ 96 h 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6" h="96">
                  <a:moveTo>
                    <a:pt x="76" y="1"/>
                  </a:moveTo>
                  <a:lnTo>
                    <a:pt x="66" y="0"/>
                  </a:lnTo>
                  <a:lnTo>
                    <a:pt x="56" y="0"/>
                  </a:lnTo>
                  <a:lnTo>
                    <a:pt x="39" y="3"/>
                  </a:lnTo>
                  <a:lnTo>
                    <a:pt x="25" y="11"/>
                  </a:lnTo>
                  <a:lnTo>
                    <a:pt x="14" y="22"/>
                  </a:lnTo>
                  <a:lnTo>
                    <a:pt x="6" y="37"/>
                  </a:lnTo>
                  <a:lnTo>
                    <a:pt x="2" y="54"/>
                  </a:lnTo>
                  <a:lnTo>
                    <a:pt x="0" y="74"/>
                  </a:lnTo>
                  <a:lnTo>
                    <a:pt x="1" y="96"/>
                  </a:lnTo>
                  <a:lnTo>
                    <a:pt x="9" y="80"/>
                  </a:lnTo>
                  <a:lnTo>
                    <a:pt x="15" y="65"/>
                  </a:lnTo>
                  <a:lnTo>
                    <a:pt x="24" y="52"/>
                  </a:lnTo>
                  <a:lnTo>
                    <a:pt x="33" y="40"/>
                  </a:lnTo>
                  <a:lnTo>
                    <a:pt x="53" y="18"/>
                  </a:lnTo>
                  <a:lnTo>
                    <a:pt x="76" y="1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1556" name="Freeform 53"/>
            <p:cNvSpPr>
              <a:spLocks/>
            </p:cNvSpPr>
            <p:nvPr/>
          </p:nvSpPr>
          <p:spPr bwMode="auto">
            <a:xfrm>
              <a:off x="2923" y="2376"/>
              <a:ext cx="47" cy="86"/>
            </a:xfrm>
            <a:custGeom>
              <a:avLst/>
              <a:gdLst>
                <a:gd name="T0" fmla="*/ 45 w 47"/>
                <a:gd name="T1" fmla="*/ 0 h 86"/>
                <a:gd name="T2" fmla="*/ 36 w 47"/>
                <a:gd name="T3" fmla="*/ 24 h 86"/>
                <a:gd name="T4" fmla="*/ 25 w 47"/>
                <a:gd name="T5" fmla="*/ 45 h 86"/>
                <a:gd name="T6" fmla="*/ 12 w 47"/>
                <a:gd name="T7" fmla="*/ 64 h 86"/>
                <a:gd name="T8" fmla="*/ 0 w 47"/>
                <a:gd name="T9" fmla="*/ 86 h 86"/>
                <a:gd name="T10" fmla="*/ 13 w 47"/>
                <a:gd name="T11" fmla="*/ 74 h 86"/>
                <a:gd name="T12" fmla="*/ 24 w 47"/>
                <a:gd name="T13" fmla="*/ 65 h 86"/>
                <a:gd name="T14" fmla="*/ 33 w 47"/>
                <a:gd name="T15" fmla="*/ 56 h 86"/>
                <a:gd name="T16" fmla="*/ 39 w 47"/>
                <a:gd name="T17" fmla="*/ 49 h 86"/>
                <a:gd name="T18" fmla="*/ 44 w 47"/>
                <a:gd name="T19" fmla="*/ 41 h 86"/>
                <a:gd name="T20" fmla="*/ 46 w 47"/>
                <a:gd name="T21" fmla="*/ 30 h 86"/>
                <a:gd name="T22" fmla="*/ 47 w 47"/>
                <a:gd name="T23" fmla="*/ 17 h 86"/>
                <a:gd name="T24" fmla="*/ 46 w 47"/>
                <a:gd name="T25" fmla="*/ 10 h 86"/>
                <a:gd name="T26" fmla="*/ 45 w 47"/>
                <a:gd name="T27" fmla="*/ 0 h 8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7"/>
                <a:gd name="T43" fmla="*/ 0 h 86"/>
                <a:gd name="T44" fmla="*/ 47 w 47"/>
                <a:gd name="T45" fmla="*/ 86 h 8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7" h="86">
                  <a:moveTo>
                    <a:pt x="45" y="0"/>
                  </a:moveTo>
                  <a:lnTo>
                    <a:pt x="36" y="24"/>
                  </a:lnTo>
                  <a:lnTo>
                    <a:pt x="25" y="45"/>
                  </a:lnTo>
                  <a:lnTo>
                    <a:pt x="12" y="64"/>
                  </a:lnTo>
                  <a:lnTo>
                    <a:pt x="0" y="86"/>
                  </a:lnTo>
                  <a:lnTo>
                    <a:pt x="13" y="74"/>
                  </a:lnTo>
                  <a:lnTo>
                    <a:pt x="24" y="65"/>
                  </a:lnTo>
                  <a:lnTo>
                    <a:pt x="33" y="56"/>
                  </a:lnTo>
                  <a:lnTo>
                    <a:pt x="39" y="49"/>
                  </a:lnTo>
                  <a:lnTo>
                    <a:pt x="44" y="41"/>
                  </a:lnTo>
                  <a:lnTo>
                    <a:pt x="46" y="30"/>
                  </a:lnTo>
                  <a:lnTo>
                    <a:pt x="47" y="17"/>
                  </a:lnTo>
                  <a:lnTo>
                    <a:pt x="46" y="1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449251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</a:endParaRPr>
            </a:p>
          </p:txBody>
        </p:sp>
      </p:grpSp>
      <p:pic>
        <p:nvPicPr>
          <p:cNvPr id="21544" name="Picture 68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196" y="5793723"/>
            <a:ext cx="7889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92199" y="4858361"/>
            <a:ext cx="1620839" cy="1620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e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74907" y="1342300"/>
            <a:ext cx="609600" cy="609600"/>
          </a:xfrm>
          <a:prstGeom prst="rect">
            <a:avLst/>
          </a:prstGeom>
        </p:spPr>
      </p:pic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2308940" y="747060"/>
            <a:ext cx="478364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51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3600" b="1" smtClean="0">
                <a:solidFill>
                  <a:srgbClr val="FF0000"/>
                </a:solidFill>
                <a:latin typeface="Aria "/>
              </a:rPr>
              <a:t>What color is it?</a:t>
            </a:r>
          </a:p>
          <a:p>
            <a:pPr algn="ctr" defTabSz="449251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3600" b="1" smtClean="0">
                <a:solidFill>
                  <a:srgbClr val="FF0000"/>
                </a:solidFill>
                <a:latin typeface="Aria "/>
              </a:rPr>
              <a:t>It is ...</a:t>
            </a:r>
            <a:endParaRPr lang="es-ES" altLang="es-ES" sz="3600" b="1">
              <a:solidFill>
                <a:srgbClr val="FF0000"/>
              </a:solidFill>
              <a:latin typeface="Aria "/>
            </a:endParaRPr>
          </a:p>
        </p:txBody>
      </p:sp>
    </p:spTree>
    <p:extLst>
      <p:ext uri="{BB962C8B-B14F-4D97-AF65-F5344CB8AC3E}">
        <p14:creationId xmlns:p14="http://schemas.microsoft.com/office/powerpoint/2010/main" val="2203491051"/>
      </p:ext>
    </p:extLst>
  </p:cSld>
  <p:clrMapOvr>
    <a:masterClrMapping/>
  </p:clrMapOvr>
  <p:transition spd="med" advClick="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2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2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2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2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2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2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2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2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27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2.77556E-17 C -0.0269 -0.00186 -0.02916 -0.00024 -0.04826 -0.00487 C -0.06805 -0.0095 -0.08836 -0.01875 -0.10746 -0.02709 C -0.11006 -0.02825 -0.11232 -0.03102 -0.11492 -0.03218 C -0.12291 -0.03565 -0.12742 -0.03288 -0.13524 -0.03959 C -0.15086 -0.05325 -0.16926 -0.05996 -0.18715 -0.06667 C -0.19531 -0.07385 -0.20381 -0.07732 -0.21301 -0.08149 C -0.21788 -0.08797 -0.22326 -0.0926 -0.22968 -0.0963 C -0.23333 -0.09838 -0.24079 -0.10116 -0.24079 -0.10116 C -0.2552 -0.1213 -0.28402 -0.12663 -0.30381 -0.13334 C -0.31458 -0.13704 -0.3243 -0.14445 -0.33524 -0.14815 C -0.35746 -0.15579 -0.37968 -0.16274 -0.4019 -0.17038 C -0.41267 -0.17408 -0.42239 -0.17987 -0.43333 -0.18264 C -0.44426 -0.18866 -0.45538 -0.19237 -0.46666 -0.19746 C -0.47117 -0.19954 -0.47499 -0.20348 -0.47968 -0.20487 C -0.48576 -0.20649 -0.49201 -0.20649 -0.49826 -0.20741 C -0.5111 -0.21297 -0.52395 -0.21852 -0.53715 -0.22223 C -0.5526 -0.22663 -0.56822 -0.22825 -0.58333 -0.2345 C -0.64253 -0.23079 -0.60433 -0.23612 -0.63159 -0.22477 C -0.63524 -0.22153 -0.64027 -0.21968 -0.6427 -0.21482 C -0.64669 -0.20649 -0.65347 -0.20093 -0.65746 -0.1926 C -0.66215 -0.18334 -0.65954 -0.18727 -0.66492 -0.18033 C -0.66406 -0.17107 -0.66597 -0.1595 -0.6611 -0.15301 C -0.63645 -0.12061 -0.57604 -0.13403 -0.55555 -0.13334 C -0.53784 -0.12709 -0.5611 -0.13473 -0.52777 -0.12848 C -0.51805 -0.12663 -0.50798 -0.12038 -0.49826 -0.11852 C -0.49097 -0.11713 -0.4835 -0.1169 -0.47604 -0.11598 C -0.46058 -0.10926 -0.4559 -0.10463 -0.44079 -0.09375 C -0.43385 -0.08866 -0.42569 -0.08612 -0.41857 -0.08149 C -0.41666 -0.07894 -0.41475 -0.07686 -0.41301 -0.07408 C -0.41163 -0.07176 -0.41076 -0.06899 -0.40937 -0.06667 C -0.40642 -0.06227 -0.39999 -0.0544 -0.39999 -0.0544 C -0.39548 -0.04237 -0.39426 -0.02963 -0.38715 -0.01968 C -0.38176 0.00092 -0.38454 0.01944 -0.39999 0.02476 C -0.41058 0.02384 -0.42117 0.02361 -0.43159 0.02222 C -0.4427 0.02083 -0.45381 0.01273 -0.46492 0.00995 C -0.47517 0.00277 -0.48558 0.00138 -0.49635 -0.00255 C -0.50919 -0.00718 -0.52187 -0.01551 -0.53524 -0.01737 C -0.54374 -0.01852 -0.55242 -0.01899 -0.5611 -0.01968 C -0.57031 -0.02269 -0.57638 -0.03079 -0.58524 -0.0345 C -0.60051 -0.04815 -0.59201 -0.04375 -0.6111 -0.047 C -0.62117 -0.05579 -0.63454 -0.05718 -0.64635 -0.05926 C -0.65729 -0.05857 -0.68715 -0.06829 -0.6927 -0.047 C -0.69044 -0.02593 -0.69044 0.00462 -0.67222 0.01226 C -0.6611 0.02777 -0.64878 0.02986 -0.63333 0.03217 C -0.61718 0.03726 -0.58333 0.03217 -0.58333 0.03217 " pathEditMode="relative" ptsTypes="fffffffffffffffffffffffffffffffffffffffffffffA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2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1" y="4946650"/>
            <a:ext cx="3878263" cy="149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1" y="1557338"/>
            <a:ext cx="3167063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2963" name="Rectangle 19"/>
          <p:cNvSpPr>
            <a:spLocks noChangeArrowheads="1"/>
          </p:cNvSpPr>
          <p:nvPr/>
        </p:nvSpPr>
        <p:spPr bwMode="auto">
          <a:xfrm>
            <a:off x="8763000" y="0"/>
            <a:ext cx="3429000" cy="68580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folHlink"/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s-ES">
              <a:latin typeface="Arial" charset="0"/>
            </a:endParaRPr>
          </a:p>
        </p:txBody>
      </p:sp>
      <p:sp>
        <p:nvSpPr>
          <p:cNvPr id="33804" name="AutoShape 27">
            <a:hlinkClick r:id="" action="ppaction://noaction">
              <a:snd r:embed="rId7" name="NOO.WAV"/>
            </a:hlinkClick>
          </p:cNvPr>
          <p:cNvSpPr>
            <a:spLocks noChangeArrowheads="1"/>
          </p:cNvSpPr>
          <p:nvPr/>
        </p:nvSpPr>
        <p:spPr bwMode="auto">
          <a:xfrm>
            <a:off x="8782880" y="2557463"/>
            <a:ext cx="3195639" cy="5746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sz="3200" b="1" smtClean="0">
                <a:latin typeface="Aria "/>
              </a:rPr>
              <a:t>B. green</a:t>
            </a:r>
            <a:endParaRPr lang="es-ES" altLang="es-ES" sz="3200" b="1">
              <a:latin typeface="Aria "/>
            </a:endParaRPr>
          </a:p>
        </p:txBody>
      </p:sp>
      <p:sp>
        <p:nvSpPr>
          <p:cNvPr id="33805" name="AutoShape 28">
            <a:hlinkClick r:id="" action="ppaction://noaction">
              <a:snd r:embed="rId7" name="NOO.WAV"/>
            </a:hlinkClick>
          </p:cNvPr>
          <p:cNvSpPr>
            <a:spLocks noChangeArrowheads="1"/>
          </p:cNvSpPr>
          <p:nvPr/>
        </p:nvSpPr>
        <p:spPr bwMode="auto">
          <a:xfrm>
            <a:off x="8782880" y="3226493"/>
            <a:ext cx="3195639" cy="5746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sz="3200" b="1" smtClean="0">
                <a:latin typeface="Aria "/>
              </a:rPr>
              <a:t>C. brown</a:t>
            </a:r>
            <a:endParaRPr lang="es-ES" altLang="es-ES" sz="3200" b="1">
              <a:latin typeface="Aria "/>
            </a:endParaRPr>
          </a:p>
        </p:txBody>
      </p:sp>
      <p:sp>
        <p:nvSpPr>
          <p:cNvPr id="33807" name="AutoShape 30">
            <a:hlinkClick r:id="" action="ppaction://noaction">
              <a:snd r:embed="rId7" name="NOO.WAV"/>
            </a:hlinkClick>
          </p:cNvPr>
          <p:cNvSpPr>
            <a:spLocks noChangeArrowheads="1"/>
          </p:cNvSpPr>
          <p:nvPr/>
        </p:nvSpPr>
        <p:spPr bwMode="auto">
          <a:xfrm>
            <a:off x="8782878" y="3881439"/>
            <a:ext cx="3195639" cy="57467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sz="3200" b="1" smtClean="0">
                <a:latin typeface="Aria "/>
              </a:rPr>
              <a:t>D. black</a:t>
            </a:r>
            <a:endParaRPr lang="es-ES" altLang="es-ES" sz="3200" b="1">
              <a:latin typeface="Aria "/>
            </a:endParaRPr>
          </a:p>
        </p:txBody>
      </p:sp>
      <p:pic>
        <p:nvPicPr>
          <p:cNvPr id="33808" name="Picture 31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529" y="5853116"/>
            <a:ext cx="788987" cy="7921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2" name="AutoShape 8"/>
          <p:cNvSpPr>
            <a:spLocks noChangeArrowheads="1"/>
          </p:cNvSpPr>
          <p:nvPr/>
        </p:nvSpPr>
        <p:spPr bwMode="auto">
          <a:xfrm>
            <a:off x="8782882" y="1981200"/>
            <a:ext cx="3195637" cy="5032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sz="3200" b="1" smtClean="0">
                <a:latin typeface="Aria "/>
              </a:rPr>
              <a:t>A. blue</a:t>
            </a:r>
            <a:endParaRPr lang="es-ES" altLang="es-ES" sz="3200" b="1">
              <a:latin typeface="Aria 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143251" y="5302251"/>
            <a:ext cx="1497013" cy="790575"/>
            <a:chOff x="4432" y="848"/>
            <a:chExt cx="943" cy="453"/>
          </a:xfrm>
        </p:grpSpPr>
        <p:sp>
          <p:nvSpPr>
            <p:cNvPr id="17439" name="Freeform 34"/>
            <p:cNvSpPr>
              <a:spLocks/>
            </p:cNvSpPr>
            <p:nvPr/>
          </p:nvSpPr>
          <p:spPr bwMode="auto">
            <a:xfrm>
              <a:off x="4453" y="848"/>
              <a:ext cx="293" cy="453"/>
            </a:xfrm>
            <a:custGeom>
              <a:avLst/>
              <a:gdLst>
                <a:gd name="T0" fmla="*/ 1 w 528"/>
                <a:gd name="T1" fmla="*/ 0 h 720"/>
                <a:gd name="T2" fmla="*/ 4 w 528"/>
                <a:gd name="T3" fmla="*/ 0 h 720"/>
                <a:gd name="T4" fmla="*/ 4 w 528"/>
                <a:gd name="T5" fmla="*/ 1 h 720"/>
                <a:gd name="T6" fmla="*/ 4 w 528"/>
                <a:gd name="T7" fmla="*/ 1 h 720"/>
                <a:gd name="T8" fmla="*/ 4 w 528"/>
                <a:gd name="T9" fmla="*/ 1 h 720"/>
                <a:gd name="T10" fmla="*/ 4 w 528"/>
                <a:gd name="T11" fmla="*/ 1 h 720"/>
                <a:gd name="T12" fmla="*/ 4 w 528"/>
                <a:gd name="T13" fmla="*/ 2 h 720"/>
                <a:gd name="T14" fmla="*/ 4 w 528"/>
                <a:gd name="T15" fmla="*/ 16 h 720"/>
                <a:gd name="T16" fmla="*/ 4 w 528"/>
                <a:gd name="T17" fmla="*/ 16 h 720"/>
                <a:gd name="T18" fmla="*/ 4 w 528"/>
                <a:gd name="T19" fmla="*/ 17 h 720"/>
                <a:gd name="T20" fmla="*/ 4 w 528"/>
                <a:gd name="T21" fmla="*/ 18 h 720"/>
                <a:gd name="T22" fmla="*/ 4 w 528"/>
                <a:gd name="T23" fmla="*/ 18 h 720"/>
                <a:gd name="T24" fmla="*/ 5 w 528"/>
                <a:gd name="T25" fmla="*/ 18 h 720"/>
                <a:gd name="T26" fmla="*/ 0 w 528"/>
                <a:gd name="T27" fmla="*/ 18 h 720"/>
                <a:gd name="T28" fmla="*/ 1 w 528"/>
                <a:gd name="T29" fmla="*/ 0 h 7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28"/>
                <a:gd name="T46" fmla="*/ 0 h 720"/>
                <a:gd name="T47" fmla="*/ 528 w 528"/>
                <a:gd name="T48" fmla="*/ 720 h 7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28" h="720">
                  <a:moveTo>
                    <a:pt x="13" y="0"/>
                  </a:moveTo>
                  <a:lnTo>
                    <a:pt x="502" y="0"/>
                  </a:lnTo>
                  <a:lnTo>
                    <a:pt x="487" y="3"/>
                  </a:lnTo>
                  <a:lnTo>
                    <a:pt x="474" y="6"/>
                  </a:lnTo>
                  <a:lnTo>
                    <a:pt x="458" y="18"/>
                  </a:lnTo>
                  <a:lnTo>
                    <a:pt x="452" y="37"/>
                  </a:lnTo>
                  <a:lnTo>
                    <a:pt x="452" y="55"/>
                  </a:lnTo>
                  <a:lnTo>
                    <a:pt x="452" y="656"/>
                  </a:lnTo>
                  <a:lnTo>
                    <a:pt x="462" y="674"/>
                  </a:lnTo>
                  <a:lnTo>
                    <a:pt x="474" y="693"/>
                  </a:lnTo>
                  <a:lnTo>
                    <a:pt x="499" y="711"/>
                  </a:lnTo>
                  <a:lnTo>
                    <a:pt x="512" y="717"/>
                  </a:lnTo>
                  <a:lnTo>
                    <a:pt x="528" y="720"/>
                  </a:lnTo>
                  <a:lnTo>
                    <a:pt x="0" y="72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7A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7440" name="Freeform 35"/>
            <p:cNvSpPr>
              <a:spLocks/>
            </p:cNvSpPr>
            <p:nvPr/>
          </p:nvSpPr>
          <p:spPr bwMode="auto">
            <a:xfrm>
              <a:off x="4453" y="848"/>
              <a:ext cx="293" cy="453"/>
            </a:xfrm>
            <a:custGeom>
              <a:avLst/>
              <a:gdLst>
                <a:gd name="T0" fmla="*/ 1 w 528"/>
                <a:gd name="T1" fmla="*/ 0 h 720"/>
                <a:gd name="T2" fmla="*/ 4 w 528"/>
                <a:gd name="T3" fmla="*/ 0 h 720"/>
                <a:gd name="T4" fmla="*/ 4 w 528"/>
                <a:gd name="T5" fmla="*/ 1 h 720"/>
                <a:gd name="T6" fmla="*/ 4 w 528"/>
                <a:gd name="T7" fmla="*/ 1 h 720"/>
                <a:gd name="T8" fmla="*/ 4 w 528"/>
                <a:gd name="T9" fmla="*/ 1 h 720"/>
                <a:gd name="T10" fmla="*/ 4 w 528"/>
                <a:gd name="T11" fmla="*/ 1 h 720"/>
                <a:gd name="T12" fmla="*/ 4 w 528"/>
                <a:gd name="T13" fmla="*/ 2 h 720"/>
                <a:gd name="T14" fmla="*/ 4 w 528"/>
                <a:gd name="T15" fmla="*/ 16 h 720"/>
                <a:gd name="T16" fmla="*/ 4 w 528"/>
                <a:gd name="T17" fmla="*/ 16 h 720"/>
                <a:gd name="T18" fmla="*/ 4 w 528"/>
                <a:gd name="T19" fmla="*/ 17 h 720"/>
                <a:gd name="T20" fmla="*/ 4 w 528"/>
                <a:gd name="T21" fmla="*/ 18 h 720"/>
                <a:gd name="T22" fmla="*/ 4 w 528"/>
                <a:gd name="T23" fmla="*/ 18 h 720"/>
                <a:gd name="T24" fmla="*/ 5 w 528"/>
                <a:gd name="T25" fmla="*/ 18 h 720"/>
                <a:gd name="T26" fmla="*/ 0 w 528"/>
                <a:gd name="T27" fmla="*/ 18 h 7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28"/>
                <a:gd name="T43" fmla="*/ 0 h 720"/>
                <a:gd name="T44" fmla="*/ 528 w 528"/>
                <a:gd name="T45" fmla="*/ 720 h 7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28" h="720">
                  <a:moveTo>
                    <a:pt x="13" y="0"/>
                  </a:moveTo>
                  <a:lnTo>
                    <a:pt x="502" y="0"/>
                  </a:lnTo>
                  <a:lnTo>
                    <a:pt x="487" y="3"/>
                  </a:lnTo>
                  <a:lnTo>
                    <a:pt x="474" y="6"/>
                  </a:lnTo>
                  <a:lnTo>
                    <a:pt x="458" y="18"/>
                  </a:lnTo>
                  <a:lnTo>
                    <a:pt x="452" y="37"/>
                  </a:lnTo>
                  <a:lnTo>
                    <a:pt x="452" y="55"/>
                  </a:lnTo>
                  <a:lnTo>
                    <a:pt x="452" y="656"/>
                  </a:lnTo>
                  <a:lnTo>
                    <a:pt x="462" y="674"/>
                  </a:lnTo>
                  <a:lnTo>
                    <a:pt x="474" y="693"/>
                  </a:lnTo>
                  <a:lnTo>
                    <a:pt x="499" y="711"/>
                  </a:lnTo>
                  <a:lnTo>
                    <a:pt x="512" y="717"/>
                  </a:lnTo>
                  <a:lnTo>
                    <a:pt x="528" y="720"/>
                  </a:lnTo>
                  <a:lnTo>
                    <a:pt x="0" y="720"/>
                  </a:lnTo>
                </a:path>
              </a:pathLst>
            </a:cu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7441" name="Freeform 36"/>
            <p:cNvSpPr>
              <a:spLocks/>
            </p:cNvSpPr>
            <p:nvPr/>
          </p:nvSpPr>
          <p:spPr bwMode="auto">
            <a:xfrm>
              <a:off x="4704" y="848"/>
              <a:ext cx="199" cy="453"/>
            </a:xfrm>
            <a:custGeom>
              <a:avLst/>
              <a:gdLst>
                <a:gd name="T0" fmla="*/ 3 w 358"/>
                <a:gd name="T1" fmla="*/ 18 h 720"/>
                <a:gd name="T2" fmla="*/ 3 w 358"/>
                <a:gd name="T3" fmla="*/ 18 h 720"/>
                <a:gd name="T4" fmla="*/ 3 w 358"/>
                <a:gd name="T5" fmla="*/ 18 h 720"/>
                <a:gd name="T6" fmla="*/ 3 w 358"/>
                <a:gd name="T7" fmla="*/ 17 h 720"/>
                <a:gd name="T8" fmla="*/ 3 w 358"/>
                <a:gd name="T9" fmla="*/ 16 h 720"/>
                <a:gd name="T10" fmla="*/ 2 w 358"/>
                <a:gd name="T11" fmla="*/ 16 h 720"/>
                <a:gd name="T12" fmla="*/ 2 w 358"/>
                <a:gd name="T13" fmla="*/ 2 h 720"/>
                <a:gd name="T14" fmla="*/ 2 w 358"/>
                <a:gd name="T15" fmla="*/ 1 h 720"/>
                <a:gd name="T16" fmla="*/ 3 w 358"/>
                <a:gd name="T17" fmla="*/ 1 h 720"/>
                <a:gd name="T18" fmla="*/ 3 w 358"/>
                <a:gd name="T19" fmla="*/ 1 h 720"/>
                <a:gd name="T20" fmla="*/ 3 w 358"/>
                <a:gd name="T21" fmla="*/ 1 h 720"/>
                <a:gd name="T22" fmla="*/ 3 w 358"/>
                <a:gd name="T23" fmla="*/ 0 h 720"/>
                <a:gd name="T24" fmla="*/ 1 w 358"/>
                <a:gd name="T25" fmla="*/ 0 h 720"/>
                <a:gd name="T26" fmla="*/ 1 w 358"/>
                <a:gd name="T27" fmla="*/ 1 h 720"/>
                <a:gd name="T28" fmla="*/ 1 w 358"/>
                <a:gd name="T29" fmla="*/ 1 h 720"/>
                <a:gd name="T30" fmla="*/ 1 w 358"/>
                <a:gd name="T31" fmla="*/ 1 h 720"/>
                <a:gd name="T32" fmla="*/ 0 w 358"/>
                <a:gd name="T33" fmla="*/ 1 h 720"/>
                <a:gd name="T34" fmla="*/ 0 w 358"/>
                <a:gd name="T35" fmla="*/ 2 h 720"/>
                <a:gd name="T36" fmla="*/ 0 w 358"/>
                <a:gd name="T37" fmla="*/ 16 h 720"/>
                <a:gd name="T38" fmla="*/ 1 w 358"/>
                <a:gd name="T39" fmla="*/ 16 h 720"/>
                <a:gd name="T40" fmla="*/ 1 w 358"/>
                <a:gd name="T41" fmla="*/ 17 h 720"/>
                <a:gd name="T42" fmla="*/ 1 w 358"/>
                <a:gd name="T43" fmla="*/ 18 h 720"/>
                <a:gd name="T44" fmla="*/ 1 w 358"/>
                <a:gd name="T45" fmla="*/ 18 h 720"/>
                <a:gd name="T46" fmla="*/ 1 w 358"/>
                <a:gd name="T47" fmla="*/ 18 h 720"/>
                <a:gd name="T48" fmla="*/ 3 w 358"/>
                <a:gd name="T49" fmla="*/ 18 h 7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58"/>
                <a:gd name="T76" fmla="*/ 0 h 720"/>
                <a:gd name="T77" fmla="*/ 358 w 358"/>
                <a:gd name="T78" fmla="*/ 720 h 72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58" h="720">
                  <a:moveTo>
                    <a:pt x="358" y="720"/>
                  </a:moveTo>
                  <a:lnTo>
                    <a:pt x="346" y="717"/>
                  </a:lnTo>
                  <a:lnTo>
                    <a:pt x="330" y="711"/>
                  </a:lnTo>
                  <a:lnTo>
                    <a:pt x="308" y="693"/>
                  </a:lnTo>
                  <a:lnTo>
                    <a:pt x="292" y="674"/>
                  </a:lnTo>
                  <a:lnTo>
                    <a:pt x="286" y="656"/>
                  </a:lnTo>
                  <a:lnTo>
                    <a:pt x="286" y="55"/>
                  </a:lnTo>
                  <a:lnTo>
                    <a:pt x="286" y="37"/>
                  </a:lnTo>
                  <a:lnTo>
                    <a:pt x="292" y="18"/>
                  </a:lnTo>
                  <a:lnTo>
                    <a:pt x="308" y="6"/>
                  </a:lnTo>
                  <a:lnTo>
                    <a:pt x="320" y="3"/>
                  </a:lnTo>
                  <a:lnTo>
                    <a:pt x="333" y="0"/>
                  </a:lnTo>
                  <a:lnTo>
                    <a:pt x="50" y="0"/>
                  </a:lnTo>
                  <a:lnTo>
                    <a:pt x="35" y="3"/>
                  </a:lnTo>
                  <a:lnTo>
                    <a:pt x="22" y="6"/>
                  </a:lnTo>
                  <a:lnTo>
                    <a:pt x="6" y="18"/>
                  </a:lnTo>
                  <a:lnTo>
                    <a:pt x="0" y="37"/>
                  </a:lnTo>
                  <a:lnTo>
                    <a:pt x="0" y="55"/>
                  </a:lnTo>
                  <a:lnTo>
                    <a:pt x="0" y="656"/>
                  </a:lnTo>
                  <a:lnTo>
                    <a:pt x="10" y="674"/>
                  </a:lnTo>
                  <a:lnTo>
                    <a:pt x="22" y="693"/>
                  </a:lnTo>
                  <a:lnTo>
                    <a:pt x="47" y="711"/>
                  </a:lnTo>
                  <a:lnTo>
                    <a:pt x="60" y="717"/>
                  </a:lnTo>
                  <a:lnTo>
                    <a:pt x="76" y="720"/>
                  </a:lnTo>
                  <a:lnTo>
                    <a:pt x="358" y="720"/>
                  </a:ln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rgbClr val="C0C0C0"/>
                </a:gs>
              </a:gsLst>
              <a:lin ang="5400000" scaled="1"/>
            </a:gradFill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7442" name="Freeform 37"/>
            <p:cNvSpPr>
              <a:spLocks/>
            </p:cNvSpPr>
            <p:nvPr/>
          </p:nvSpPr>
          <p:spPr bwMode="auto">
            <a:xfrm>
              <a:off x="4714" y="848"/>
              <a:ext cx="65" cy="453"/>
            </a:xfrm>
            <a:custGeom>
              <a:avLst/>
              <a:gdLst>
                <a:gd name="T0" fmla="*/ 0 w 116"/>
                <a:gd name="T1" fmla="*/ 0 h 720"/>
                <a:gd name="T2" fmla="*/ 1 w 116"/>
                <a:gd name="T3" fmla="*/ 0 h 720"/>
                <a:gd name="T4" fmla="*/ 1 w 116"/>
                <a:gd name="T5" fmla="*/ 1 h 720"/>
                <a:gd name="T6" fmla="*/ 1 w 116"/>
                <a:gd name="T7" fmla="*/ 1 h 720"/>
                <a:gd name="T8" fmla="*/ 1 w 116"/>
                <a:gd name="T9" fmla="*/ 1 h 720"/>
                <a:gd name="T10" fmla="*/ 1 w 116"/>
                <a:gd name="T11" fmla="*/ 1 h 720"/>
                <a:gd name="T12" fmla="*/ 1 w 116"/>
                <a:gd name="T13" fmla="*/ 2 h 720"/>
                <a:gd name="T14" fmla="*/ 1 w 116"/>
                <a:gd name="T15" fmla="*/ 16 h 720"/>
                <a:gd name="T16" fmla="*/ 1 w 116"/>
                <a:gd name="T17" fmla="*/ 16 h 720"/>
                <a:gd name="T18" fmla="*/ 1 w 116"/>
                <a:gd name="T19" fmla="*/ 17 h 720"/>
                <a:gd name="T20" fmla="*/ 1 w 116"/>
                <a:gd name="T21" fmla="*/ 18 h 720"/>
                <a:gd name="T22" fmla="*/ 1 w 116"/>
                <a:gd name="T23" fmla="*/ 18 h 720"/>
                <a:gd name="T24" fmla="*/ 1 w 116"/>
                <a:gd name="T25" fmla="*/ 18 h 720"/>
                <a:gd name="T26" fmla="*/ 1 w 116"/>
                <a:gd name="T27" fmla="*/ 18 h 7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6"/>
                <a:gd name="T43" fmla="*/ 0 h 720"/>
                <a:gd name="T44" fmla="*/ 116 w 116"/>
                <a:gd name="T45" fmla="*/ 720 h 7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6" h="720">
                  <a:moveTo>
                    <a:pt x="0" y="0"/>
                  </a:moveTo>
                  <a:lnTo>
                    <a:pt x="91" y="0"/>
                  </a:lnTo>
                  <a:lnTo>
                    <a:pt x="75" y="3"/>
                  </a:lnTo>
                  <a:lnTo>
                    <a:pt x="66" y="6"/>
                  </a:lnTo>
                  <a:lnTo>
                    <a:pt x="50" y="18"/>
                  </a:lnTo>
                  <a:lnTo>
                    <a:pt x="44" y="37"/>
                  </a:lnTo>
                  <a:lnTo>
                    <a:pt x="44" y="55"/>
                  </a:lnTo>
                  <a:lnTo>
                    <a:pt x="44" y="656"/>
                  </a:lnTo>
                  <a:lnTo>
                    <a:pt x="50" y="674"/>
                  </a:lnTo>
                  <a:lnTo>
                    <a:pt x="66" y="693"/>
                  </a:lnTo>
                  <a:lnTo>
                    <a:pt x="88" y="711"/>
                  </a:lnTo>
                  <a:lnTo>
                    <a:pt x="100" y="717"/>
                  </a:lnTo>
                  <a:lnTo>
                    <a:pt x="116" y="720"/>
                  </a:lnTo>
                  <a:lnTo>
                    <a:pt x="31" y="720"/>
                  </a:lnTo>
                </a:path>
              </a:pathLst>
            </a:cu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7444" name="Freeform 39"/>
            <p:cNvSpPr>
              <a:spLocks/>
            </p:cNvSpPr>
            <p:nvPr/>
          </p:nvSpPr>
          <p:spPr bwMode="auto">
            <a:xfrm>
              <a:off x="4850" y="848"/>
              <a:ext cx="53" cy="453"/>
            </a:xfrm>
            <a:custGeom>
              <a:avLst/>
              <a:gdLst>
                <a:gd name="T0" fmla="*/ 0 w 94"/>
                <a:gd name="T1" fmla="*/ 0 h 720"/>
                <a:gd name="T2" fmla="*/ 1 w 94"/>
                <a:gd name="T3" fmla="*/ 0 h 720"/>
                <a:gd name="T4" fmla="*/ 1 w 94"/>
                <a:gd name="T5" fmla="*/ 1 h 720"/>
                <a:gd name="T6" fmla="*/ 1 w 94"/>
                <a:gd name="T7" fmla="*/ 1 h 720"/>
                <a:gd name="T8" fmla="*/ 1 w 94"/>
                <a:gd name="T9" fmla="*/ 1 h 720"/>
                <a:gd name="T10" fmla="*/ 1 w 94"/>
                <a:gd name="T11" fmla="*/ 1 h 720"/>
                <a:gd name="T12" fmla="*/ 1 w 94"/>
                <a:gd name="T13" fmla="*/ 2 h 720"/>
                <a:gd name="T14" fmla="*/ 1 w 94"/>
                <a:gd name="T15" fmla="*/ 16 h 720"/>
                <a:gd name="T16" fmla="*/ 1 w 94"/>
                <a:gd name="T17" fmla="*/ 16 h 720"/>
                <a:gd name="T18" fmla="*/ 1 w 94"/>
                <a:gd name="T19" fmla="*/ 17 h 720"/>
                <a:gd name="T20" fmla="*/ 1 w 94"/>
                <a:gd name="T21" fmla="*/ 18 h 720"/>
                <a:gd name="T22" fmla="*/ 1 w 94"/>
                <a:gd name="T23" fmla="*/ 18 h 720"/>
                <a:gd name="T24" fmla="*/ 1 w 94"/>
                <a:gd name="T25" fmla="*/ 18 h 720"/>
                <a:gd name="T26" fmla="*/ 1 w 94"/>
                <a:gd name="T27" fmla="*/ 18 h 7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4"/>
                <a:gd name="T43" fmla="*/ 0 h 720"/>
                <a:gd name="T44" fmla="*/ 94 w 94"/>
                <a:gd name="T45" fmla="*/ 720 h 7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4" h="720">
                  <a:moveTo>
                    <a:pt x="0" y="0"/>
                  </a:moveTo>
                  <a:lnTo>
                    <a:pt x="69" y="0"/>
                  </a:lnTo>
                  <a:lnTo>
                    <a:pt x="56" y="3"/>
                  </a:lnTo>
                  <a:lnTo>
                    <a:pt x="44" y="6"/>
                  </a:lnTo>
                  <a:lnTo>
                    <a:pt x="28" y="18"/>
                  </a:lnTo>
                  <a:lnTo>
                    <a:pt x="22" y="37"/>
                  </a:lnTo>
                  <a:lnTo>
                    <a:pt x="22" y="55"/>
                  </a:lnTo>
                  <a:lnTo>
                    <a:pt x="22" y="656"/>
                  </a:lnTo>
                  <a:lnTo>
                    <a:pt x="28" y="674"/>
                  </a:lnTo>
                  <a:lnTo>
                    <a:pt x="44" y="693"/>
                  </a:lnTo>
                  <a:lnTo>
                    <a:pt x="66" y="711"/>
                  </a:lnTo>
                  <a:lnTo>
                    <a:pt x="82" y="717"/>
                  </a:lnTo>
                  <a:lnTo>
                    <a:pt x="94" y="720"/>
                  </a:lnTo>
                  <a:lnTo>
                    <a:pt x="38" y="720"/>
                  </a:lnTo>
                </a:path>
              </a:pathLst>
            </a:cu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7445" name="Line 40"/>
            <p:cNvSpPr>
              <a:spLocks noChangeShapeType="1"/>
            </p:cNvSpPr>
            <p:nvPr/>
          </p:nvSpPr>
          <p:spPr bwMode="auto">
            <a:xfrm>
              <a:off x="4746" y="857"/>
              <a:ext cx="90" cy="1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7446" name="Line 41"/>
            <p:cNvSpPr>
              <a:spLocks noChangeShapeType="1"/>
            </p:cNvSpPr>
            <p:nvPr/>
          </p:nvSpPr>
          <p:spPr bwMode="auto">
            <a:xfrm>
              <a:off x="4740" y="800"/>
              <a:ext cx="93" cy="0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7447" name="Line 42"/>
            <p:cNvSpPr>
              <a:spLocks noChangeShapeType="1"/>
            </p:cNvSpPr>
            <p:nvPr/>
          </p:nvSpPr>
          <p:spPr bwMode="auto">
            <a:xfrm>
              <a:off x="4739" y="814"/>
              <a:ext cx="90" cy="0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7448" name="Line 43"/>
            <p:cNvSpPr>
              <a:spLocks noChangeShapeType="1"/>
            </p:cNvSpPr>
            <p:nvPr/>
          </p:nvSpPr>
          <p:spPr bwMode="auto">
            <a:xfrm>
              <a:off x="4739" y="1118"/>
              <a:ext cx="90" cy="0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7449" name="Line 44"/>
            <p:cNvSpPr>
              <a:spLocks noChangeShapeType="1"/>
            </p:cNvSpPr>
            <p:nvPr/>
          </p:nvSpPr>
          <p:spPr bwMode="auto">
            <a:xfrm>
              <a:off x="4739" y="1237"/>
              <a:ext cx="90" cy="1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7450" name="Line 45"/>
            <p:cNvSpPr>
              <a:spLocks noChangeShapeType="1"/>
            </p:cNvSpPr>
            <p:nvPr/>
          </p:nvSpPr>
          <p:spPr bwMode="auto">
            <a:xfrm>
              <a:off x="4740" y="1266"/>
              <a:ext cx="93" cy="1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7451" name="Line 46"/>
            <p:cNvSpPr>
              <a:spLocks noChangeShapeType="1"/>
            </p:cNvSpPr>
            <p:nvPr/>
          </p:nvSpPr>
          <p:spPr bwMode="auto">
            <a:xfrm>
              <a:off x="4748" y="1280"/>
              <a:ext cx="90" cy="1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7452" name="Line 47"/>
            <p:cNvSpPr>
              <a:spLocks noChangeShapeType="1"/>
            </p:cNvSpPr>
            <p:nvPr/>
          </p:nvSpPr>
          <p:spPr bwMode="auto">
            <a:xfrm>
              <a:off x="4754" y="1226"/>
              <a:ext cx="93" cy="0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7453" name="Freeform 48"/>
            <p:cNvSpPr>
              <a:spLocks/>
            </p:cNvSpPr>
            <p:nvPr/>
          </p:nvSpPr>
          <p:spPr bwMode="auto">
            <a:xfrm>
              <a:off x="4432" y="848"/>
              <a:ext cx="216" cy="451"/>
            </a:xfrm>
            <a:custGeom>
              <a:avLst/>
              <a:gdLst>
                <a:gd name="T0" fmla="*/ 1 w 390"/>
                <a:gd name="T1" fmla="*/ 18 h 717"/>
                <a:gd name="T2" fmla="*/ 1 w 390"/>
                <a:gd name="T3" fmla="*/ 17 h 717"/>
                <a:gd name="T4" fmla="*/ 1 w 390"/>
                <a:gd name="T5" fmla="*/ 16 h 717"/>
                <a:gd name="T6" fmla="*/ 0 w 390"/>
                <a:gd name="T7" fmla="*/ 16 h 717"/>
                <a:gd name="T8" fmla="*/ 0 w 390"/>
                <a:gd name="T9" fmla="*/ 16 h 717"/>
                <a:gd name="T10" fmla="*/ 2 w 390"/>
                <a:gd name="T11" fmla="*/ 16 h 717"/>
                <a:gd name="T12" fmla="*/ 0 w 390"/>
                <a:gd name="T13" fmla="*/ 15 h 717"/>
                <a:gd name="T14" fmla="*/ 0 w 390"/>
                <a:gd name="T15" fmla="*/ 12 h 717"/>
                <a:gd name="T16" fmla="*/ 2 w 390"/>
                <a:gd name="T17" fmla="*/ 12 h 717"/>
                <a:gd name="T18" fmla="*/ 0 w 390"/>
                <a:gd name="T19" fmla="*/ 12 h 717"/>
                <a:gd name="T20" fmla="*/ 0 w 390"/>
                <a:gd name="T21" fmla="*/ 10 h 717"/>
                <a:gd name="T22" fmla="*/ 2 w 390"/>
                <a:gd name="T23" fmla="*/ 10 h 717"/>
                <a:gd name="T24" fmla="*/ 0 w 390"/>
                <a:gd name="T25" fmla="*/ 9 h 717"/>
                <a:gd name="T26" fmla="*/ 0 w 390"/>
                <a:gd name="T27" fmla="*/ 8 h 717"/>
                <a:gd name="T28" fmla="*/ 2 w 390"/>
                <a:gd name="T29" fmla="*/ 8 h 717"/>
                <a:gd name="T30" fmla="*/ 0 w 390"/>
                <a:gd name="T31" fmla="*/ 8 h 717"/>
                <a:gd name="T32" fmla="*/ 0 w 390"/>
                <a:gd name="T33" fmla="*/ 5 h 717"/>
                <a:gd name="T34" fmla="*/ 1 w 390"/>
                <a:gd name="T35" fmla="*/ 5 h 717"/>
                <a:gd name="T36" fmla="*/ 0 w 390"/>
                <a:gd name="T37" fmla="*/ 5 h 717"/>
                <a:gd name="T38" fmla="*/ 0 w 390"/>
                <a:gd name="T39" fmla="*/ 3 h 717"/>
                <a:gd name="T40" fmla="*/ 3 w 390"/>
                <a:gd name="T41" fmla="*/ 3 h 717"/>
                <a:gd name="T42" fmla="*/ 0 w 390"/>
                <a:gd name="T43" fmla="*/ 3 h 717"/>
                <a:gd name="T44" fmla="*/ 0 w 390"/>
                <a:gd name="T45" fmla="*/ 1 h 717"/>
                <a:gd name="T46" fmla="*/ 1 w 390"/>
                <a:gd name="T47" fmla="*/ 1 h 717"/>
                <a:gd name="T48" fmla="*/ 1 w 390"/>
                <a:gd name="T49" fmla="*/ 1 h 717"/>
                <a:gd name="T50" fmla="*/ 1 w 390"/>
                <a:gd name="T51" fmla="*/ 1 h 717"/>
                <a:gd name="T52" fmla="*/ 1 w 390"/>
                <a:gd name="T53" fmla="*/ 0 h 717"/>
                <a:gd name="T54" fmla="*/ 3 w 390"/>
                <a:gd name="T55" fmla="*/ 0 h 717"/>
                <a:gd name="T56" fmla="*/ 3 w 390"/>
                <a:gd name="T57" fmla="*/ 1 h 717"/>
                <a:gd name="T58" fmla="*/ 3 w 390"/>
                <a:gd name="T59" fmla="*/ 1 h 717"/>
                <a:gd name="T60" fmla="*/ 3 w 390"/>
                <a:gd name="T61" fmla="*/ 1 h 717"/>
                <a:gd name="T62" fmla="*/ 3 w 390"/>
                <a:gd name="T63" fmla="*/ 1 h 717"/>
                <a:gd name="T64" fmla="*/ 3 w 390"/>
                <a:gd name="T65" fmla="*/ 8 h 717"/>
                <a:gd name="T66" fmla="*/ 3 w 390"/>
                <a:gd name="T67" fmla="*/ 8 h 717"/>
                <a:gd name="T68" fmla="*/ 3 w 390"/>
                <a:gd name="T69" fmla="*/ 8 h 717"/>
                <a:gd name="T70" fmla="*/ 3 w 390"/>
                <a:gd name="T71" fmla="*/ 9 h 717"/>
                <a:gd name="T72" fmla="*/ 3 w 390"/>
                <a:gd name="T73" fmla="*/ 9 h 717"/>
                <a:gd name="T74" fmla="*/ 3 w 390"/>
                <a:gd name="T75" fmla="*/ 9 h 717"/>
                <a:gd name="T76" fmla="*/ 3 w 390"/>
                <a:gd name="T77" fmla="*/ 13 h 717"/>
                <a:gd name="T78" fmla="*/ 3 w 390"/>
                <a:gd name="T79" fmla="*/ 14 h 717"/>
                <a:gd name="T80" fmla="*/ 3 w 390"/>
                <a:gd name="T81" fmla="*/ 14 h 717"/>
                <a:gd name="T82" fmla="*/ 3 w 390"/>
                <a:gd name="T83" fmla="*/ 16 h 717"/>
                <a:gd name="T84" fmla="*/ 3 w 390"/>
                <a:gd name="T85" fmla="*/ 16 h 717"/>
                <a:gd name="T86" fmla="*/ 3 w 390"/>
                <a:gd name="T87" fmla="*/ 17 h 717"/>
                <a:gd name="T88" fmla="*/ 3 w 390"/>
                <a:gd name="T89" fmla="*/ 18 h 717"/>
                <a:gd name="T90" fmla="*/ 3 w 390"/>
                <a:gd name="T91" fmla="*/ 18 h 717"/>
                <a:gd name="T92" fmla="*/ 3 w 390"/>
                <a:gd name="T93" fmla="*/ 18 h 717"/>
                <a:gd name="T94" fmla="*/ 1 w 390"/>
                <a:gd name="T95" fmla="*/ 18 h 71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90"/>
                <a:gd name="T145" fmla="*/ 0 h 717"/>
                <a:gd name="T146" fmla="*/ 390 w 390"/>
                <a:gd name="T147" fmla="*/ 717 h 71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90" h="717">
                  <a:moveTo>
                    <a:pt x="32" y="717"/>
                  </a:moveTo>
                  <a:lnTo>
                    <a:pt x="13" y="699"/>
                  </a:lnTo>
                  <a:lnTo>
                    <a:pt x="3" y="674"/>
                  </a:lnTo>
                  <a:lnTo>
                    <a:pt x="0" y="650"/>
                  </a:lnTo>
                  <a:lnTo>
                    <a:pt x="0" y="632"/>
                  </a:lnTo>
                  <a:lnTo>
                    <a:pt x="223" y="632"/>
                  </a:lnTo>
                  <a:lnTo>
                    <a:pt x="0" y="619"/>
                  </a:lnTo>
                  <a:lnTo>
                    <a:pt x="0" y="482"/>
                  </a:lnTo>
                  <a:lnTo>
                    <a:pt x="208" y="485"/>
                  </a:lnTo>
                  <a:lnTo>
                    <a:pt x="0" y="470"/>
                  </a:lnTo>
                  <a:lnTo>
                    <a:pt x="0" y="400"/>
                  </a:lnTo>
                  <a:lnTo>
                    <a:pt x="204" y="394"/>
                  </a:lnTo>
                  <a:lnTo>
                    <a:pt x="0" y="388"/>
                  </a:lnTo>
                  <a:lnTo>
                    <a:pt x="0" y="333"/>
                  </a:lnTo>
                  <a:lnTo>
                    <a:pt x="277" y="330"/>
                  </a:lnTo>
                  <a:lnTo>
                    <a:pt x="0" y="317"/>
                  </a:lnTo>
                  <a:lnTo>
                    <a:pt x="0" y="211"/>
                  </a:lnTo>
                  <a:lnTo>
                    <a:pt x="154" y="211"/>
                  </a:lnTo>
                  <a:lnTo>
                    <a:pt x="0" y="205"/>
                  </a:lnTo>
                  <a:lnTo>
                    <a:pt x="0" y="125"/>
                  </a:lnTo>
                  <a:lnTo>
                    <a:pt x="305" y="116"/>
                  </a:lnTo>
                  <a:lnTo>
                    <a:pt x="0" y="116"/>
                  </a:lnTo>
                  <a:lnTo>
                    <a:pt x="0" y="49"/>
                  </a:lnTo>
                  <a:lnTo>
                    <a:pt x="3" y="31"/>
                  </a:lnTo>
                  <a:lnTo>
                    <a:pt x="16" y="15"/>
                  </a:lnTo>
                  <a:lnTo>
                    <a:pt x="29" y="6"/>
                  </a:lnTo>
                  <a:lnTo>
                    <a:pt x="41" y="0"/>
                  </a:lnTo>
                  <a:lnTo>
                    <a:pt x="368" y="0"/>
                  </a:lnTo>
                  <a:lnTo>
                    <a:pt x="352" y="3"/>
                  </a:lnTo>
                  <a:lnTo>
                    <a:pt x="336" y="15"/>
                  </a:lnTo>
                  <a:lnTo>
                    <a:pt x="324" y="31"/>
                  </a:lnTo>
                  <a:lnTo>
                    <a:pt x="321" y="49"/>
                  </a:lnTo>
                  <a:lnTo>
                    <a:pt x="321" y="333"/>
                  </a:lnTo>
                  <a:lnTo>
                    <a:pt x="330" y="342"/>
                  </a:lnTo>
                  <a:lnTo>
                    <a:pt x="324" y="345"/>
                  </a:lnTo>
                  <a:lnTo>
                    <a:pt x="321" y="351"/>
                  </a:lnTo>
                  <a:lnTo>
                    <a:pt x="324" y="357"/>
                  </a:lnTo>
                  <a:lnTo>
                    <a:pt x="324" y="543"/>
                  </a:lnTo>
                  <a:lnTo>
                    <a:pt x="330" y="555"/>
                  </a:lnTo>
                  <a:lnTo>
                    <a:pt x="324" y="555"/>
                  </a:lnTo>
                  <a:lnTo>
                    <a:pt x="324" y="635"/>
                  </a:lnTo>
                  <a:lnTo>
                    <a:pt x="330" y="662"/>
                  </a:lnTo>
                  <a:lnTo>
                    <a:pt x="343" y="687"/>
                  </a:lnTo>
                  <a:lnTo>
                    <a:pt x="365" y="708"/>
                  </a:lnTo>
                  <a:lnTo>
                    <a:pt x="377" y="714"/>
                  </a:lnTo>
                  <a:lnTo>
                    <a:pt x="390" y="717"/>
                  </a:lnTo>
                  <a:lnTo>
                    <a:pt x="32" y="717"/>
                  </a:lnTo>
                  <a:close/>
                </a:path>
              </a:pathLst>
            </a:custGeom>
            <a:solidFill>
              <a:schemeClr val="accent2"/>
            </a:solidFill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7454" name="Freeform 49"/>
            <p:cNvSpPr>
              <a:spLocks/>
            </p:cNvSpPr>
            <p:nvPr/>
          </p:nvSpPr>
          <p:spPr bwMode="auto">
            <a:xfrm>
              <a:off x="4863" y="848"/>
              <a:ext cx="512" cy="453"/>
            </a:xfrm>
            <a:custGeom>
              <a:avLst/>
              <a:gdLst>
                <a:gd name="T0" fmla="*/ 1 w 923"/>
                <a:gd name="T1" fmla="*/ 18 h 720"/>
                <a:gd name="T2" fmla="*/ 1 w 923"/>
                <a:gd name="T3" fmla="*/ 17 h 720"/>
                <a:gd name="T4" fmla="*/ 0 w 923"/>
                <a:gd name="T5" fmla="*/ 16 h 720"/>
                <a:gd name="T6" fmla="*/ 0 w 923"/>
                <a:gd name="T7" fmla="*/ 1 h 720"/>
                <a:gd name="T8" fmla="*/ 1 w 923"/>
                <a:gd name="T9" fmla="*/ 1 h 720"/>
                <a:gd name="T10" fmla="*/ 1 w 923"/>
                <a:gd name="T11" fmla="*/ 0 h 720"/>
                <a:gd name="T12" fmla="*/ 1 w 923"/>
                <a:gd name="T13" fmla="*/ 1 h 720"/>
                <a:gd name="T14" fmla="*/ 1 w 923"/>
                <a:gd name="T15" fmla="*/ 1 h 720"/>
                <a:gd name="T16" fmla="*/ 1 w 923"/>
                <a:gd name="T17" fmla="*/ 2 h 720"/>
                <a:gd name="T18" fmla="*/ 1 w 923"/>
                <a:gd name="T19" fmla="*/ 3 h 720"/>
                <a:gd name="T20" fmla="*/ 1 w 923"/>
                <a:gd name="T21" fmla="*/ 4 h 720"/>
                <a:gd name="T22" fmla="*/ 2 w 923"/>
                <a:gd name="T23" fmla="*/ 6 h 720"/>
                <a:gd name="T24" fmla="*/ 2 w 923"/>
                <a:gd name="T25" fmla="*/ 7 h 720"/>
                <a:gd name="T26" fmla="*/ 2 w 923"/>
                <a:gd name="T27" fmla="*/ 7 h 720"/>
                <a:gd name="T28" fmla="*/ 4 w 923"/>
                <a:gd name="T29" fmla="*/ 6 h 720"/>
                <a:gd name="T30" fmla="*/ 6 w 923"/>
                <a:gd name="T31" fmla="*/ 6 h 720"/>
                <a:gd name="T32" fmla="*/ 7 w 923"/>
                <a:gd name="T33" fmla="*/ 7 h 720"/>
                <a:gd name="T34" fmla="*/ 8 w 923"/>
                <a:gd name="T35" fmla="*/ 7 h 720"/>
                <a:gd name="T36" fmla="*/ 8 w 923"/>
                <a:gd name="T37" fmla="*/ 8 h 720"/>
                <a:gd name="T38" fmla="*/ 8 w 923"/>
                <a:gd name="T39" fmla="*/ 9 h 720"/>
                <a:gd name="T40" fmla="*/ 8 w 923"/>
                <a:gd name="T41" fmla="*/ 10 h 720"/>
                <a:gd name="T42" fmla="*/ 8 w 923"/>
                <a:gd name="T43" fmla="*/ 10 h 720"/>
                <a:gd name="T44" fmla="*/ 7 w 923"/>
                <a:gd name="T45" fmla="*/ 11 h 720"/>
                <a:gd name="T46" fmla="*/ 6 w 923"/>
                <a:gd name="T47" fmla="*/ 11 h 720"/>
                <a:gd name="T48" fmla="*/ 5 w 923"/>
                <a:gd name="T49" fmla="*/ 11 h 720"/>
                <a:gd name="T50" fmla="*/ 3 w 923"/>
                <a:gd name="T51" fmla="*/ 11 h 720"/>
                <a:gd name="T52" fmla="*/ 2 w 923"/>
                <a:gd name="T53" fmla="*/ 11 h 720"/>
                <a:gd name="T54" fmla="*/ 2 w 923"/>
                <a:gd name="T55" fmla="*/ 11 h 720"/>
                <a:gd name="T56" fmla="*/ 2 w 923"/>
                <a:gd name="T57" fmla="*/ 12 h 720"/>
                <a:gd name="T58" fmla="*/ 1 w 923"/>
                <a:gd name="T59" fmla="*/ 14 h 720"/>
                <a:gd name="T60" fmla="*/ 1 w 923"/>
                <a:gd name="T61" fmla="*/ 16 h 720"/>
                <a:gd name="T62" fmla="*/ 1 w 923"/>
                <a:gd name="T63" fmla="*/ 16 h 720"/>
                <a:gd name="T64" fmla="*/ 1 w 923"/>
                <a:gd name="T65" fmla="*/ 18 h 720"/>
                <a:gd name="T66" fmla="*/ 1 w 923"/>
                <a:gd name="T67" fmla="*/ 18 h 7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23"/>
                <a:gd name="T103" fmla="*/ 0 h 720"/>
                <a:gd name="T104" fmla="*/ 923 w 923"/>
                <a:gd name="T105" fmla="*/ 720 h 72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23" h="720">
                  <a:moveTo>
                    <a:pt x="72" y="720"/>
                  </a:moveTo>
                  <a:lnTo>
                    <a:pt x="60" y="717"/>
                  </a:lnTo>
                  <a:lnTo>
                    <a:pt x="44" y="711"/>
                  </a:lnTo>
                  <a:lnTo>
                    <a:pt x="22" y="693"/>
                  </a:lnTo>
                  <a:lnTo>
                    <a:pt x="6" y="674"/>
                  </a:lnTo>
                  <a:lnTo>
                    <a:pt x="0" y="656"/>
                  </a:lnTo>
                  <a:lnTo>
                    <a:pt x="0" y="55"/>
                  </a:lnTo>
                  <a:lnTo>
                    <a:pt x="0" y="37"/>
                  </a:lnTo>
                  <a:lnTo>
                    <a:pt x="6" y="18"/>
                  </a:lnTo>
                  <a:lnTo>
                    <a:pt x="22" y="6"/>
                  </a:lnTo>
                  <a:lnTo>
                    <a:pt x="34" y="3"/>
                  </a:lnTo>
                  <a:lnTo>
                    <a:pt x="47" y="0"/>
                  </a:lnTo>
                  <a:lnTo>
                    <a:pt x="60" y="3"/>
                  </a:lnTo>
                  <a:lnTo>
                    <a:pt x="82" y="6"/>
                  </a:lnTo>
                  <a:lnTo>
                    <a:pt x="100" y="15"/>
                  </a:lnTo>
                  <a:lnTo>
                    <a:pt x="116" y="31"/>
                  </a:lnTo>
                  <a:lnTo>
                    <a:pt x="122" y="49"/>
                  </a:lnTo>
                  <a:lnTo>
                    <a:pt x="122" y="55"/>
                  </a:lnTo>
                  <a:lnTo>
                    <a:pt x="126" y="67"/>
                  </a:lnTo>
                  <a:lnTo>
                    <a:pt x="132" y="98"/>
                  </a:lnTo>
                  <a:lnTo>
                    <a:pt x="141" y="137"/>
                  </a:lnTo>
                  <a:lnTo>
                    <a:pt x="157" y="183"/>
                  </a:lnTo>
                  <a:lnTo>
                    <a:pt x="179" y="226"/>
                  </a:lnTo>
                  <a:lnTo>
                    <a:pt x="207" y="259"/>
                  </a:lnTo>
                  <a:lnTo>
                    <a:pt x="223" y="275"/>
                  </a:lnTo>
                  <a:lnTo>
                    <a:pt x="239" y="287"/>
                  </a:lnTo>
                  <a:lnTo>
                    <a:pt x="257" y="293"/>
                  </a:lnTo>
                  <a:lnTo>
                    <a:pt x="279" y="293"/>
                  </a:lnTo>
                  <a:lnTo>
                    <a:pt x="364" y="284"/>
                  </a:lnTo>
                  <a:lnTo>
                    <a:pt x="458" y="269"/>
                  </a:lnTo>
                  <a:lnTo>
                    <a:pt x="556" y="256"/>
                  </a:lnTo>
                  <a:lnTo>
                    <a:pt x="603" y="253"/>
                  </a:lnTo>
                  <a:lnTo>
                    <a:pt x="647" y="256"/>
                  </a:lnTo>
                  <a:lnTo>
                    <a:pt x="823" y="278"/>
                  </a:lnTo>
                  <a:lnTo>
                    <a:pt x="860" y="284"/>
                  </a:lnTo>
                  <a:lnTo>
                    <a:pt x="889" y="293"/>
                  </a:lnTo>
                  <a:lnTo>
                    <a:pt x="911" y="305"/>
                  </a:lnTo>
                  <a:lnTo>
                    <a:pt x="920" y="317"/>
                  </a:lnTo>
                  <a:lnTo>
                    <a:pt x="923" y="339"/>
                  </a:lnTo>
                  <a:lnTo>
                    <a:pt x="923" y="363"/>
                  </a:lnTo>
                  <a:lnTo>
                    <a:pt x="923" y="388"/>
                  </a:lnTo>
                  <a:lnTo>
                    <a:pt x="920" y="403"/>
                  </a:lnTo>
                  <a:lnTo>
                    <a:pt x="911" y="415"/>
                  </a:lnTo>
                  <a:lnTo>
                    <a:pt x="889" y="427"/>
                  </a:lnTo>
                  <a:lnTo>
                    <a:pt x="857" y="436"/>
                  </a:lnTo>
                  <a:lnTo>
                    <a:pt x="820" y="443"/>
                  </a:lnTo>
                  <a:lnTo>
                    <a:pt x="735" y="455"/>
                  </a:lnTo>
                  <a:lnTo>
                    <a:pt x="647" y="464"/>
                  </a:lnTo>
                  <a:lnTo>
                    <a:pt x="603" y="467"/>
                  </a:lnTo>
                  <a:lnTo>
                    <a:pt x="556" y="467"/>
                  </a:lnTo>
                  <a:lnTo>
                    <a:pt x="458" y="455"/>
                  </a:lnTo>
                  <a:lnTo>
                    <a:pt x="364" y="436"/>
                  </a:lnTo>
                  <a:lnTo>
                    <a:pt x="279" y="427"/>
                  </a:lnTo>
                  <a:lnTo>
                    <a:pt x="257" y="430"/>
                  </a:lnTo>
                  <a:lnTo>
                    <a:pt x="239" y="436"/>
                  </a:lnTo>
                  <a:lnTo>
                    <a:pt x="220" y="446"/>
                  </a:lnTo>
                  <a:lnTo>
                    <a:pt x="204" y="461"/>
                  </a:lnTo>
                  <a:lnTo>
                    <a:pt x="176" y="494"/>
                  </a:lnTo>
                  <a:lnTo>
                    <a:pt x="154" y="537"/>
                  </a:lnTo>
                  <a:lnTo>
                    <a:pt x="138" y="580"/>
                  </a:lnTo>
                  <a:lnTo>
                    <a:pt x="126" y="619"/>
                  </a:lnTo>
                  <a:lnTo>
                    <a:pt x="119" y="650"/>
                  </a:lnTo>
                  <a:lnTo>
                    <a:pt x="116" y="662"/>
                  </a:lnTo>
                  <a:lnTo>
                    <a:pt x="116" y="668"/>
                  </a:lnTo>
                  <a:lnTo>
                    <a:pt x="110" y="687"/>
                  </a:lnTo>
                  <a:lnTo>
                    <a:pt x="97" y="705"/>
                  </a:lnTo>
                  <a:lnTo>
                    <a:pt x="82" y="714"/>
                  </a:lnTo>
                  <a:lnTo>
                    <a:pt x="60" y="720"/>
                  </a:lnTo>
                  <a:lnTo>
                    <a:pt x="72" y="720"/>
                  </a:lnTo>
                  <a:close/>
                </a:path>
              </a:pathLst>
            </a:custGeom>
            <a:gradFill rotWithShape="1">
              <a:gsLst>
                <a:gs pos="0">
                  <a:srgbClr val="FF9900"/>
                </a:gs>
                <a:gs pos="100000">
                  <a:srgbClr val="BF0000"/>
                </a:gs>
              </a:gsLst>
              <a:lin ang="5400000" scaled="1"/>
            </a:gradFill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</p:grp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2550860" y="591798"/>
            <a:ext cx="478364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51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3600" b="1" smtClean="0">
                <a:solidFill>
                  <a:srgbClr val="FF0000"/>
                </a:solidFill>
                <a:latin typeface="Aria "/>
              </a:rPr>
              <a:t>What color is it?</a:t>
            </a:r>
          </a:p>
          <a:p>
            <a:pPr algn="ctr" defTabSz="449251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3600" b="1" smtClean="0">
                <a:solidFill>
                  <a:srgbClr val="FF0000"/>
                </a:solidFill>
                <a:latin typeface="Aria "/>
              </a:rPr>
              <a:t>It is ...</a:t>
            </a:r>
            <a:endParaRPr lang="es-ES" altLang="es-ES" sz="3600" b="1">
              <a:solidFill>
                <a:srgbClr val="FF0000"/>
              </a:solidFill>
              <a:latin typeface="Aria "/>
            </a:endParaRPr>
          </a:p>
        </p:txBody>
      </p:sp>
    </p:spTree>
    <p:extLst>
      <p:ext uri="{BB962C8B-B14F-4D97-AF65-F5344CB8AC3E}">
        <p14:creationId xmlns:p14="http://schemas.microsoft.com/office/powerpoint/2010/main" val="4202651728"/>
      </p:ext>
    </p:extLst>
  </p:cSld>
  <p:clrMapOvr>
    <a:masterClrMapping/>
  </p:clrMapOvr>
  <p:transition spd="med" advClick="0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9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6 -1.48148E-6 L 0.35921 0.00023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Z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95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588" y="5038725"/>
            <a:ext cx="4164012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2" y="2032678"/>
            <a:ext cx="2463411" cy="2933024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96633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7299" name="Rectangle 19"/>
          <p:cNvSpPr>
            <a:spLocks noChangeArrowheads="1"/>
          </p:cNvSpPr>
          <p:nvPr/>
        </p:nvSpPr>
        <p:spPr bwMode="auto">
          <a:xfrm>
            <a:off x="8991600" y="0"/>
            <a:ext cx="3101975" cy="68580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folHlink"/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s-ES">
              <a:latin typeface="Arial" charset="0"/>
            </a:endParaRPr>
          </a:p>
        </p:txBody>
      </p:sp>
      <p:sp>
        <p:nvSpPr>
          <p:cNvPr id="48140" name="AutoShape 26">
            <a:hlinkClick r:id="" action="ppaction://noaction">
              <a:snd r:embed="rId7" name="NOO.WAV"/>
            </a:hlinkClick>
          </p:cNvPr>
          <p:cNvSpPr>
            <a:spLocks noChangeArrowheads="1"/>
          </p:cNvSpPr>
          <p:nvPr/>
        </p:nvSpPr>
        <p:spPr bwMode="auto">
          <a:xfrm>
            <a:off x="9029837" y="1955133"/>
            <a:ext cx="2933424" cy="58003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sz="3200" b="1" smtClean="0">
                <a:latin typeface="Aria "/>
              </a:rPr>
              <a:t>A.  blue</a:t>
            </a:r>
            <a:endParaRPr lang="es-ES" altLang="es-ES" sz="3200" b="1">
              <a:latin typeface="Aria "/>
            </a:endParaRPr>
          </a:p>
        </p:txBody>
      </p:sp>
      <p:sp>
        <p:nvSpPr>
          <p:cNvPr id="48141" name="AutoShape 27">
            <a:hlinkClick r:id="" action="ppaction://noaction">
              <a:snd r:embed="rId7" name="NOO.WAV"/>
            </a:hlinkClick>
          </p:cNvPr>
          <p:cNvSpPr>
            <a:spLocks noChangeArrowheads="1"/>
          </p:cNvSpPr>
          <p:nvPr/>
        </p:nvSpPr>
        <p:spPr bwMode="auto">
          <a:xfrm>
            <a:off x="9029837" y="2611307"/>
            <a:ext cx="2933424" cy="60807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sz="3200" b="1" smtClean="0">
                <a:latin typeface="Aria "/>
              </a:rPr>
              <a:t>B.  green</a:t>
            </a:r>
            <a:endParaRPr lang="es-ES" altLang="es-ES" sz="3200" b="1">
              <a:latin typeface="Aria "/>
            </a:endParaRPr>
          </a:p>
        </p:txBody>
      </p:sp>
      <p:sp>
        <p:nvSpPr>
          <p:cNvPr id="48143" name="AutoShape 30">
            <a:hlinkClick r:id="" action="ppaction://noaction">
              <a:snd r:embed="rId7" name="NOO.WAV"/>
            </a:hlinkClick>
          </p:cNvPr>
          <p:cNvSpPr>
            <a:spLocks noChangeArrowheads="1"/>
          </p:cNvSpPr>
          <p:nvPr/>
        </p:nvSpPr>
        <p:spPr bwMode="auto">
          <a:xfrm>
            <a:off x="9012824" y="3934039"/>
            <a:ext cx="2933424" cy="612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sz="3200" b="1" smtClean="0">
                <a:latin typeface="Aria "/>
              </a:rPr>
              <a:t>D.  black</a:t>
            </a:r>
            <a:endParaRPr lang="es-ES" altLang="es-ES" sz="3200" b="1">
              <a:latin typeface="Aria "/>
            </a:endParaRPr>
          </a:p>
        </p:txBody>
      </p:sp>
      <p:pic>
        <p:nvPicPr>
          <p:cNvPr id="48144" name="Picture 31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5867400"/>
            <a:ext cx="788987" cy="7921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90" name="AutoShape 10"/>
          <p:cNvSpPr>
            <a:spLocks noChangeArrowheads="1"/>
          </p:cNvSpPr>
          <p:nvPr/>
        </p:nvSpPr>
        <p:spPr bwMode="auto">
          <a:xfrm>
            <a:off x="9043538" y="3295524"/>
            <a:ext cx="2919723" cy="5623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sz="3200" b="1" smtClean="0">
                <a:latin typeface="Aria "/>
              </a:rPr>
              <a:t>C.  brown</a:t>
            </a:r>
            <a:endParaRPr lang="es-ES" altLang="es-ES" sz="3200" b="1">
              <a:latin typeface="Aria "/>
            </a:endParaRP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998788" y="5302251"/>
            <a:ext cx="1497012" cy="790575"/>
            <a:chOff x="4432" y="848"/>
            <a:chExt cx="943" cy="453"/>
          </a:xfrm>
        </p:grpSpPr>
        <p:sp>
          <p:nvSpPr>
            <p:cNvPr id="24607" name="Freeform 34"/>
            <p:cNvSpPr>
              <a:spLocks/>
            </p:cNvSpPr>
            <p:nvPr/>
          </p:nvSpPr>
          <p:spPr bwMode="auto">
            <a:xfrm>
              <a:off x="4453" y="848"/>
              <a:ext cx="293" cy="453"/>
            </a:xfrm>
            <a:custGeom>
              <a:avLst/>
              <a:gdLst>
                <a:gd name="T0" fmla="*/ 1 w 528"/>
                <a:gd name="T1" fmla="*/ 0 h 720"/>
                <a:gd name="T2" fmla="*/ 4 w 528"/>
                <a:gd name="T3" fmla="*/ 0 h 720"/>
                <a:gd name="T4" fmla="*/ 4 w 528"/>
                <a:gd name="T5" fmla="*/ 1 h 720"/>
                <a:gd name="T6" fmla="*/ 4 w 528"/>
                <a:gd name="T7" fmla="*/ 1 h 720"/>
                <a:gd name="T8" fmla="*/ 4 w 528"/>
                <a:gd name="T9" fmla="*/ 1 h 720"/>
                <a:gd name="T10" fmla="*/ 4 w 528"/>
                <a:gd name="T11" fmla="*/ 1 h 720"/>
                <a:gd name="T12" fmla="*/ 4 w 528"/>
                <a:gd name="T13" fmla="*/ 2 h 720"/>
                <a:gd name="T14" fmla="*/ 4 w 528"/>
                <a:gd name="T15" fmla="*/ 16 h 720"/>
                <a:gd name="T16" fmla="*/ 4 w 528"/>
                <a:gd name="T17" fmla="*/ 16 h 720"/>
                <a:gd name="T18" fmla="*/ 4 w 528"/>
                <a:gd name="T19" fmla="*/ 17 h 720"/>
                <a:gd name="T20" fmla="*/ 4 w 528"/>
                <a:gd name="T21" fmla="*/ 18 h 720"/>
                <a:gd name="T22" fmla="*/ 4 w 528"/>
                <a:gd name="T23" fmla="*/ 18 h 720"/>
                <a:gd name="T24" fmla="*/ 5 w 528"/>
                <a:gd name="T25" fmla="*/ 18 h 720"/>
                <a:gd name="T26" fmla="*/ 0 w 528"/>
                <a:gd name="T27" fmla="*/ 18 h 720"/>
                <a:gd name="T28" fmla="*/ 1 w 528"/>
                <a:gd name="T29" fmla="*/ 0 h 7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28"/>
                <a:gd name="T46" fmla="*/ 0 h 720"/>
                <a:gd name="T47" fmla="*/ 528 w 528"/>
                <a:gd name="T48" fmla="*/ 720 h 7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28" h="720">
                  <a:moveTo>
                    <a:pt x="13" y="0"/>
                  </a:moveTo>
                  <a:lnTo>
                    <a:pt x="502" y="0"/>
                  </a:lnTo>
                  <a:lnTo>
                    <a:pt x="487" y="3"/>
                  </a:lnTo>
                  <a:lnTo>
                    <a:pt x="474" y="6"/>
                  </a:lnTo>
                  <a:lnTo>
                    <a:pt x="458" y="18"/>
                  </a:lnTo>
                  <a:lnTo>
                    <a:pt x="452" y="37"/>
                  </a:lnTo>
                  <a:lnTo>
                    <a:pt x="452" y="55"/>
                  </a:lnTo>
                  <a:lnTo>
                    <a:pt x="452" y="656"/>
                  </a:lnTo>
                  <a:lnTo>
                    <a:pt x="462" y="674"/>
                  </a:lnTo>
                  <a:lnTo>
                    <a:pt x="474" y="693"/>
                  </a:lnTo>
                  <a:lnTo>
                    <a:pt x="499" y="711"/>
                  </a:lnTo>
                  <a:lnTo>
                    <a:pt x="512" y="717"/>
                  </a:lnTo>
                  <a:lnTo>
                    <a:pt x="528" y="720"/>
                  </a:lnTo>
                  <a:lnTo>
                    <a:pt x="0" y="72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7A0000"/>
            </a:solidFill>
            <a:ln w="9525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4608" name="Freeform 35"/>
            <p:cNvSpPr>
              <a:spLocks/>
            </p:cNvSpPr>
            <p:nvPr/>
          </p:nvSpPr>
          <p:spPr bwMode="auto">
            <a:xfrm>
              <a:off x="4453" y="848"/>
              <a:ext cx="293" cy="453"/>
            </a:xfrm>
            <a:custGeom>
              <a:avLst/>
              <a:gdLst>
                <a:gd name="T0" fmla="*/ 1 w 528"/>
                <a:gd name="T1" fmla="*/ 0 h 720"/>
                <a:gd name="T2" fmla="*/ 4 w 528"/>
                <a:gd name="T3" fmla="*/ 0 h 720"/>
                <a:gd name="T4" fmla="*/ 4 w 528"/>
                <a:gd name="T5" fmla="*/ 1 h 720"/>
                <a:gd name="T6" fmla="*/ 4 w 528"/>
                <a:gd name="T7" fmla="*/ 1 h 720"/>
                <a:gd name="T8" fmla="*/ 4 w 528"/>
                <a:gd name="T9" fmla="*/ 1 h 720"/>
                <a:gd name="T10" fmla="*/ 4 w 528"/>
                <a:gd name="T11" fmla="*/ 1 h 720"/>
                <a:gd name="T12" fmla="*/ 4 w 528"/>
                <a:gd name="T13" fmla="*/ 2 h 720"/>
                <a:gd name="T14" fmla="*/ 4 w 528"/>
                <a:gd name="T15" fmla="*/ 16 h 720"/>
                <a:gd name="T16" fmla="*/ 4 w 528"/>
                <a:gd name="T17" fmla="*/ 16 h 720"/>
                <a:gd name="T18" fmla="*/ 4 w 528"/>
                <a:gd name="T19" fmla="*/ 17 h 720"/>
                <a:gd name="T20" fmla="*/ 4 w 528"/>
                <a:gd name="T21" fmla="*/ 18 h 720"/>
                <a:gd name="T22" fmla="*/ 4 w 528"/>
                <a:gd name="T23" fmla="*/ 18 h 720"/>
                <a:gd name="T24" fmla="*/ 5 w 528"/>
                <a:gd name="T25" fmla="*/ 18 h 720"/>
                <a:gd name="T26" fmla="*/ 0 w 528"/>
                <a:gd name="T27" fmla="*/ 18 h 7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28"/>
                <a:gd name="T43" fmla="*/ 0 h 720"/>
                <a:gd name="T44" fmla="*/ 528 w 528"/>
                <a:gd name="T45" fmla="*/ 720 h 7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28" h="720">
                  <a:moveTo>
                    <a:pt x="13" y="0"/>
                  </a:moveTo>
                  <a:lnTo>
                    <a:pt x="502" y="0"/>
                  </a:lnTo>
                  <a:lnTo>
                    <a:pt x="487" y="3"/>
                  </a:lnTo>
                  <a:lnTo>
                    <a:pt x="474" y="6"/>
                  </a:lnTo>
                  <a:lnTo>
                    <a:pt x="458" y="18"/>
                  </a:lnTo>
                  <a:lnTo>
                    <a:pt x="452" y="37"/>
                  </a:lnTo>
                  <a:lnTo>
                    <a:pt x="452" y="55"/>
                  </a:lnTo>
                  <a:lnTo>
                    <a:pt x="452" y="656"/>
                  </a:lnTo>
                  <a:lnTo>
                    <a:pt x="462" y="674"/>
                  </a:lnTo>
                  <a:lnTo>
                    <a:pt x="474" y="693"/>
                  </a:lnTo>
                  <a:lnTo>
                    <a:pt x="499" y="711"/>
                  </a:lnTo>
                  <a:lnTo>
                    <a:pt x="512" y="717"/>
                  </a:lnTo>
                  <a:lnTo>
                    <a:pt x="528" y="720"/>
                  </a:lnTo>
                  <a:lnTo>
                    <a:pt x="0" y="720"/>
                  </a:lnTo>
                </a:path>
              </a:pathLst>
            </a:cu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4609" name="Freeform 36"/>
            <p:cNvSpPr>
              <a:spLocks/>
            </p:cNvSpPr>
            <p:nvPr/>
          </p:nvSpPr>
          <p:spPr bwMode="auto">
            <a:xfrm>
              <a:off x="4704" y="848"/>
              <a:ext cx="199" cy="453"/>
            </a:xfrm>
            <a:custGeom>
              <a:avLst/>
              <a:gdLst>
                <a:gd name="T0" fmla="*/ 3 w 358"/>
                <a:gd name="T1" fmla="*/ 18 h 720"/>
                <a:gd name="T2" fmla="*/ 3 w 358"/>
                <a:gd name="T3" fmla="*/ 18 h 720"/>
                <a:gd name="T4" fmla="*/ 3 w 358"/>
                <a:gd name="T5" fmla="*/ 18 h 720"/>
                <a:gd name="T6" fmla="*/ 3 w 358"/>
                <a:gd name="T7" fmla="*/ 17 h 720"/>
                <a:gd name="T8" fmla="*/ 3 w 358"/>
                <a:gd name="T9" fmla="*/ 16 h 720"/>
                <a:gd name="T10" fmla="*/ 2 w 358"/>
                <a:gd name="T11" fmla="*/ 16 h 720"/>
                <a:gd name="T12" fmla="*/ 2 w 358"/>
                <a:gd name="T13" fmla="*/ 2 h 720"/>
                <a:gd name="T14" fmla="*/ 2 w 358"/>
                <a:gd name="T15" fmla="*/ 1 h 720"/>
                <a:gd name="T16" fmla="*/ 3 w 358"/>
                <a:gd name="T17" fmla="*/ 1 h 720"/>
                <a:gd name="T18" fmla="*/ 3 w 358"/>
                <a:gd name="T19" fmla="*/ 1 h 720"/>
                <a:gd name="T20" fmla="*/ 3 w 358"/>
                <a:gd name="T21" fmla="*/ 1 h 720"/>
                <a:gd name="T22" fmla="*/ 3 w 358"/>
                <a:gd name="T23" fmla="*/ 0 h 720"/>
                <a:gd name="T24" fmla="*/ 1 w 358"/>
                <a:gd name="T25" fmla="*/ 0 h 720"/>
                <a:gd name="T26" fmla="*/ 1 w 358"/>
                <a:gd name="T27" fmla="*/ 1 h 720"/>
                <a:gd name="T28" fmla="*/ 1 w 358"/>
                <a:gd name="T29" fmla="*/ 1 h 720"/>
                <a:gd name="T30" fmla="*/ 1 w 358"/>
                <a:gd name="T31" fmla="*/ 1 h 720"/>
                <a:gd name="T32" fmla="*/ 0 w 358"/>
                <a:gd name="T33" fmla="*/ 1 h 720"/>
                <a:gd name="T34" fmla="*/ 0 w 358"/>
                <a:gd name="T35" fmla="*/ 2 h 720"/>
                <a:gd name="T36" fmla="*/ 0 w 358"/>
                <a:gd name="T37" fmla="*/ 16 h 720"/>
                <a:gd name="T38" fmla="*/ 1 w 358"/>
                <a:gd name="T39" fmla="*/ 16 h 720"/>
                <a:gd name="T40" fmla="*/ 1 w 358"/>
                <a:gd name="T41" fmla="*/ 17 h 720"/>
                <a:gd name="T42" fmla="*/ 1 w 358"/>
                <a:gd name="T43" fmla="*/ 18 h 720"/>
                <a:gd name="T44" fmla="*/ 1 w 358"/>
                <a:gd name="T45" fmla="*/ 18 h 720"/>
                <a:gd name="T46" fmla="*/ 1 w 358"/>
                <a:gd name="T47" fmla="*/ 18 h 720"/>
                <a:gd name="T48" fmla="*/ 3 w 358"/>
                <a:gd name="T49" fmla="*/ 18 h 7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58"/>
                <a:gd name="T76" fmla="*/ 0 h 720"/>
                <a:gd name="T77" fmla="*/ 358 w 358"/>
                <a:gd name="T78" fmla="*/ 720 h 72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58" h="720">
                  <a:moveTo>
                    <a:pt x="358" y="720"/>
                  </a:moveTo>
                  <a:lnTo>
                    <a:pt x="346" y="717"/>
                  </a:lnTo>
                  <a:lnTo>
                    <a:pt x="330" y="711"/>
                  </a:lnTo>
                  <a:lnTo>
                    <a:pt x="308" y="693"/>
                  </a:lnTo>
                  <a:lnTo>
                    <a:pt x="292" y="674"/>
                  </a:lnTo>
                  <a:lnTo>
                    <a:pt x="286" y="656"/>
                  </a:lnTo>
                  <a:lnTo>
                    <a:pt x="286" y="55"/>
                  </a:lnTo>
                  <a:lnTo>
                    <a:pt x="286" y="37"/>
                  </a:lnTo>
                  <a:lnTo>
                    <a:pt x="292" y="18"/>
                  </a:lnTo>
                  <a:lnTo>
                    <a:pt x="308" y="6"/>
                  </a:lnTo>
                  <a:lnTo>
                    <a:pt x="320" y="3"/>
                  </a:lnTo>
                  <a:lnTo>
                    <a:pt x="333" y="0"/>
                  </a:lnTo>
                  <a:lnTo>
                    <a:pt x="50" y="0"/>
                  </a:lnTo>
                  <a:lnTo>
                    <a:pt x="35" y="3"/>
                  </a:lnTo>
                  <a:lnTo>
                    <a:pt x="22" y="6"/>
                  </a:lnTo>
                  <a:lnTo>
                    <a:pt x="6" y="18"/>
                  </a:lnTo>
                  <a:lnTo>
                    <a:pt x="0" y="37"/>
                  </a:lnTo>
                  <a:lnTo>
                    <a:pt x="0" y="55"/>
                  </a:lnTo>
                  <a:lnTo>
                    <a:pt x="0" y="656"/>
                  </a:lnTo>
                  <a:lnTo>
                    <a:pt x="10" y="674"/>
                  </a:lnTo>
                  <a:lnTo>
                    <a:pt x="22" y="693"/>
                  </a:lnTo>
                  <a:lnTo>
                    <a:pt x="47" y="711"/>
                  </a:lnTo>
                  <a:lnTo>
                    <a:pt x="60" y="717"/>
                  </a:lnTo>
                  <a:lnTo>
                    <a:pt x="76" y="720"/>
                  </a:lnTo>
                  <a:lnTo>
                    <a:pt x="358" y="720"/>
                  </a:ln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rgbClr val="C0C0C0"/>
                </a:gs>
              </a:gsLst>
              <a:lin ang="5400000" scaled="1"/>
            </a:gradFill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4610" name="Freeform 37"/>
            <p:cNvSpPr>
              <a:spLocks/>
            </p:cNvSpPr>
            <p:nvPr/>
          </p:nvSpPr>
          <p:spPr bwMode="auto">
            <a:xfrm>
              <a:off x="4714" y="848"/>
              <a:ext cx="65" cy="453"/>
            </a:xfrm>
            <a:custGeom>
              <a:avLst/>
              <a:gdLst>
                <a:gd name="T0" fmla="*/ 0 w 116"/>
                <a:gd name="T1" fmla="*/ 0 h 720"/>
                <a:gd name="T2" fmla="*/ 1 w 116"/>
                <a:gd name="T3" fmla="*/ 0 h 720"/>
                <a:gd name="T4" fmla="*/ 1 w 116"/>
                <a:gd name="T5" fmla="*/ 1 h 720"/>
                <a:gd name="T6" fmla="*/ 1 w 116"/>
                <a:gd name="T7" fmla="*/ 1 h 720"/>
                <a:gd name="T8" fmla="*/ 1 w 116"/>
                <a:gd name="T9" fmla="*/ 1 h 720"/>
                <a:gd name="T10" fmla="*/ 1 w 116"/>
                <a:gd name="T11" fmla="*/ 1 h 720"/>
                <a:gd name="T12" fmla="*/ 1 w 116"/>
                <a:gd name="T13" fmla="*/ 2 h 720"/>
                <a:gd name="T14" fmla="*/ 1 w 116"/>
                <a:gd name="T15" fmla="*/ 16 h 720"/>
                <a:gd name="T16" fmla="*/ 1 w 116"/>
                <a:gd name="T17" fmla="*/ 16 h 720"/>
                <a:gd name="T18" fmla="*/ 1 w 116"/>
                <a:gd name="T19" fmla="*/ 17 h 720"/>
                <a:gd name="T20" fmla="*/ 1 w 116"/>
                <a:gd name="T21" fmla="*/ 18 h 720"/>
                <a:gd name="T22" fmla="*/ 1 w 116"/>
                <a:gd name="T23" fmla="*/ 18 h 720"/>
                <a:gd name="T24" fmla="*/ 1 w 116"/>
                <a:gd name="T25" fmla="*/ 18 h 720"/>
                <a:gd name="T26" fmla="*/ 1 w 116"/>
                <a:gd name="T27" fmla="*/ 18 h 7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6"/>
                <a:gd name="T43" fmla="*/ 0 h 720"/>
                <a:gd name="T44" fmla="*/ 116 w 116"/>
                <a:gd name="T45" fmla="*/ 720 h 7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6" h="720">
                  <a:moveTo>
                    <a:pt x="0" y="0"/>
                  </a:moveTo>
                  <a:lnTo>
                    <a:pt x="91" y="0"/>
                  </a:lnTo>
                  <a:lnTo>
                    <a:pt x="75" y="3"/>
                  </a:lnTo>
                  <a:lnTo>
                    <a:pt x="66" y="6"/>
                  </a:lnTo>
                  <a:lnTo>
                    <a:pt x="50" y="18"/>
                  </a:lnTo>
                  <a:lnTo>
                    <a:pt x="44" y="37"/>
                  </a:lnTo>
                  <a:lnTo>
                    <a:pt x="44" y="55"/>
                  </a:lnTo>
                  <a:lnTo>
                    <a:pt x="44" y="656"/>
                  </a:lnTo>
                  <a:lnTo>
                    <a:pt x="50" y="674"/>
                  </a:lnTo>
                  <a:lnTo>
                    <a:pt x="66" y="693"/>
                  </a:lnTo>
                  <a:lnTo>
                    <a:pt x="88" y="711"/>
                  </a:lnTo>
                  <a:lnTo>
                    <a:pt x="100" y="717"/>
                  </a:lnTo>
                  <a:lnTo>
                    <a:pt x="116" y="720"/>
                  </a:lnTo>
                  <a:lnTo>
                    <a:pt x="31" y="720"/>
                  </a:lnTo>
                </a:path>
              </a:pathLst>
            </a:cu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4612" name="Freeform 39"/>
            <p:cNvSpPr>
              <a:spLocks/>
            </p:cNvSpPr>
            <p:nvPr/>
          </p:nvSpPr>
          <p:spPr bwMode="auto">
            <a:xfrm>
              <a:off x="4850" y="848"/>
              <a:ext cx="53" cy="453"/>
            </a:xfrm>
            <a:custGeom>
              <a:avLst/>
              <a:gdLst>
                <a:gd name="T0" fmla="*/ 0 w 94"/>
                <a:gd name="T1" fmla="*/ 0 h 720"/>
                <a:gd name="T2" fmla="*/ 1 w 94"/>
                <a:gd name="T3" fmla="*/ 0 h 720"/>
                <a:gd name="T4" fmla="*/ 1 w 94"/>
                <a:gd name="T5" fmla="*/ 1 h 720"/>
                <a:gd name="T6" fmla="*/ 1 w 94"/>
                <a:gd name="T7" fmla="*/ 1 h 720"/>
                <a:gd name="T8" fmla="*/ 1 w 94"/>
                <a:gd name="T9" fmla="*/ 1 h 720"/>
                <a:gd name="T10" fmla="*/ 1 w 94"/>
                <a:gd name="T11" fmla="*/ 1 h 720"/>
                <a:gd name="T12" fmla="*/ 1 w 94"/>
                <a:gd name="T13" fmla="*/ 2 h 720"/>
                <a:gd name="T14" fmla="*/ 1 w 94"/>
                <a:gd name="T15" fmla="*/ 16 h 720"/>
                <a:gd name="T16" fmla="*/ 1 w 94"/>
                <a:gd name="T17" fmla="*/ 16 h 720"/>
                <a:gd name="T18" fmla="*/ 1 w 94"/>
                <a:gd name="T19" fmla="*/ 17 h 720"/>
                <a:gd name="T20" fmla="*/ 1 w 94"/>
                <a:gd name="T21" fmla="*/ 18 h 720"/>
                <a:gd name="T22" fmla="*/ 1 w 94"/>
                <a:gd name="T23" fmla="*/ 18 h 720"/>
                <a:gd name="T24" fmla="*/ 1 w 94"/>
                <a:gd name="T25" fmla="*/ 18 h 720"/>
                <a:gd name="T26" fmla="*/ 1 w 94"/>
                <a:gd name="T27" fmla="*/ 18 h 7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4"/>
                <a:gd name="T43" fmla="*/ 0 h 720"/>
                <a:gd name="T44" fmla="*/ 94 w 94"/>
                <a:gd name="T45" fmla="*/ 720 h 7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4" h="720">
                  <a:moveTo>
                    <a:pt x="0" y="0"/>
                  </a:moveTo>
                  <a:lnTo>
                    <a:pt x="69" y="0"/>
                  </a:lnTo>
                  <a:lnTo>
                    <a:pt x="56" y="3"/>
                  </a:lnTo>
                  <a:lnTo>
                    <a:pt x="44" y="6"/>
                  </a:lnTo>
                  <a:lnTo>
                    <a:pt x="28" y="18"/>
                  </a:lnTo>
                  <a:lnTo>
                    <a:pt x="22" y="37"/>
                  </a:lnTo>
                  <a:lnTo>
                    <a:pt x="22" y="55"/>
                  </a:lnTo>
                  <a:lnTo>
                    <a:pt x="22" y="656"/>
                  </a:lnTo>
                  <a:lnTo>
                    <a:pt x="28" y="674"/>
                  </a:lnTo>
                  <a:lnTo>
                    <a:pt x="44" y="693"/>
                  </a:lnTo>
                  <a:lnTo>
                    <a:pt x="66" y="711"/>
                  </a:lnTo>
                  <a:lnTo>
                    <a:pt x="82" y="717"/>
                  </a:lnTo>
                  <a:lnTo>
                    <a:pt x="94" y="720"/>
                  </a:lnTo>
                  <a:lnTo>
                    <a:pt x="38" y="720"/>
                  </a:lnTo>
                </a:path>
              </a:pathLst>
            </a:cu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4613" name="Line 40"/>
            <p:cNvSpPr>
              <a:spLocks noChangeShapeType="1"/>
            </p:cNvSpPr>
            <p:nvPr/>
          </p:nvSpPr>
          <p:spPr bwMode="auto">
            <a:xfrm>
              <a:off x="4746" y="857"/>
              <a:ext cx="90" cy="1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4614" name="Line 41"/>
            <p:cNvSpPr>
              <a:spLocks noChangeShapeType="1"/>
            </p:cNvSpPr>
            <p:nvPr/>
          </p:nvSpPr>
          <p:spPr bwMode="auto">
            <a:xfrm>
              <a:off x="4740" y="800"/>
              <a:ext cx="93" cy="0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4615" name="Line 42"/>
            <p:cNvSpPr>
              <a:spLocks noChangeShapeType="1"/>
            </p:cNvSpPr>
            <p:nvPr/>
          </p:nvSpPr>
          <p:spPr bwMode="auto">
            <a:xfrm>
              <a:off x="4739" y="814"/>
              <a:ext cx="90" cy="0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4616" name="Line 43"/>
            <p:cNvSpPr>
              <a:spLocks noChangeShapeType="1"/>
            </p:cNvSpPr>
            <p:nvPr/>
          </p:nvSpPr>
          <p:spPr bwMode="auto">
            <a:xfrm>
              <a:off x="4739" y="1118"/>
              <a:ext cx="90" cy="0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4617" name="Line 44"/>
            <p:cNvSpPr>
              <a:spLocks noChangeShapeType="1"/>
            </p:cNvSpPr>
            <p:nvPr/>
          </p:nvSpPr>
          <p:spPr bwMode="auto">
            <a:xfrm>
              <a:off x="4739" y="1237"/>
              <a:ext cx="90" cy="1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4618" name="Line 45"/>
            <p:cNvSpPr>
              <a:spLocks noChangeShapeType="1"/>
            </p:cNvSpPr>
            <p:nvPr/>
          </p:nvSpPr>
          <p:spPr bwMode="auto">
            <a:xfrm>
              <a:off x="4740" y="1266"/>
              <a:ext cx="93" cy="1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4619" name="Line 46"/>
            <p:cNvSpPr>
              <a:spLocks noChangeShapeType="1"/>
            </p:cNvSpPr>
            <p:nvPr/>
          </p:nvSpPr>
          <p:spPr bwMode="auto">
            <a:xfrm>
              <a:off x="4748" y="1280"/>
              <a:ext cx="90" cy="1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4620" name="Line 47"/>
            <p:cNvSpPr>
              <a:spLocks noChangeShapeType="1"/>
            </p:cNvSpPr>
            <p:nvPr/>
          </p:nvSpPr>
          <p:spPr bwMode="auto">
            <a:xfrm>
              <a:off x="4754" y="1226"/>
              <a:ext cx="93" cy="0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4621" name="Freeform 48"/>
            <p:cNvSpPr>
              <a:spLocks/>
            </p:cNvSpPr>
            <p:nvPr/>
          </p:nvSpPr>
          <p:spPr bwMode="auto">
            <a:xfrm>
              <a:off x="4432" y="848"/>
              <a:ext cx="216" cy="451"/>
            </a:xfrm>
            <a:custGeom>
              <a:avLst/>
              <a:gdLst>
                <a:gd name="T0" fmla="*/ 1 w 390"/>
                <a:gd name="T1" fmla="*/ 18 h 717"/>
                <a:gd name="T2" fmla="*/ 1 w 390"/>
                <a:gd name="T3" fmla="*/ 17 h 717"/>
                <a:gd name="T4" fmla="*/ 1 w 390"/>
                <a:gd name="T5" fmla="*/ 16 h 717"/>
                <a:gd name="T6" fmla="*/ 0 w 390"/>
                <a:gd name="T7" fmla="*/ 16 h 717"/>
                <a:gd name="T8" fmla="*/ 0 w 390"/>
                <a:gd name="T9" fmla="*/ 16 h 717"/>
                <a:gd name="T10" fmla="*/ 2 w 390"/>
                <a:gd name="T11" fmla="*/ 16 h 717"/>
                <a:gd name="T12" fmla="*/ 0 w 390"/>
                <a:gd name="T13" fmla="*/ 15 h 717"/>
                <a:gd name="T14" fmla="*/ 0 w 390"/>
                <a:gd name="T15" fmla="*/ 12 h 717"/>
                <a:gd name="T16" fmla="*/ 2 w 390"/>
                <a:gd name="T17" fmla="*/ 12 h 717"/>
                <a:gd name="T18" fmla="*/ 0 w 390"/>
                <a:gd name="T19" fmla="*/ 12 h 717"/>
                <a:gd name="T20" fmla="*/ 0 w 390"/>
                <a:gd name="T21" fmla="*/ 10 h 717"/>
                <a:gd name="T22" fmla="*/ 2 w 390"/>
                <a:gd name="T23" fmla="*/ 10 h 717"/>
                <a:gd name="T24" fmla="*/ 0 w 390"/>
                <a:gd name="T25" fmla="*/ 9 h 717"/>
                <a:gd name="T26" fmla="*/ 0 w 390"/>
                <a:gd name="T27" fmla="*/ 8 h 717"/>
                <a:gd name="T28" fmla="*/ 2 w 390"/>
                <a:gd name="T29" fmla="*/ 8 h 717"/>
                <a:gd name="T30" fmla="*/ 0 w 390"/>
                <a:gd name="T31" fmla="*/ 8 h 717"/>
                <a:gd name="T32" fmla="*/ 0 w 390"/>
                <a:gd name="T33" fmla="*/ 5 h 717"/>
                <a:gd name="T34" fmla="*/ 1 w 390"/>
                <a:gd name="T35" fmla="*/ 5 h 717"/>
                <a:gd name="T36" fmla="*/ 0 w 390"/>
                <a:gd name="T37" fmla="*/ 5 h 717"/>
                <a:gd name="T38" fmla="*/ 0 w 390"/>
                <a:gd name="T39" fmla="*/ 3 h 717"/>
                <a:gd name="T40" fmla="*/ 3 w 390"/>
                <a:gd name="T41" fmla="*/ 3 h 717"/>
                <a:gd name="T42" fmla="*/ 0 w 390"/>
                <a:gd name="T43" fmla="*/ 3 h 717"/>
                <a:gd name="T44" fmla="*/ 0 w 390"/>
                <a:gd name="T45" fmla="*/ 1 h 717"/>
                <a:gd name="T46" fmla="*/ 1 w 390"/>
                <a:gd name="T47" fmla="*/ 1 h 717"/>
                <a:gd name="T48" fmla="*/ 1 w 390"/>
                <a:gd name="T49" fmla="*/ 1 h 717"/>
                <a:gd name="T50" fmla="*/ 1 w 390"/>
                <a:gd name="T51" fmla="*/ 1 h 717"/>
                <a:gd name="T52" fmla="*/ 1 w 390"/>
                <a:gd name="T53" fmla="*/ 0 h 717"/>
                <a:gd name="T54" fmla="*/ 3 w 390"/>
                <a:gd name="T55" fmla="*/ 0 h 717"/>
                <a:gd name="T56" fmla="*/ 3 w 390"/>
                <a:gd name="T57" fmla="*/ 1 h 717"/>
                <a:gd name="T58" fmla="*/ 3 w 390"/>
                <a:gd name="T59" fmla="*/ 1 h 717"/>
                <a:gd name="T60" fmla="*/ 3 w 390"/>
                <a:gd name="T61" fmla="*/ 1 h 717"/>
                <a:gd name="T62" fmla="*/ 3 w 390"/>
                <a:gd name="T63" fmla="*/ 1 h 717"/>
                <a:gd name="T64" fmla="*/ 3 w 390"/>
                <a:gd name="T65" fmla="*/ 8 h 717"/>
                <a:gd name="T66" fmla="*/ 3 w 390"/>
                <a:gd name="T67" fmla="*/ 8 h 717"/>
                <a:gd name="T68" fmla="*/ 3 w 390"/>
                <a:gd name="T69" fmla="*/ 8 h 717"/>
                <a:gd name="T70" fmla="*/ 3 w 390"/>
                <a:gd name="T71" fmla="*/ 9 h 717"/>
                <a:gd name="T72" fmla="*/ 3 w 390"/>
                <a:gd name="T73" fmla="*/ 9 h 717"/>
                <a:gd name="T74" fmla="*/ 3 w 390"/>
                <a:gd name="T75" fmla="*/ 9 h 717"/>
                <a:gd name="T76" fmla="*/ 3 w 390"/>
                <a:gd name="T77" fmla="*/ 13 h 717"/>
                <a:gd name="T78" fmla="*/ 3 w 390"/>
                <a:gd name="T79" fmla="*/ 14 h 717"/>
                <a:gd name="T80" fmla="*/ 3 w 390"/>
                <a:gd name="T81" fmla="*/ 14 h 717"/>
                <a:gd name="T82" fmla="*/ 3 w 390"/>
                <a:gd name="T83" fmla="*/ 16 h 717"/>
                <a:gd name="T84" fmla="*/ 3 w 390"/>
                <a:gd name="T85" fmla="*/ 16 h 717"/>
                <a:gd name="T86" fmla="*/ 3 w 390"/>
                <a:gd name="T87" fmla="*/ 17 h 717"/>
                <a:gd name="T88" fmla="*/ 3 w 390"/>
                <a:gd name="T89" fmla="*/ 18 h 717"/>
                <a:gd name="T90" fmla="*/ 3 w 390"/>
                <a:gd name="T91" fmla="*/ 18 h 717"/>
                <a:gd name="T92" fmla="*/ 3 w 390"/>
                <a:gd name="T93" fmla="*/ 18 h 717"/>
                <a:gd name="T94" fmla="*/ 1 w 390"/>
                <a:gd name="T95" fmla="*/ 18 h 71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90"/>
                <a:gd name="T145" fmla="*/ 0 h 717"/>
                <a:gd name="T146" fmla="*/ 390 w 390"/>
                <a:gd name="T147" fmla="*/ 717 h 71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90" h="717">
                  <a:moveTo>
                    <a:pt x="32" y="717"/>
                  </a:moveTo>
                  <a:lnTo>
                    <a:pt x="13" y="699"/>
                  </a:lnTo>
                  <a:lnTo>
                    <a:pt x="3" y="674"/>
                  </a:lnTo>
                  <a:lnTo>
                    <a:pt x="0" y="650"/>
                  </a:lnTo>
                  <a:lnTo>
                    <a:pt x="0" y="632"/>
                  </a:lnTo>
                  <a:lnTo>
                    <a:pt x="223" y="632"/>
                  </a:lnTo>
                  <a:lnTo>
                    <a:pt x="0" y="619"/>
                  </a:lnTo>
                  <a:lnTo>
                    <a:pt x="0" y="482"/>
                  </a:lnTo>
                  <a:lnTo>
                    <a:pt x="208" y="485"/>
                  </a:lnTo>
                  <a:lnTo>
                    <a:pt x="0" y="470"/>
                  </a:lnTo>
                  <a:lnTo>
                    <a:pt x="0" y="400"/>
                  </a:lnTo>
                  <a:lnTo>
                    <a:pt x="204" y="394"/>
                  </a:lnTo>
                  <a:lnTo>
                    <a:pt x="0" y="388"/>
                  </a:lnTo>
                  <a:lnTo>
                    <a:pt x="0" y="333"/>
                  </a:lnTo>
                  <a:lnTo>
                    <a:pt x="277" y="330"/>
                  </a:lnTo>
                  <a:lnTo>
                    <a:pt x="0" y="317"/>
                  </a:lnTo>
                  <a:lnTo>
                    <a:pt x="0" y="211"/>
                  </a:lnTo>
                  <a:lnTo>
                    <a:pt x="154" y="211"/>
                  </a:lnTo>
                  <a:lnTo>
                    <a:pt x="0" y="205"/>
                  </a:lnTo>
                  <a:lnTo>
                    <a:pt x="0" y="125"/>
                  </a:lnTo>
                  <a:lnTo>
                    <a:pt x="305" y="116"/>
                  </a:lnTo>
                  <a:lnTo>
                    <a:pt x="0" y="116"/>
                  </a:lnTo>
                  <a:lnTo>
                    <a:pt x="0" y="49"/>
                  </a:lnTo>
                  <a:lnTo>
                    <a:pt x="3" y="31"/>
                  </a:lnTo>
                  <a:lnTo>
                    <a:pt x="16" y="15"/>
                  </a:lnTo>
                  <a:lnTo>
                    <a:pt x="29" y="6"/>
                  </a:lnTo>
                  <a:lnTo>
                    <a:pt x="41" y="0"/>
                  </a:lnTo>
                  <a:lnTo>
                    <a:pt x="368" y="0"/>
                  </a:lnTo>
                  <a:lnTo>
                    <a:pt x="352" y="3"/>
                  </a:lnTo>
                  <a:lnTo>
                    <a:pt x="336" y="15"/>
                  </a:lnTo>
                  <a:lnTo>
                    <a:pt x="324" y="31"/>
                  </a:lnTo>
                  <a:lnTo>
                    <a:pt x="321" y="49"/>
                  </a:lnTo>
                  <a:lnTo>
                    <a:pt x="321" y="333"/>
                  </a:lnTo>
                  <a:lnTo>
                    <a:pt x="330" y="342"/>
                  </a:lnTo>
                  <a:lnTo>
                    <a:pt x="324" y="345"/>
                  </a:lnTo>
                  <a:lnTo>
                    <a:pt x="321" y="351"/>
                  </a:lnTo>
                  <a:lnTo>
                    <a:pt x="324" y="357"/>
                  </a:lnTo>
                  <a:lnTo>
                    <a:pt x="324" y="543"/>
                  </a:lnTo>
                  <a:lnTo>
                    <a:pt x="330" y="555"/>
                  </a:lnTo>
                  <a:lnTo>
                    <a:pt x="324" y="555"/>
                  </a:lnTo>
                  <a:lnTo>
                    <a:pt x="324" y="635"/>
                  </a:lnTo>
                  <a:lnTo>
                    <a:pt x="330" y="662"/>
                  </a:lnTo>
                  <a:lnTo>
                    <a:pt x="343" y="687"/>
                  </a:lnTo>
                  <a:lnTo>
                    <a:pt x="365" y="708"/>
                  </a:lnTo>
                  <a:lnTo>
                    <a:pt x="377" y="714"/>
                  </a:lnTo>
                  <a:lnTo>
                    <a:pt x="390" y="717"/>
                  </a:lnTo>
                  <a:lnTo>
                    <a:pt x="32" y="717"/>
                  </a:lnTo>
                  <a:close/>
                </a:path>
              </a:pathLst>
            </a:custGeom>
            <a:solidFill>
              <a:srgbClr val="996633"/>
            </a:solidFill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24622" name="Freeform 49"/>
            <p:cNvSpPr>
              <a:spLocks/>
            </p:cNvSpPr>
            <p:nvPr/>
          </p:nvSpPr>
          <p:spPr bwMode="auto">
            <a:xfrm>
              <a:off x="4863" y="848"/>
              <a:ext cx="512" cy="453"/>
            </a:xfrm>
            <a:custGeom>
              <a:avLst/>
              <a:gdLst>
                <a:gd name="T0" fmla="*/ 1 w 923"/>
                <a:gd name="T1" fmla="*/ 18 h 720"/>
                <a:gd name="T2" fmla="*/ 1 w 923"/>
                <a:gd name="T3" fmla="*/ 17 h 720"/>
                <a:gd name="T4" fmla="*/ 0 w 923"/>
                <a:gd name="T5" fmla="*/ 16 h 720"/>
                <a:gd name="T6" fmla="*/ 0 w 923"/>
                <a:gd name="T7" fmla="*/ 1 h 720"/>
                <a:gd name="T8" fmla="*/ 1 w 923"/>
                <a:gd name="T9" fmla="*/ 1 h 720"/>
                <a:gd name="T10" fmla="*/ 1 w 923"/>
                <a:gd name="T11" fmla="*/ 0 h 720"/>
                <a:gd name="T12" fmla="*/ 1 w 923"/>
                <a:gd name="T13" fmla="*/ 1 h 720"/>
                <a:gd name="T14" fmla="*/ 1 w 923"/>
                <a:gd name="T15" fmla="*/ 1 h 720"/>
                <a:gd name="T16" fmla="*/ 1 w 923"/>
                <a:gd name="T17" fmla="*/ 2 h 720"/>
                <a:gd name="T18" fmla="*/ 1 w 923"/>
                <a:gd name="T19" fmla="*/ 3 h 720"/>
                <a:gd name="T20" fmla="*/ 1 w 923"/>
                <a:gd name="T21" fmla="*/ 4 h 720"/>
                <a:gd name="T22" fmla="*/ 2 w 923"/>
                <a:gd name="T23" fmla="*/ 6 h 720"/>
                <a:gd name="T24" fmla="*/ 2 w 923"/>
                <a:gd name="T25" fmla="*/ 7 h 720"/>
                <a:gd name="T26" fmla="*/ 2 w 923"/>
                <a:gd name="T27" fmla="*/ 7 h 720"/>
                <a:gd name="T28" fmla="*/ 4 w 923"/>
                <a:gd name="T29" fmla="*/ 6 h 720"/>
                <a:gd name="T30" fmla="*/ 6 w 923"/>
                <a:gd name="T31" fmla="*/ 6 h 720"/>
                <a:gd name="T32" fmla="*/ 7 w 923"/>
                <a:gd name="T33" fmla="*/ 7 h 720"/>
                <a:gd name="T34" fmla="*/ 8 w 923"/>
                <a:gd name="T35" fmla="*/ 7 h 720"/>
                <a:gd name="T36" fmla="*/ 8 w 923"/>
                <a:gd name="T37" fmla="*/ 8 h 720"/>
                <a:gd name="T38" fmla="*/ 8 w 923"/>
                <a:gd name="T39" fmla="*/ 9 h 720"/>
                <a:gd name="T40" fmla="*/ 8 w 923"/>
                <a:gd name="T41" fmla="*/ 10 h 720"/>
                <a:gd name="T42" fmla="*/ 8 w 923"/>
                <a:gd name="T43" fmla="*/ 10 h 720"/>
                <a:gd name="T44" fmla="*/ 7 w 923"/>
                <a:gd name="T45" fmla="*/ 11 h 720"/>
                <a:gd name="T46" fmla="*/ 6 w 923"/>
                <a:gd name="T47" fmla="*/ 11 h 720"/>
                <a:gd name="T48" fmla="*/ 5 w 923"/>
                <a:gd name="T49" fmla="*/ 11 h 720"/>
                <a:gd name="T50" fmla="*/ 3 w 923"/>
                <a:gd name="T51" fmla="*/ 11 h 720"/>
                <a:gd name="T52" fmla="*/ 2 w 923"/>
                <a:gd name="T53" fmla="*/ 11 h 720"/>
                <a:gd name="T54" fmla="*/ 2 w 923"/>
                <a:gd name="T55" fmla="*/ 11 h 720"/>
                <a:gd name="T56" fmla="*/ 2 w 923"/>
                <a:gd name="T57" fmla="*/ 12 h 720"/>
                <a:gd name="T58" fmla="*/ 1 w 923"/>
                <a:gd name="T59" fmla="*/ 14 h 720"/>
                <a:gd name="T60" fmla="*/ 1 w 923"/>
                <a:gd name="T61" fmla="*/ 16 h 720"/>
                <a:gd name="T62" fmla="*/ 1 w 923"/>
                <a:gd name="T63" fmla="*/ 16 h 720"/>
                <a:gd name="T64" fmla="*/ 1 w 923"/>
                <a:gd name="T65" fmla="*/ 18 h 720"/>
                <a:gd name="T66" fmla="*/ 1 w 923"/>
                <a:gd name="T67" fmla="*/ 18 h 7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23"/>
                <a:gd name="T103" fmla="*/ 0 h 720"/>
                <a:gd name="T104" fmla="*/ 923 w 923"/>
                <a:gd name="T105" fmla="*/ 720 h 72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23" h="720">
                  <a:moveTo>
                    <a:pt x="72" y="720"/>
                  </a:moveTo>
                  <a:lnTo>
                    <a:pt x="60" y="717"/>
                  </a:lnTo>
                  <a:lnTo>
                    <a:pt x="44" y="711"/>
                  </a:lnTo>
                  <a:lnTo>
                    <a:pt x="22" y="693"/>
                  </a:lnTo>
                  <a:lnTo>
                    <a:pt x="6" y="674"/>
                  </a:lnTo>
                  <a:lnTo>
                    <a:pt x="0" y="656"/>
                  </a:lnTo>
                  <a:lnTo>
                    <a:pt x="0" y="55"/>
                  </a:lnTo>
                  <a:lnTo>
                    <a:pt x="0" y="37"/>
                  </a:lnTo>
                  <a:lnTo>
                    <a:pt x="6" y="18"/>
                  </a:lnTo>
                  <a:lnTo>
                    <a:pt x="22" y="6"/>
                  </a:lnTo>
                  <a:lnTo>
                    <a:pt x="34" y="3"/>
                  </a:lnTo>
                  <a:lnTo>
                    <a:pt x="47" y="0"/>
                  </a:lnTo>
                  <a:lnTo>
                    <a:pt x="60" y="3"/>
                  </a:lnTo>
                  <a:lnTo>
                    <a:pt x="82" y="6"/>
                  </a:lnTo>
                  <a:lnTo>
                    <a:pt x="100" y="15"/>
                  </a:lnTo>
                  <a:lnTo>
                    <a:pt x="116" y="31"/>
                  </a:lnTo>
                  <a:lnTo>
                    <a:pt x="122" y="49"/>
                  </a:lnTo>
                  <a:lnTo>
                    <a:pt x="122" y="55"/>
                  </a:lnTo>
                  <a:lnTo>
                    <a:pt x="126" y="67"/>
                  </a:lnTo>
                  <a:lnTo>
                    <a:pt x="132" y="98"/>
                  </a:lnTo>
                  <a:lnTo>
                    <a:pt x="141" y="137"/>
                  </a:lnTo>
                  <a:lnTo>
                    <a:pt x="157" y="183"/>
                  </a:lnTo>
                  <a:lnTo>
                    <a:pt x="179" y="226"/>
                  </a:lnTo>
                  <a:lnTo>
                    <a:pt x="207" y="259"/>
                  </a:lnTo>
                  <a:lnTo>
                    <a:pt x="223" y="275"/>
                  </a:lnTo>
                  <a:lnTo>
                    <a:pt x="239" y="287"/>
                  </a:lnTo>
                  <a:lnTo>
                    <a:pt x="257" y="293"/>
                  </a:lnTo>
                  <a:lnTo>
                    <a:pt x="279" y="293"/>
                  </a:lnTo>
                  <a:lnTo>
                    <a:pt x="364" y="284"/>
                  </a:lnTo>
                  <a:lnTo>
                    <a:pt x="458" y="269"/>
                  </a:lnTo>
                  <a:lnTo>
                    <a:pt x="556" y="256"/>
                  </a:lnTo>
                  <a:lnTo>
                    <a:pt x="603" y="253"/>
                  </a:lnTo>
                  <a:lnTo>
                    <a:pt x="647" y="256"/>
                  </a:lnTo>
                  <a:lnTo>
                    <a:pt x="823" y="278"/>
                  </a:lnTo>
                  <a:lnTo>
                    <a:pt x="860" y="284"/>
                  </a:lnTo>
                  <a:lnTo>
                    <a:pt x="889" y="293"/>
                  </a:lnTo>
                  <a:lnTo>
                    <a:pt x="911" y="305"/>
                  </a:lnTo>
                  <a:lnTo>
                    <a:pt x="920" y="317"/>
                  </a:lnTo>
                  <a:lnTo>
                    <a:pt x="923" y="339"/>
                  </a:lnTo>
                  <a:lnTo>
                    <a:pt x="923" y="363"/>
                  </a:lnTo>
                  <a:lnTo>
                    <a:pt x="923" y="388"/>
                  </a:lnTo>
                  <a:lnTo>
                    <a:pt x="920" y="403"/>
                  </a:lnTo>
                  <a:lnTo>
                    <a:pt x="911" y="415"/>
                  </a:lnTo>
                  <a:lnTo>
                    <a:pt x="889" y="427"/>
                  </a:lnTo>
                  <a:lnTo>
                    <a:pt x="857" y="436"/>
                  </a:lnTo>
                  <a:lnTo>
                    <a:pt x="820" y="443"/>
                  </a:lnTo>
                  <a:lnTo>
                    <a:pt x="735" y="455"/>
                  </a:lnTo>
                  <a:lnTo>
                    <a:pt x="647" y="464"/>
                  </a:lnTo>
                  <a:lnTo>
                    <a:pt x="603" y="467"/>
                  </a:lnTo>
                  <a:lnTo>
                    <a:pt x="556" y="467"/>
                  </a:lnTo>
                  <a:lnTo>
                    <a:pt x="458" y="455"/>
                  </a:lnTo>
                  <a:lnTo>
                    <a:pt x="364" y="436"/>
                  </a:lnTo>
                  <a:lnTo>
                    <a:pt x="279" y="427"/>
                  </a:lnTo>
                  <a:lnTo>
                    <a:pt x="257" y="430"/>
                  </a:lnTo>
                  <a:lnTo>
                    <a:pt x="239" y="436"/>
                  </a:lnTo>
                  <a:lnTo>
                    <a:pt x="220" y="446"/>
                  </a:lnTo>
                  <a:lnTo>
                    <a:pt x="204" y="461"/>
                  </a:lnTo>
                  <a:lnTo>
                    <a:pt x="176" y="494"/>
                  </a:lnTo>
                  <a:lnTo>
                    <a:pt x="154" y="537"/>
                  </a:lnTo>
                  <a:lnTo>
                    <a:pt x="138" y="580"/>
                  </a:lnTo>
                  <a:lnTo>
                    <a:pt x="126" y="619"/>
                  </a:lnTo>
                  <a:lnTo>
                    <a:pt x="119" y="650"/>
                  </a:lnTo>
                  <a:lnTo>
                    <a:pt x="116" y="662"/>
                  </a:lnTo>
                  <a:lnTo>
                    <a:pt x="116" y="668"/>
                  </a:lnTo>
                  <a:lnTo>
                    <a:pt x="110" y="687"/>
                  </a:lnTo>
                  <a:lnTo>
                    <a:pt x="97" y="705"/>
                  </a:lnTo>
                  <a:lnTo>
                    <a:pt x="82" y="714"/>
                  </a:lnTo>
                  <a:lnTo>
                    <a:pt x="60" y="720"/>
                  </a:lnTo>
                  <a:lnTo>
                    <a:pt x="72" y="720"/>
                  </a:lnTo>
                  <a:close/>
                </a:path>
              </a:pathLst>
            </a:custGeom>
            <a:gradFill rotWithShape="1">
              <a:gsLst>
                <a:gs pos="0">
                  <a:srgbClr val="FF9900"/>
                </a:gs>
                <a:gs pos="100000">
                  <a:srgbClr val="BF0000"/>
                </a:gs>
              </a:gsLst>
              <a:lin ang="5400000" scaled="1"/>
            </a:gradFill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</p:grp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2438400" y="461110"/>
            <a:ext cx="478364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49251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3600" b="1" smtClean="0">
                <a:solidFill>
                  <a:srgbClr val="FF0000"/>
                </a:solidFill>
                <a:latin typeface="Aria "/>
              </a:rPr>
              <a:t>What color is it?</a:t>
            </a:r>
          </a:p>
          <a:p>
            <a:pPr algn="ctr" defTabSz="449251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3600" b="1" smtClean="0">
                <a:solidFill>
                  <a:srgbClr val="FF0000"/>
                </a:solidFill>
                <a:latin typeface="Aria "/>
              </a:rPr>
              <a:t>It is ...</a:t>
            </a:r>
            <a:endParaRPr lang="es-ES" altLang="es-ES" sz="3600" b="1">
              <a:solidFill>
                <a:srgbClr val="FF0000"/>
              </a:solidFill>
              <a:latin typeface="Aria "/>
            </a:endParaRPr>
          </a:p>
        </p:txBody>
      </p:sp>
    </p:spTree>
    <p:extLst>
      <p:ext uri="{BB962C8B-B14F-4D97-AF65-F5344CB8AC3E}">
        <p14:creationId xmlns:p14="http://schemas.microsoft.com/office/powerpoint/2010/main" val="147514580"/>
      </p:ext>
    </p:extLst>
  </p:cSld>
  <p:clrMapOvr>
    <a:masterClrMapping/>
  </p:clrMapOvr>
  <p:transition spd="med" advClick="0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2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6 2.96296E-6 L 0.38282 0.00532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25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R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29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89" y="5449094"/>
            <a:ext cx="3516312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8991600" y="0"/>
            <a:ext cx="3200400" cy="68580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50000">
                <a:schemeClr val="folHlink"/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s-ES">
              <a:latin typeface="Arial" charset="0"/>
            </a:endParaRPr>
          </a:p>
        </p:txBody>
      </p:sp>
      <p:pic>
        <p:nvPicPr>
          <p:cNvPr id="2970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5905" r="5428" b="5472"/>
          <a:stretch>
            <a:fillRect/>
          </a:stretch>
        </p:blipFill>
        <p:spPr bwMode="auto">
          <a:xfrm>
            <a:off x="3694112" y="2868611"/>
            <a:ext cx="2511863" cy="251063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A04B04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9702" name="AutoShape 9">
            <a:hlinkClick r:id="" action="ppaction://noaction">
              <a:snd r:embed="rId7" name="NOO.WAV"/>
            </a:hlinkClick>
          </p:cNvPr>
          <p:cNvSpPr>
            <a:spLocks noChangeArrowheads="1"/>
          </p:cNvSpPr>
          <p:nvPr/>
        </p:nvSpPr>
        <p:spPr bwMode="auto">
          <a:xfrm>
            <a:off x="9084365" y="2231230"/>
            <a:ext cx="3014870" cy="566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sz="3200" b="1" smtClean="0">
                <a:latin typeface="Aria "/>
              </a:rPr>
              <a:t>A. white</a:t>
            </a:r>
            <a:endParaRPr lang="es-ES" altLang="es-ES" sz="3200" b="1">
              <a:latin typeface="Aria "/>
            </a:endParaRPr>
          </a:p>
        </p:txBody>
      </p:sp>
      <p:sp>
        <p:nvSpPr>
          <p:cNvPr id="29703" name="AutoShape 10">
            <a:hlinkClick r:id="" action="ppaction://noaction">
              <a:snd r:embed="rId7" name="NOO.WAV"/>
            </a:hlinkClick>
          </p:cNvPr>
          <p:cNvSpPr>
            <a:spLocks noChangeArrowheads="1"/>
          </p:cNvSpPr>
          <p:nvPr/>
        </p:nvSpPr>
        <p:spPr bwMode="auto">
          <a:xfrm>
            <a:off x="9084365" y="2843764"/>
            <a:ext cx="3014870" cy="566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sz="3200" b="1">
                <a:latin typeface="Aria "/>
              </a:rPr>
              <a:t>B</a:t>
            </a:r>
            <a:r>
              <a:rPr lang="es-ES" altLang="es-ES" sz="3200" b="1" smtClean="0">
                <a:latin typeface="Aria "/>
              </a:rPr>
              <a:t>. yellow</a:t>
            </a:r>
            <a:endParaRPr lang="es-ES" altLang="es-ES" sz="3200" b="1">
              <a:latin typeface="Aria "/>
            </a:endParaRPr>
          </a:p>
        </p:txBody>
      </p:sp>
      <p:sp>
        <p:nvSpPr>
          <p:cNvPr id="29704" name="AutoShape 11">
            <a:hlinkClick r:id="" action="ppaction://noaction">
              <a:snd r:embed="rId7" name="NOO.WAV"/>
            </a:hlinkClick>
          </p:cNvPr>
          <p:cNvSpPr>
            <a:spLocks noChangeArrowheads="1"/>
          </p:cNvSpPr>
          <p:nvPr/>
        </p:nvSpPr>
        <p:spPr bwMode="auto">
          <a:xfrm>
            <a:off x="9061174" y="3464200"/>
            <a:ext cx="3014870" cy="566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sz="3200" b="1" smtClean="0">
                <a:latin typeface="Aria "/>
              </a:rPr>
              <a:t>C. orange</a:t>
            </a:r>
            <a:endParaRPr lang="es-ES" altLang="es-ES" sz="3200" b="1">
              <a:latin typeface="Aria "/>
            </a:endParaRPr>
          </a:p>
        </p:txBody>
      </p:sp>
      <p:sp>
        <p:nvSpPr>
          <p:cNvPr id="31756" name="AutoShape 12"/>
          <p:cNvSpPr>
            <a:spLocks noChangeArrowheads="1"/>
          </p:cNvSpPr>
          <p:nvPr/>
        </p:nvSpPr>
        <p:spPr bwMode="auto">
          <a:xfrm>
            <a:off x="9061174" y="4092034"/>
            <a:ext cx="3014870" cy="5667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0C0C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s-ES" sz="3200" b="1" smtClean="0">
                <a:latin typeface="Aria "/>
              </a:rPr>
              <a:t>D. red</a:t>
            </a:r>
            <a:endParaRPr lang="es-ES" altLang="es-ES" sz="3200" b="1">
              <a:latin typeface="Aria "/>
            </a:endParaRPr>
          </a:p>
        </p:txBody>
      </p:sp>
      <p:pic>
        <p:nvPicPr>
          <p:cNvPr id="29713" name="Picture 21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5917662"/>
            <a:ext cx="788987" cy="7921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3124200" y="5671344"/>
            <a:ext cx="1497013" cy="719137"/>
            <a:chOff x="4432" y="848"/>
            <a:chExt cx="943" cy="453"/>
          </a:xfrm>
        </p:grpSpPr>
        <p:sp>
          <p:nvSpPr>
            <p:cNvPr id="15391" name="Freeform 24"/>
            <p:cNvSpPr>
              <a:spLocks/>
            </p:cNvSpPr>
            <p:nvPr/>
          </p:nvSpPr>
          <p:spPr bwMode="auto">
            <a:xfrm>
              <a:off x="4453" y="848"/>
              <a:ext cx="293" cy="453"/>
            </a:xfrm>
            <a:custGeom>
              <a:avLst/>
              <a:gdLst>
                <a:gd name="T0" fmla="*/ 1 w 528"/>
                <a:gd name="T1" fmla="*/ 0 h 720"/>
                <a:gd name="T2" fmla="*/ 4 w 528"/>
                <a:gd name="T3" fmla="*/ 0 h 720"/>
                <a:gd name="T4" fmla="*/ 4 w 528"/>
                <a:gd name="T5" fmla="*/ 1 h 720"/>
                <a:gd name="T6" fmla="*/ 4 w 528"/>
                <a:gd name="T7" fmla="*/ 1 h 720"/>
                <a:gd name="T8" fmla="*/ 4 w 528"/>
                <a:gd name="T9" fmla="*/ 1 h 720"/>
                <a:gd name="T10" fmla="*/ 4 w 528"/>
                <a:gd name="T11" fmla="*/ 1 h 720"/>
                <a:gd name="T12" fmla="*/ 4 w 528"/>
                <a:gd name="T13" fmla="*/ 2 h 720"/>
                <a:gd name="T14" fmla="*/ 4 w 528"/>
                <a:gd name="T15" fmla="*/ 16 h 720"/>
                <a:gd name="T16" fmla="*/ 4 w 528"/>
                <a:gd name="T17" fmla="*/ 16 h 720"/>
                <a:gd name="T18" fmla="*/ 4 w 528"/>
                <a:gd name="T19" fmla="*/ 17 h 720"/>
                <a:gd name="T20" fmla="*/ 4 w 528"/>
                <a:gd name="T21" fmla="*/ 18 h 720"/>
                <a:gd name="T22" fmla="*/ 4 w 528"/>
                <a:gd name="T23" fmla="*/ 18 h 720"/>
                <a:gd name="T24" fmla="*/ 5 w 528"/>
                <a:gd name="T25" fmla="*/ 18 h 720"/>
                <a:gd name="T26" fmla="*/ 0 w 528"/>
                <a:gd name="T27" fmla="*/ 18 h 720"/>
                <a:gd name="T28" fmla="*/ 1 w 528"/>
                <a:gd name="T29" fmla="*/ 0 h 7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28"/>
                <a:gd name="T46" fmla="*/ 0 h 720"/>
                <a:gd name="T47" fmla="*/ 528 w 528"/>
                <a:gd name="T48" fmla="*/ 720 h 72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28" h="720">
                  <a:moveTo>
                    <a:pt x="13" y="0"/>
                  </a:moveTo>
                  <a:lnTo>
                    <a:pt x="502" y="0"/>
                  </a:lnTo>
                  <a:lnTo>
                    <a:pt x="487" y="3"/>
                  </a:lnTo>
                  <a:lnTo>
                    <a:pt x="474" y="6"/>
                  </a:lnTo>
                  <a:lnTo>
                    <a:pt x="458" y="18"/>
                  </a:lnTo>
                  <a:lnTo>
                    <a:pt x="452" y="37"/>
                  </a:lnTo>
                  <a:lnTo>
                    <a:pt x="452" y="55"/>
                  </a:lnTo>
                  <a:lnTo>
                    <a:pt x="452" y="656"/>
                  </a:lnTo>
                  <a:lnTo>
                    <a:pt x="462" y="674"/>
                  </a:lnTo>
                  <a:lnTo>
                    <a:pt x="474" y="693"/>
                  </a:lnTo>
                  <a:lnTo>
                    <a:pt x="499" y="711"/>
                  </a:lnTo>
                  <a:lnTo>
                    <a:pt x="512" y="717"/>
                  </a:lnTo>
                  <a:lnTo>
                    <a:pt x="528" y="720"/>
                  </a:lnTo>
                  <a:lnTo>
                    <a:pt x="0" y="72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7A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5392" name="Freeform 25"/>
            <p:cNvSpPr>
              <a:spLocks/>
            </p:cNvSpPr>
            <p:nvPr/>
          </p:nvSpPr>
          <p:spPr bwMode="auto">
            <a:xfrm>
              <a:off x="4453" y="848"/>
              <a:ext cx="293" cy="453"/>
            </a:xfrm>
            <a:custGeom>
              <a:avLst/>
              <a:gdLst>
                <a:gd name="T0" fmla="*/ 1 w 528"/>
                <a:gd name="T1" fmla="*/ 0 h 720"/>
                <a:gd name="T2" fmla="*/ 4 w 528"/>
                <a:gd name="T3" fmla="*/ 0 h 720"/>
                <a:gd name="T4" fmla="*/ 4 w 528"/>
                <a:gd name="T5" fmla="*/ 1 h 720"/>
                <a:gd name="T6" fmla="*/ 4 w 528"/>
                <a:gd name="T7" fmla="*/ 1 h 720"/>
                <a:gd name="T8" fmla="*/ 4 w 528"/>
                <a:gd name="T9" fmla="*/ 1 h 720"/>
                <a:gd name="T10" fmla="*/ 4 w 528"/>
                <a:gd name="T11" fmla="*/ 1 h 720"/>
                <a:gd name="T12" fmla="*/ 4 w 528"/>
                <a:gd name="T13" fmla="*/ 2 h 720"/>
                <a:gd name="T14" fmla="*/ 4 w 528"/>
                <a:gd name="T15" fmla="*/ 16 h 720"/>
                <a:gd name="T16" fmla="*/ 4 w 528"/>
                <a:gd name="T17" fmla="*/ 16 h 720"/>
                <a:gd name="T18" fmla="*/ 4 w 528"/>
                <a:gd name="T19" fmla="*/ 17 h 720"/>
                <a:gd name="T20" fmla="*/ 4 w 528"/>
                <a:gd name="T21" fmla="*/ 18 h 720"/>
                <a:gd name="T22" fmla="*/ 4 w 528"/>
                <a:gd name="T23" fmla="*/ 18 h 720"/>
                <a:gd name="T24" fmla="*/ 5 w 528"/>
                <a:gd name="T25" fmla="*/ 18 h 720"/>
                <a:gd name="T26" fmla="*/ 0 w 528"/>
                <a:gd name="T27" fmla="*/ 18 h 7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28"/>
                <a:gd name="T43" fmla="*/ 0 h 720"/>
                <a:gd name="T44" fmla="*/ 528 w 528"/>
                <a:gd name="T45" fmla="*/ 720 h 7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28" h="720">
                  <a:moveTo>
                    <a:pt x="13" y="0"/>
                  </a:moveTo>
                  <a:lnTo>
                    <a:pt x="502" y="0"/>
                  </a:lnTo>
                  <a:lnTo>
                    <a:pt x="487" y="3"/>
                  </a:lnTo>
                  <a:lnTo>
                    <a:pt x="474" y="6"/>
                  </a:lnTo>
                  <a:lnTo>
                    <a:pt x="458" y="18"/>
                  </a:lnTo>
                  <a:lnTo>
                    <a:pt x="452" y="37"/>
                  </a:lnTo>
                  <a:lnTo>
                    <a:pt x="452" y="55"/>
                  </a:lnTo>
                  <a:lnTo>
                    <a:pt x="452" y="656"/>
                  </a:lnTo>
                  <a:lnTo>
                    <a:pt x="462" y="674"/>
                  </a:lnTo>
                  <a:lnTo>
                    <a:pt x="474" y="693"/>
                  </a:lnTo>
                  <a:lnTo>
                    <a:pt x="499" y="711"/>
                  </a:lnTo>
                  <a:lnTo>
                    <a:pt x="512" y="717"/>
                  </a:lnTo>
                  <a:lnTo>
                    <a:pt x="528" y="720"/>
                  </a:lnTo>
                  <a:lnTo>
                    <a:pt x="0" y="720"/>
                  </a:lnTo>
                </a:path>
              </a:pathLst>
            </a:cu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5393" name="Freeform 26"/>
            <p:cNvSpPr>
              <a:spLocks/>
            </p:cNvSpPr>
            <p:nvPr/>
          </p:nvSpPr>
          <p:spPr bwMode="auto">
            <a:xfrm>
              <a:off x="4704" y="848"/>
              <a:ext cx="199" cy="453"/>
            </a:xfrm>
            <a:custGeom>
              <a:avLst/>
              <a:gdLst>
                <a:gd name="T0" fmla="*/ 3 w 358"/>
                <a:gd name="T1" fmla="*/ 18 h 720"/>
                <a:gd name="T2" fmla="*/ 3 w 358"/>
                <a:gd name="T3" fmla="*/ 18 h 720"/>
                <a:gd name="T4" fmla="*/ 3 w 358"/>
                <a:gd name="T5" fmla="*/ 18 h 720"/>
                <a:gd name="T6" fmla="*/ 3 w 358"/>
                <a:gd name="T7" fmla="*/ 17 h 720"/>
                <a:gd name="T8" fmla="*/ 3 w 358"/>
                <a:gd name="T9" fmla="*/ 16 h 720"/>
                <a:gd name="T10" fmla="*/ 2 w 358"/>
                <a:gd name="T11" fmla="*/ 16 h 720"/>
                <a:gd name="T12" fmla="*/ 2 w 358"/>
                <a:gd name="T13" fmla="*/ 2 h 720"/>
                <a:gd name="T14" fmla="*/ 2 w 358"/>
                <a:gd name="T15" fmla="*/ 1 h 720"/>
                <a:gd name="T16" fmla="*/ 3 w 358"/>
                <a:gd name="T17" fmla="*/ 1 h 720"/>
                <a:gd name="T18" fmla="*/ 3 w 358"/>
                <a:gd name="T19" fmla="*/ 1 h 720"/>
                <a:gd name="T20" fmla="*/ 3 w 358"/>
                <a:gd name="T21" fmla="*/ 1 h 720"/>
                <a:gd name="T22" fmla="*/ 3 w 358"/>
                <a:gd name="T23" fmla="*/ 0 h 720"/>
                <a:gd name="T24" fmla="*/ 1 w 358"/>
                <a:gd name="T25" fmla="*/ 0 h 720"/>
                <a:gd name="T26" fmla="*/ 1 w 358"/>
                <a:gd name="T27" fmla="*/ 1 h 720"/>
                <a:gd name="T28" fmla="*/ 1 w 358"/>
                <a:gd name="T29" fmla="*/ 1 h 720"/>
                <a:gd name="T30" fmla="*/ 1 w 358"/>
                <a:gd name="T31" fmla="*/ 1 h 720"/>
                <a:gd name="T32" fmla="*/ 0 w 358"/>
                <a:gd name="T33" fmla="*/ 1 h 720"/>
                <a:gd name="T34" fmla="*/ 0 w 358"/>
                <a:gd name="T35" fmla="*/ 2 h 720"/>
                <a:gd name="T36" fmla="*/ 0 w 358"/>
                <a:gd name="T37" fmla="*/ 16 h 720"/>
                <a:gd name="T38" fmla="*/ 1 w 358"/>
                <a:gd name="T39" fmla="*/ 16 h 720"/>
                <a:gd name="T40" fmla="*/ 1 w 358"/>
                <a:gd name="T41" fmla="*/ 17 h 720"/>
                <a:gd name="T42" fmla="*/ 1 w 358"/>
                <a:gd name="T43" fmla="*/ 18 h 720"/>
                <a:gd name="T44" fmla="*/ 1 w 358"/>
                <a:gd name="T45" fmla="*/ 18 h 720"/>
                <a:gd name="T46" fmla="*/ 1 w 358"/>
                <a:gd name="T47" fmla="*/ 18 h 720"/>
                <a:gd name="T48" fmla="*/ 3 w 358"/>
                <a:gd name="T49" fmla="*/ 18 h 7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358"/>
                <a:gd name="T76" fmla="*/ 0 h 720"/>
                <a:gd name="T77" fmla="*/ 358 w 358"/>
                <a:gd name="T78" fmla="*/ 720 h 72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358" h="720">
                  <a:moveTo>
                    <a:pt x="358" y="720"/>
                  </a:moveTo>
                  <a:lnTo>
                    <a:pt x="346" y="717"/>
                  </a:lnTo>
                  <a:lnTo>
                    <a:pt x="330" y="711"/>
                  </a:lnTo>
                  <a:lnTo>
                    <a:pt x="308" y="693"/>
                  </a:lnTo>
                  <a:lnTo>
                    <a:pt x="292" y="674"/>
                  </a:lnTo>
                  <a:lnTo>
                    <a:pt x="286" y="656"/>
                  </a:lnTo>
                  <a:lnTo>
                    <a:pt x="286" y="55"/>
                  </a:lnTo>
                  <a:lnTo>
                    <a:pt x="286" y="37"/>
                  </a:lnTo>
                  <a:lnTo>
                    <a:pt x="292" y="18"/>
                  </a:lnTo>
                  <a:lnTo>
                    <a:pt x="308" y="6"/>
                  </a:lnTo>
                  <a:lnTo>
                    <a:pt x="320" y="3"/>
                  </a:lnTo>
                  <a:lnTo>
                    <a:pt x="333" y="0"/>
                  </a:lnTo>
                  <a:lnTo>
                    <a:pt x="50" y="0"/>
                  </a:lnTo>
                  <a:lnTo>
                    <a:pt x="35" y="3"/>
                  </a:lnTo>
                  <a:lnTo>
                    <a:pt x="22" y="6"/>
                  </a:lnTo>
                  <a:lnTo>
                    <a:pt x="6" y="18"/>
                  </a:lnTo>
                  <a:lnTo>
                    <a:pt x="0" y="37"/>
                  </a:lnTo>
                  <a:lnTo>
                    <a:pt x="0" y="55"/>
                  </a:lnTo>
                  <a:lnTo>
                    <a:pt x="0" y="656"/>
                  </a:lnTo>
                  <a:lnTo>
                    <a:pt x="10" y="674"/>
                  </a:lnTo>
                  <a:lnTo>
                    <a:pt x="22" y="693"/>
                  </a:lnTo>
                  <a:lnTo>
                    <a:pt x="47" y="711"/>
                  </a:lnTo>
                  <a:lnTo>
                    <a:pt x="60" y="717"/>
                  </a:lnTo>
                  <a:lnTo>
                    <a:pt x="76" y="720"/>
                  </a:lnTo>
                  <a:lnTo>
                    <a:pt x="358" y="720"/>
                  </a:ln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rgbClr val="C0C0C0"/>
                </a:gs>
              </a:gsLst>
              <a:lin ang="5400000" scaled="1"/>
            </a:gradFill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5394" name="Freeform 27"/>
            <p:cNvSpPr>
              <a:spLocks/>
            </p:cNvSpPr>
            <p:nvPr/>
          </p:nvSpPr>
          <p:spPr bwMode="auto">
            <a:xfrm>
              <a:off x="4714" y="848"/>
              <a:ext cx="65" cy="453"/>
            </a:xfrm>
            <a:custGeom>
              <a:avLst/>
              <a:gdLst>
                <a:gd name="T0" fmla="*/ 0 w 116"/>
                <a:gd name="T1" fmla="*/ 0 h 720"/>
                <a:gd name="T2" fmla="*/ 1 w 116"/>
                <a:gd name="T3" fmla="*/ 0 h 720"/>
                <a:gd name="T4" fmla="*/ 1 w 116"/>
                <a:gd name="T5" fmla="*/ 1 h 720"/>
                <a:gd name="T6" fmla="*/ 1 w 116"/>
                <a:gd name="T7" fmla="*/ 1 h 720"/>
                <a:gd name="T8" fmla="*/ 1 w 116"/>
                <a:gd name="T9" fmla="*/ 1 h 720"/>
                <a:gd name="T10" fmla="*/ 1 w 116"/>
                <a:gd name="T11" fmla="*/ 1 h 720"/>
                <a:gd name="T12" fmla="*/ 1 w 116"/>
                <a:gd name="T13" fmla="*/ 2 h 720"/>
                <a:gd name="T14" fmla="*/ 1 w 116"/>
                <a:gd name="T15" fmla="*/ 16 h 720"/>
                <a:gd name="T16" fmla="*/ 1 w 116"/>
                <a:gd name="T17" fmla="*/ 16 h 720"/>
                <a:gd name="T18" fmla="*/ 1 w 116"/>
                <a:gd name="T19" fmla="*/ 17 h 720"/>
                <a:gd name="T20" fmla="*/ 1 w 116"/>
                <a:gd name="T21" fmla="*/ 18 h 720"/>
                <a:gd name="T22" fmla="*/ 1 w 116"/>
                <a:gd name="T23" fmla="*/ 18 h 720"/>
                <a:gd name="T24" fmla="*/ 1 w 116"/>
                <a:gd name="T25" fmla="*/ 18 h 720"/>
                <a:gd name="T26" fmla="*/ 1 w 116"/>
                <a:gd name="T27" fmla="*/ 18 h 7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6"/>
                <a:gd name="T43" fmla="*/ 0 h 720"/>
                <a:gd name="T44" fmla="*/ 116 w 116"/>
                <a:gd name="T45" fmla="*/ 720 h 7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6" h="720">
                  <a:moveTo>
                    <a:pt x="0" y="0"/>
                  </a:moveTo>
                  <a:lnTo>
                    <a:pt x="91" y="0"/>
                  </a:lnTo>
                  <a:lnTo>
                    <a:pt x="75" y="3"/>
                  </a:lnTo>
                  <a:lnTo>
                    <a:pt x="66" y="6"/>
                  </a:lnTo>
                  <a:lnTo>
                    <a:pt x="50" y="18"/>
                  </a:lnTo>
                  <a:lnTo>
                    <a:pt x="44" y="37"/>
                  </a:lnTo>
                  <a:lnTo>
                    <a:pt x="44" y="55"/>
                  </a:lnTo>
                  <a:lnTo>
                    <a:pt x="44" y="656"/>
                  </a:lnTo>
                  <a:lnTo>
                    <a:pt x="50" y="674"/>
                  </a:lnTo>
                  <a:lnTo>
                    <a:pt x="66" y="693"/>
                  </a:lnTo>
                  <a:lnTo>
                    <a:pt x="88" y="711"/>
                  </a:lnTo>
                  <a:lnTo>
                    <a:pt x="100" y="717"/>
                  </a:lnTo>
                  <a:lnTo>
                    <a:pt x="116" y="720"/>
                  </a:lnTo>
                  <a:lnTo>
                    <a:pt x="31" y="720"/>
                  </a:lnTo>
                </a:path>
              </a:pathLst>
            </a:cu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5396" name="Freeform 29"/>
            <p:cNvSpPr>
              <a:spLocks/>
            </p:cNvSpPr>
            <p:nvPr/>
          </p:nvSpPr>
          <p:spPr bwMode="auto">
            <a:xfrm>
              <a:off x="4850" y="848"/>
              <a:ext cx="53" cy="453"/>
            </a:xfrm>
            <a:custGeom>
              <a:avLst/>
              <a:gdLst>
                <a:gd name="T0" fmla="*/ 0 w 94"/>
                <a:gd name="T1" fmla="*/ 0 h 720"/>
                <a:gd name="T2" fmla="*/ 1 w 94"/>
                <a:gd name="T3" fmla="*/ 0 h 720"/>
                <a:gd name="T4" fmla="*/ 1 w 94"/>
                <a:gd name="T5" fmla="*/ 1 h 720"/>
                <a:gd name="T6" fmla="*/ 1 w 94"/>
                <a:gd name="T7" fmla="*/ 1 h 720"/>
                <a:gd name="T8" fmla="*/ 1 w 94"/>
                <a:gd name="T9" fmla="*/ 1 h 720"/>
                <a:gd name="T10" fmla="*/ 1 w 94"/>
                <a:gd name="T11" fmla="*/ 1 h 720"/>
                <a:gd name="T12" fmla="*/ 1 w 94"/>
                <a:gd name="T13" fmla="*/ 2 h 720"/>
                <a:gd name="T14" fmla="*/ 1 w 94"/>
                <a:gd name="T15" fmla="*/ 16 h 720"/>
                <a:gd name="T16" fmla="*/ 1 w 94"/>
                <a:gd name="T17" fmla="*/ 16 h 720"/>
                <a:gd name="T18" fmla="*/ 1 w 94"/>
                <a:gd name="T19" fmla="*/ 17 h 720"/>
                <a:gd name="T20" fmla="*/ 1 w 94"/>
                <a:gd name="T21" fmla="*/ 18 h 720"/>
                <a:gd name="T22" fmla="*/ 1 w 94"/>
                <a:gd name="T23" fmla="*/ 18 h 720"/>
                <a:gd name="T24" fmla="*/ 1 w 94"/>
                <a:gd name="T25" fmla="*/ 18 h 720"/>
                <a:gd name="T26" fmla="*/ 1 w 94"/>
                <a:gd name="T27" fmla="*/ 18 h 72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94"/>
                <a:gd name="T43" fmla="*/ 0 h 720"/>
                <a:gd name="T44" fmla="*/ 94 w 94"/>
                <a:gd name="T45" fmla="*/ 720 h 72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94" h="720">
                  <a:moveTo>
                    <a:pt x="0" y="0"/>
                  </a:moveTo>
                  <a:lnTo>
                    <a:pt x="69" y="0"/>
                  </a:lnTo>
                  <a:lnTo>
                    <a:pt x="56" y="3"/>
                  </a:lnTo>
                  <a:lnTo>
                    <a:pt x="44" y="6"/>
                  </a:lnTo>
                  <a:lnTo>
                    <a:pt x="28" y="18"/>
                  </a:lnTo>
                  <a:lnTo>
                    <a:pt x="22" y="37"/>
                  </a:lnTo>
                  <a:lnTo>
                    <a:pt x="22" y="55"/>
                  </a:lnTo>
                  <a:lnTo>
                    <a:pt x="22" y="656"/>
                  </a:lnTo>
                  <a:lnTo>
                    <a:pt x="28" y="674"/>
                  </a:lnTo>
                  <a:lnTo>
                    <a:pt x="44" y="693"/>
                  </a:lnTo>
                  <a:lnTo>
                    <a:pt x="66" y="711"/>
                  </a:lnTo>
                  <a:lnTo>
                    <a:pt x="82" y="717"/>
                  </a:lnTo>
                  <a:lnTo>
                    <a:pt x="94" y="720"/>
                  </a:lnTo>
                  <a:lnTo>
                    <a:pt x="38" y="720"/>
                  </a:lnTo>
                </a:path>
              </a:pathLst>
            </a:cu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5397" name="Line 30"/>
            <p:cNvSpPr>
              <a:spLocks noChangeShapeType="1"/>
            </p:cNvSpPr>
            <p:nvPr/>
          </p:nvSpPr>
          <p:spPr bwMode="auto">
            <a:xfrm>
              <a:off x="4746" y="857"/>
              <a:ext cx="90" cy="1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5398" name="Line 31"/>
            <p:cNvSpPr>
              <a:spLocks noChangeShapeType="1"/>
            </p:cNvSpPr>
            <p:nvPr/>
          </p:nvSpPr>
          <p:spPr bwMode="auto">
            <a:xfrm>
              <a:off x="4740" y="781"/>
              <a:ext cx="93" cy="0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5399" name="Line 32"/>
            <p:cNvSpPr>
              <a:spLocks noChangeShapeType="1"/>
            </p:cNvSpPr>
            <p:nvPr/>
          </p:nvSpPr>
          <p:spPr bwMode="auto">
            <a:xfrm>
              <a:off x="4739" y="796"/>
              <a:ext cx="90" cy="0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5400" name="Line 33"/>
            <p:cNvSpPr>
              <a:spLocks noChangeShapeType="1"/>
            </p:cNvSpPr>
            <p:nvPr/>
          </p:nvSpPr>
          <p:spPr bwMode="auto">
            <a:xfrm>
              <a:off x="4739" y="1103"/>
              <a:ext cx="90" cy="0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5401" name="Line 34"/>
            <p:cNvSpPr>
              <a:spLocks noChangeShapeType="1"/>
            </p:cNvSpPr>
            <p:nvPr/>
          </p:nvSpPr>
          <p:spPr bwMode="auto">
            <a:xfrm>
              <a:off x="4739" y="1237"/>
              <a:ext cx="90" cy="1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5402" name="Line 35"/>
            <p:cNvSpPr>
              <a:spLocks noChangeShapeType="1"/>
            </p:cNvSpPr>
            <p:nvPr/>
          </p:nvSpPr>
          <p:spPr bwMode="auto">
            <a:xfrm>
              <a:off x="4740" y="1266"/>
              <a:ext cx="93" cy="1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5403" name="Line 36"/>
            <p:cNvSpPr>
              <a:spLocks noChangeShapeType="1"/>
            </p:cNvSpPr>
            <p:nvPr/>
          </p:nvSpPr>
          <p:spPr bwMode="auto">
            <a:xfrm>
              <a:off x="4748" y="1280"/>
              <a:ext cx="90" cy="1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5404" name="Line 37"/>
            <p:cNvSpPr>
              <a:spLocks noChangeShapeType="1"/>
            </p:cNvSpPr>
            <p:nvPr/>
          </p:nvSpPr>
          <p:spPr bwMode="auto">
            <a:xfrm>
              <a:off x="4754" y="1207"/>
              <a:ext cx="93" cy="0"/>
            </a:xfrm>
            <a:prstGeom prst="line">
              <a:avLst/>
            </a:prstGeom>
            <a:noFill/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5405" name="Freeform 38"/>
            <p:cNvSpPr>
              <a:spLocks/>
            </p:cNvSpPr>
            <p:nvPr/>
          </p:nvSpPr>
          <p:spPr bwMode="auto">
            <a:xfrm>
              <a:off x="4432" y="848"/>
              <a:ext cx="216" cy="451"/>
            </a:xfrm>
            <a:custGeom>
              <a:avLst/>
              <a:gdLst>
                <a:gd name="T0" fmla="*/ 1 w 390"/>
                <a:gd name="T1" fmla="*/ 18 h 717"/>
                <a:gd name="T2" fmla="*/ 1 w 390"/>
                <a:gd name="T3" fmla="*/ 17 h 717"/>
                <a:gd name="T4" fmla="*/ 1 w 390"/>
                <a:gd name="T5" fmla="*/ 16 h 717"/>
                <a:gd name="T6" fmla="*/ 0 w 390"/>
                <a:gd name="T7" fmla="*/ 16 h 717"/>
                <a:gd name="T8" fmla="*/ 0 w 390"/>
                <a:gd name="T9" fmla="*/ 16 h 717"/>
                <a:gd name="T10" fmla="*/ 2 w 390"/>
                <a:gd name="T11" fmla="*/ 16 h 717"/>
                <a:gd name="T12" fmla="*/ 0 w 390"/>
                <a:gd name="T13" fmla="*/ 15 h 717"/>
                <a:gd name="T14" fmla="*/ 0 w 390"/>
                <a:gd name="T15" fmla="*/ 12 h 717"/>
                <a:gd name="T16" fmla="*/ 2 w 390"/>
                <a:gd name="T17" fmla="*/ 12 h 717"/>
                <a:gd name="T18" fmla="*/ 0 w 390"/>
                <a:gd name="T19" fmla="*/ 12 h 717"/>
                <a:gd name="T20" fmla="*/ 0 w 390"/>
                <a:gd name="T21" fmla="*/ 10 h 717"/>
                <a:gd name="T22" fmla="*/ 2 w 390"/>
                <a:gd name="T23" fmla="*/ 10 h 717"/>
                <a:gd name="T24" fmla="*/ 0 w 390"/>
                <a:gd name="T25" fmla="*/ 9 h 717"/>
                <a:gd name="T26" fmla="*/ 0 w 390"/>
                <a:gd name="T27" fmla="*/ 8 h 717"/>
                <a:gd name="T28" fmla="*/ 2 w 390"/>
                <a:gd name="T29" fmla="*/ 8 h 717"/>
                <a:gd name="T30" fmla="*/ 0 w 390"/>
                <a:gd name="T31" fmla="*/ 8 h 717"/>
                <a:gd name="T32" fmla="*/ 0 w 390"/>
                <a:gd name="T33" fmla="*/ 5 h 717"/>
                <a:gd name="T34" fmla="*/ 1 w 390"/>
                <a:gd name="T35" fmla="*/ 5 h 717"/>
                <a:gd name="T36" fmla="*/ 0 w 390"/>
                <a:gd name="T37" fmla="*/ 5 h 717"/>
                <a:gd name="T38" fmla="*/ 0 w 390"/>
                <a:gd name="T39" fmla="*/ 3 h 717"/>
                <a:gd name="T40" fmla="*/ 3 w 390"/>
                <a:gd name="T41" fmla="*/ 3 h 717"/>
                <a:gd name="T42" fmla="*/ 0 w 390"/>
                <a:gd name="T43" fmla="*/ 3 h 717"/>
                <a:gd name="T44" fmla="*/ 0 w 390"/>
                <a:gd name="T45" fmla="*/ 1 h 717"/>
                <a:gd name="T46" fmla="*/ 1 w 390"/>
                <a:gd name="T47" fmla="*/ 1 h 717"/>
                <a:gd name="T48" fmla="*/ 1 w 390"/>
                <a:gd name="T49" fmla="*/ 1 h 717"/>
                <a:gd name="T50" fmla="*/ 1 w 390"/>
                <a:gd name="T51" fmla="*/ 1 h 717"/>
                <a:gd name="T52" fmla="*/ 1 w 390"/>
                <a:gd name="T53" fmla="*/ 0 h 717"/>
                <a:gd name="T54" fmla="*/ 3 w 390"/>
                <a:gd name="T55" fmla="*/ 0 h 717"/>
                <a:gd name="T56" fmla="*/ 3 w 390"/>
                <a:gd name="T57" fmla="*/ 1 h 717"/>
                <a:gd name="T58" fmla="*/ 3 w 390"/>
                <a:gd name="T59" fmla="*/ 1 h 717"/>
                <a:gd name="T60" fmla="*/ 3 w 390"/>
                <a:gd name="T61" fmla="*/ 1 h 717"/>
                <a:gd name="T62" fmla="*/ 3 w 390"/>
                <a:gd name="T63" fmla="*/ 1 h 717"/>
                <a:gd name="T64" fmla="*/ 3 w 390"/>
                <a:gd name="T65" fmla="*/ 8 h 717"/>
                <a:gd name="T66" fmla="*/ 3 w 390"/>
                <a:gd name="T67" fmla="*/ 8 h 717"/>
                <a:gd name="T68" fmla="*/ 3 w 390"/>
                <a:gd name="T69" fmla="*/ 8 h 717"/>
                <a:gd name="T70" fmla="*/ 3 w 390"/>
                <a:gd name="T71" fmla="*/ 9 h 717"/>
                <a:gd name="T72" fmla="*/ 3 w 390"/>
                <a:gd name="T73" fmla="*/ 9 h 717"/>
                <a:gd name="T74" fmla="*/ 3 w 390"/>
                <a:gd name="T75" fmla="*/ 9 h 717"/>
                <a:gd name="T76" fmla="*/ 3 w 390"/>
                <a:gd name="T77" fmla="*/ 13 h 717"/>
                <a:gd name="T78" fmla="*/ 3 w 390"/>
                <a:gd name="T79" fmla="*/ 14 h 717"/>
                <a:gd name="T80" fmla="*/ 3 w 390"/>
                <a:gd name="T81" fmla="*/ 14 h 717"/>
                <a:gd name="T82" fmla="*/ 3 w 390"/>
                <a:gd name="T83" fmla="*/ 16 h 717"/>
                <a:gd name="T84" fmla="*/ 3 w 390"/>
                <a:gd name="T85" fmla="*/ 16 h 717"/>
                <a:gd name="T86" fmla="*/ 3 w 390"/>
                <a:gd name="T87" fmla="*/ 17 h 717"/>
                <a:gd name="T88" fmla="*/ 3 w 390"/>
                <a:gd name="T89" fmla="*/ 18 h 717"/>
                <a:gd name="T90" fmla="*/ 3 w 390"/>
                <a:gd name="T91" fmla="*/ 18 h 717"/>
                <a:gd name="T92" fmla="*/ 3 w 390"/>
                <a:gd name="T93" fmla="*/ 18 h 717"/>
                <a:gd name="T94" fmla="*/ 1 w 390"/>
                <a:gd name="T95" fmla="*/ 18 h 71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90"/>
                <a:gd name="T145" fmla="*/ 0 h 717"/>
                <a:gd name="T146" fmla="*/ 390 w 390"/>
                <a:gd name="T147" fmla="*/ 717 h 71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90" h="717">
                  <a:moveTo>
                    <a:pt x="32" y="717"/>
                  </a:moveTo>
                  <a:lnTo>
                    <a:pt x="13" y="699"/>
                  </a:lnTo>
                  <a:lnTo>
                    <a:pt x="3" y="674"/>
                  </a:lnTo>
                  <a:lnTo>
                    <a:pt x="0" y="650"/>
                  </a:lnTo>
                  <a:lnTo>
                    <a:pt x="0" y="632"/>
                  </a:lnTo>
                  <a:lnTo>
                    <a:pt x="223" y="632"/>
                  </a:lnTo>
                  <a:lnTo>
                    <a:pt x="0" y="619"/>
                  </a:lnTo>
                  <a:lnTo>
                    <a:pt x="0" y="482"/>
                  </a:lnTo>
                  <a:lnTo>
                    <a:pt x="208" y="485"/>
                  </a:lnTo>
                  <a:lnTo>
                    <a:pt x="0" y="470"/>
                  </a:lnTo>
                  <a:lnTo>
                    <a:pt x="0" y="400"/>
                  </a:lnTo>
                  <a:lnTo>
                    <a:pt x="204" y="394"/>
                  </a:lnTo>
                  <a:lnTo>
                    <a:pt x="0" y="388"/>
                  </a:lnTo>
                  <a:lnTo>
                    <a:pt x="0" y="333"/>
                  </a:lnTo>
                  <a:lnTo>
                    <a:pt x="277" y="330"/>
                  </a:lnTo>
                  <a:lnTo>
                    <a:pt x="0" y="317"/>
                  </a:lnTo>
                  <a:lnTo>
                    <a:pt x="0" y="211"/>
                  </a:lnTo>
                  <a:lnTo>
                    <a:pt x="154" y="211"/>
                  </a:lnTo>
                  <a:lnTo>
                    <a:pt x="0" y="205"/>
                  </a:lnTo>
                  <a:lnTo>
                    <a:pt x="0" y="125"/>
                  </a:lnTo>
                  <a:lnTo>
                    <a:pt x="305" y="116"/>
                  </a:lnTo>
                  <a:lnTo>
                    <a:pt x="0" y="116"/>
                  </a:lnTo>
                  <a:lnTo>
                    <a:pt x="0" y="49"/>
                  </a:lnTo>
                  <a:lnTo>
                    <a:pt x="3" y="31"/>
                  </a:lnTo>
                  <a:lnTo>
                    <a:pt x="16" y="15"/>
                  </a:lnTo>
                  <a:lnTo>
                    <a:pt x="29" y="6"/>
                  </a:lnTo>
                  <a:lnTo>
                    <a:pt x="41" y="0"/>
                  </a:lnTo>
                  <a:lnTo>
                    <a:pt x="368" y="0"/>
                  </a:lnTo>
                  <a:lnTo>
                    <a:pt x="352" y="3"/>
                  </a:lnTo>
                  <a:lnTo>
                    <a:pt x="336" y="15"/>
                  </a:lnTo>
                  <a:lnTo>
                    <a:pt x="324" y="31"/>
                  </a:lnTo>
                  <a:lnTo>
                    <a:pt x="321" y="49"/>
                  </a:lnTo>
                  <a:lnTo>
                    <a:pt x="321" y="333"/>
                  </a:lnTo>
                  <a:lnTo>
                    <a:pt x="330" y="342"/>
                  </a:lnTo>
                  <a:lnTo>
                    <a:pt x="324" y="345"/>
                  </a:lnTo>
                  <a:lnTo>
                    <a:pt x="321" y="351"/>
                  </a:lnTo>
                  <a:lnTo>
                    <a:pt x="324" y="357"/>
                  </a:lnTo>
                  <a:lnTo>
                    <a:pt x="324" y="543"/>
                  </a:lnTo>
                  <a:lnTo>
                    <a:pt x="330" y="555"/>
                  </a:lnTo>
                  <a:lnTo>
                    <a:pt x="324" y="555"/>
                  </a:lnTo>
                  <a:lnTo>
                    <a:pt x="324" y="635"/>
                  </a:lnTo>
                  <a:lnTo>
                    <a:pt x="330" y="662"/>
                  </a:lnTo>
                  <a:lnTo>
                    <a:pt x="343" y="687"/>
                  </a:lnTo>
                  <a:lnTo>
                    <a:pt x="365" y="708"/>
                  </a:lnTo>
                  <a:lnTo>
                    <a:pt x="377" y="714"/>
                  </a:lnTo>
                  <a:lnTo>
                    <a:pt x="390" y="717"/>
                  </a:lnTo>
                  <a:lnTo>
                    <a:pt x="32" y="717"/>
                  </a:lnTo>
                  <a:close/>
                </a:path>
              </a:pathLst>
            </a:custGeom>
            <a:solidFill>
              <a:srgbClr val="FF0000"/>
            </a:solidFill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  <p:sp>
          <p:nvSpPr>
            <p:cNvPr id="15406" name="Freeform 39"/>
            <p:cNvSpPr>
              <a:spLocks/>
            </p:cNvSpPr>
            <p:nvPr/>
          </p:nvSpPr>
          <p:spPr bwMode="auto">
            <a:xfrm>
              <a:off x="4863" y="848"/>
              <a:ext cx="512" cy="453"/>
            </a:xfrm>
            <a:custGeom>
              <a:avLst/>
              <a:gdLst>
                <a:gd name="T0" fmla="*/ 1 w 923"/>
                <a:gd name="T1" fmla="*/ 18 h 720"/>
                <a:gd name="T2" fmla="*/ 1 w 923"/>
                <a:gd name="T3" fmla="*/ 17 h 720"/>
                <a:gd name="T4" fmla="*/ 0 w 923"/>
                <a:gd name="T5" fmla="*/ 16 h 720"/>
                <a:gd name="T6" fmla="*/ 0 w 923"/>
                <a:gd name="T7" fmla="*/ 1 h 720"/>
                <a:gd name="T8" fmla="*/ 1 w 923"/>
                <a:gd name="T9" fmla="*/ 1 h 720"/>
                <a:gd name="T10" fmla="*/ 1 w 923"/>
                <a:gd name="T11" fmla="*/ 0 h 720"/>
                <a:gd name="T12" fmla="*/ 1 w 923"/>
                <a:gd name="T13" fmla="*/ 1 h 720"/>
                <a:gd name="T14" fmla="*/ 1 w 923"/>
                <a:gd name="T15" fmla="*/ 1 h 720"/>
                <a:gd name="T16" fmla="*/ 1 w 923"/>
                <a:gd name="T17" fmla="*/ 2 h 720"/>
                <a:gd name="T18" fmla="*/ 1 w 923"/>
                <a:gd name="T19" fmla="*/ 3 h 720"/>
                <a:gd name="T20" fmla="*/ 1 w 923"/>
                <a:gd name="T21" fmla="*/ 4 h 720"/>
                <a:gd name="T22" fmla="*/ 2 w 923"/>
                <a:gd name="T23" fmla="*/ 6 h 720"/>
                <a:gd name="T24" fmla="*/ 2 w 923"/>
                <a:gd name="T25" fmla="*/ 7 h 720"/>
                <a:gd name="T26" fmla="*/ 2 w 923"/>
                <a:gd name="T27" fmla="*/ 7 h 720"/>
                <a:gd name="T28" fmla="*/ 4 w 923"/>
                <a:gd name="T29" fmla="*/ 6 h 720"/>
                <a:gd name="T30" fmla="*/ 6 w 923"/>
                <a:gd name="T31" fmla="*/ 6 h 720"/>
                <a:gd name="T32" fmla="*/ 7 w 923"/>
                <a:gd name="T33" fmla="*/ 7 h 720"/>
                <a:gd name="T34" fmla="*/ 8 w 923"/>
                <a:gd name="T35" fmla="*/ 7 h 720"/>
                <a:gd name="T36" fmla="*/ 8 w 923"/>
                <a:gd name="T37" fmla="*/ 8 h 720"/>
                <a:gd name="T38" fmla="*/ 8 w 923"/>
                <a:gd name="T39" fmla="*/ 9 h 720"/>
                <a:gd name="T40" fmla="*/ 8 w 923"/>
                <a:gd name="T41" fmla="*/ 10 h 720"/>
                <a:gd name="T42" fmla="*/ 8 w 923"/>
                <a:gd name="T43" fmla="*/ 10 h 720"/>
                <a:gd name="T44" fmla="*/ 7 w 923"/>
                <a:gd name="T45" fmla="*/ 11 h 720"/>
                <a:gd name="T46" fmla="*/ 6 w 923"/>
                <a:gd name="T47" fmla="*/ 11 h 720"/>
                <a:gd name="T48" fmla="*/ 5 w 923"/>
                <a:gd name="T49" fmla="*/ 11 h 720"/>
                <a:gd name="T50" fmla="*/ 3 w 923"/>
                <a:gd name="T51" fmla="*/ 11 h 720"/>
                <a:gd name="T52" fmla="*/ 2 w 923"/>
                <a:gd name="T53" fmla="*/ 11 h 720"/>
                <a:gd name="T54" fmla="*/ 2 w 923"/>
                <a:gd name="T55" fmla="*/ 11 h 720"/>
                <a:gd name="T56" fmla="*/ 2 w 923"/>
                <a:gd name="T57" fmla="*/ 12 h 720"/>
                <a:gd name="T58" fmla="*/ 1 w 923"/>
                <a:gd name="T59" fmla="*/ 14 h 720"/>
                <a:gd name="T60" fmla="*/ 1 w 923"/>
                <a:gd name="T61" fmla="*/ 16 h 720"/>
                <a:gd name="T62" fmla="*/ 1 w 923"/>
                <a:gd name="T63" fmla="*/ 16 h 720"/>
                <a:gd name="T64" fmla="*/ 1 w 923"/>
                <a:gd name="T65" fmla="*/ 18 h 720"/>
                <a:gd name="T66" fmla="*/ 1 w 923"/>
                <a:gd name="T67" fmla="*/ 18 h 7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23"/>
                <a:gd name="T103" fmla="*/ 0 h 720"/>
                <a:gd name="T104" fmla="*/ 923 w 923"/>
                <a:gd name="T105" fmla="*/ 720 h 72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23" h="720">
                  <a:moveTo>
                    <a:pt x="72" y="720"/>
                  </a:moveTo>
                  <a:lnTo>
                    <a:pt x="60" y="717"/>
                  </a:lnTo>
                  <a:lnTo>
                    <a:pt x="44" y="711"/>
                  </a:lnTo>
                  <a:lnTo>
                    <a:pt x="22" y="693"/>
                  </a:lnTo>
                  <a:lnTo>
                    <a:pt x="6" y="674"/>
                  </a:lnTo>
                  <a:lnTo>
                    <a:pt x="0" y="656"/>
                  </a:lnTo>
                  <a:lnTo>
                    <a:pt x="0" y="55"/>
                  </a:lnTo>
                  <a:lnTo>
                    <a:pt x="0" y="37"/>
                  </a:lnTo>
                  <a:lnTo>
                    <a:pt x="6" y="18"/>
                  </a:lnTo>
                  <a:lnTo>
                    <a:pt x="22" y="6"/>
                  </a:lnTo>
                  <a:lnTo>
                    <a:pt x="34" y="3"/>
                  </a:lnTo>
                  <a:lnTo>
                    <a:pt x="47" y="0"/>
                  </a:lnTo>
                  <a:lnTo>
                    <a:pt x="60" y="3"/>
                  </a:lnTo>
                  <a:lnTo>
                    <a:pt x="82" y="6"/>
                  </a:lnTo>
                  <a:lnTo>
                    <a:pt x="100" y="15"/>
                  </a:lnTo>
                  <a:lnTo>
                    <a:pt x="116" y="31"/>
                  </a:lnTo>
                  <a:lnTo>
                    <a:pt x="122" y="49"/>
                  </a:lnTo>
                  <a:lnTo>
                    <a:pt x="122" y="55"/>
                  </a:lnTo>
                  <a:lnTo>
                    <a:pt x="126" y="67"/>
                  </a:lnTo>
                  <a:lnTo>
                    <a:pt x="132" y="98"/>
                  </a:lnTo>
                  <a:lnTo>
                    <a:pt x="141" y="137"/>
                  </a:lnTo>
                  <a:lnTo>
                    <a:pt x="157" y="183"/>
                  </a:lnTo>
                  <a:lnTo>
                    <a:pt x="179" y="226"/>
                  </a:lnTo>
                  <a:lnTo>
                    <a:pt x="207" y="259"/>
                  </a:lnTo>
                  <a:lnTo>
                    <a:pt x="223" y="275"/>
                  </a:lnTo>
                  <a:lnTo>
                    <a:pt x="239" y="287"/>
                  </a:lnTo>
                  <a:lnTo>
                    <a:pt x="257" y="293"/>
                  </a:lnTo>
                  <a:lnTo>
                    <a:pt x="279" y="293"/>
                  </a:lnTo>
                  <a:lnTo>
                    <a:pt x="364" y="284"/>
                  </a:lnTo>
                  <a:lnTo>
                    <a:pt x="458" y="269"/>
                  </a:lnTo>
                  <a:lnTo>
                    <a:pt x="556" y="256"/>
                  </a:lnTo>
                  <a:lnTo>
                    <a:pt x="603" y="253"/>
                  </a:lnTo>
                  <a:lnTo>
                    <a:pt x="647" y="256"/>
                  </a:lnTo>
                  <a:lnTo>
                    <a:pt x="823" y="278"/>
                  </a:lnTo>
                  <a:lnTo>
                    <a:pt x="860" y="284"/>
                  </a:lnTo>
                  <a:lnTo>
                    <a:pt x="889" y="293"/>
                  </a:lnTo>
                  <a:lnTo>
                    <a:pt x="911" y="305"/>
                  </a:lnTo>
                  <a:lnTo>
                    <a:pt x="920" y="317"/>
                  </a:lnTo>
                  <a:lnTo>
                    <a:pt x="923" y="339"/>
                  </a:lnTo>
                  <a:lnTo>
                    <a:pt x="923" y="363"/>
                  </a:lnTo>
                  <a:lnTo>
                    <a:pt x="923" y="388"/>
                  </a:lnTo>
                  <a:lnTo>
                    <a:pt x="920" y="403"/>
                  </a:lnTo>
                  <a:lnTo>
                    <a:pt x="911" y="415"/>
                  </a:lnTo>
                  <a:lnTo>
                    <a:pt x="889" y="427"/>
                  </a:lnTo>
                  <a:lnTo>
                    <a:pt x="857" y="436"/>
                  </a:lnTo>
                  <a:lnTo>
                    <a:pt x="820" y="443"/>
                  </a:lnTo>
                  <a:lnTo>
                    <a:pt x="735" y="455"/>
                  </a:lnTo>
                  <a:lnTo>
                    <a:pt x="647" y="464"/>
                  </a:lnTo>
                  <a:lnTo>
                    <a:pt x="603" y="467"/>
                  </a:lnTo>
                  <a:lnTo>
                    <a:pt x="556" y="467"/>
                  </a:lnTo>
                  <a:lnTo>
                    <a:pt x="458" y="455"/>
                  </a:lnTo>
                  <a:lnTo>
                    <a:pt x="364" y="436"/>
                  </a:lnTo>
                  <a:lnTo>
                    <a:pt x="279" y="427"/>
                  </a:lnTo>
                  <a:lnTo>
                    <a:pt x="257" y="430"/>
                  </a:lnTo>
                  <a:lnTo>
                    <a:pt x="239" y="436"/>
                  </a:lnTo>
                  <a:lnTo>
                    <a:pt x="220" y="446"/>
                  </a:lnTo>
                  <a:lnTo>
                    <a:pt x="204" y="461"/>
                  </a:lnTo>
                  <a:lnTo>
                    <a:pt x="176" y="494"/>
                  </a:lnTo>
                  <a:lnTo>
                    <a:pt x="154" y="537"/>
                  </a:lnTo>
                  <a:lnTo>
                    <a:pt x="138" y="580"/>
                  </a:lnTo>
                  <a:lnTo>
                    <a:pt x="126" y="619"/>
                  </a:lnTo>
                  <a:lnTo>
                    <a:pt x="119" y="650"/>
                  </a:lnTo>
                  <a:lnTo>
                    <a:pt x="116" y="662"/>
                  </a:lnTo>
                  <a:lnTo>
                    <a:pt x="116" y="668"/>
                  </a:lnTo>
                  <a:lnTo>
                    <a:pt x="110" y="687"/>
                  </a:lnTo>
                  <a:lnTo>
                    <a:pt x="97" y="705"/>
                  </a:lnTo>
                  <a:lnTo>
                    <a:pt x="82" y="714"/>
                  </a:lnTo>
                  <a:lnTo>
                    <a:pt x="60" y="720"/>
                  </a:lnTo>
                  <a:lnTo>
                    <a:pt x="72" y="720"/>
                  </a:lnTo>
                  <a:close/>
                </a:path>
              </a:pathLst>
            </a:custGeom>
            <a:gradFill rotWithShape="1">
              <a:gsLst>
                <a:gs pos="0">
                  <a:srgbClr val="FF9900"/>
                </a:gs>
                <a:gs pos="100000">
                  <a:srgbClr val="BF0000"/>
                </a:gs>
              </a:gsLst>
              <a:lin ang="5400000" scaled="1"/>
            </a:gradFill>
            <a:ln w="0" algn="ctr">
              <a:noFill/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s-ES">
                <a:latin typeface="Arial" charset="0"/>
              </a:endParaRPr>
            </a:p>
          </p:txBody>
        </p:sp>
      </p:grp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2218534" y="862567"/>
            <a:ext cx="478364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49251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3600" b="1" smtClean="0">
                <a:solidFill>
                  <a:srgbClr val="FF0000"/>
                </a:solidFill>
                <a:latin typeface="Aria "/>
              </a:rPr>
              <a:t>What color are they?</a:t>
            </a:r>
          </a:p>
          <a:p>
            <a:pPr defTabSz="449251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s-ES" altLang="es-ES" sz="3600" b="1" smtClean="0">
                <a:solidFill>
                  <a:srgbClr val="FF0000"/>
                </a:solidFill>
                <a:latin typeface="Aria "/>
              </a:rPr>
              <a:t>They’re...</a:t>
            </a:r>
            <a:endParaRPr lang="es-ES" altLang="es-ES" sz="3600" b="1">
              <a:solidFill>
                <a:srgbClr val="FF0000"/>
              </a:solidFill>
              <a:latin typeface="Aria "/>
            </a:endParaRPr>
          </a:p>
        </p:txBody>
      </p:sp>
    </p:spTree>
    <p:extLst>
      <p:ext uri="{BB962C8B-B14F-4D97-AF65-F5344CB8AC3E}">
        <p14:creationId xmlns:p14="http://schemas.microsoft.com/office/powerpoint/2010/main" val="82012964"/>
      </p:ext>
    </p:extLst>
  </p:cSld>
  <p:clrMapOvr>
    <a:masterClrMapping/>
  </p:clrMapOvr>
  <p:transition spd="med" advClick="0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7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6 -1.48148E-6 L 0.33559 0.00023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J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7480</TotalTime>
  <Words>651</Words>
  <Application>Microsoft Office PowerPoint</Application>
  <PresentationFormat>Custom</PresentationFormat>
  <Paragraphs>205</Paragraphs>
  <Slides>37</Slides>
  <Notes>19</Notes>
  <HiddenSlides>0</HiddenSlides>
  <MMClips>23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437</cp:revision>
  <dcterms:created xsi:type="dcterms:W3CDTF">2006-08-16T00:00:00Z</dcterms:created>
  <dcterms:modified xsi:type="dcterms:W3CDTF">2024-05-13T01:54:35Z</dcterms:modified>
</cp:coreProperties>
</file>