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76" r:id="rId2"/>
    <p:sldId id="302" r:id="rId3"/>
    <p:sldId id="257" r:id="rId4"/>
    <p:sldId id="258" r:id="rId5"/>
    <p:sldId id="259" r:id="rId6"/>
    <p:sldId id="260" r:id="rId7"/>
    <p:sldId id="477" r:id="rId8"/>
    <p:sldId id="4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CD4E-63C2-43FB-A292-7C0084F0B41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713D9-54D2-48F8-9132-C32E7BED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8BAEBD7-E75D-447E-89CD-E6CE5684C1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0A19027-715A-4A85-83CC-8D36BAD79E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E1196CD-E83A-48F9-82DC-DDF7CBCB6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7B5FDC-732D-4BB2-87F4-C0CE4903F1A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CC32-8883-4060-8B16-A9C84371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42319-6BD1-47EF-899C-B8342F9D8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BDA09-7BB3-47A3-AD31-EA60AE19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4119-862C-4792-B252-FA84E64DE82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25504-9228-40CD-A17F-BF496CD1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29BA2-B7F3-4BBB-B0CE-9590128D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87B8-7315-4B90-B8FA-F0C149A6E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64C7-7982-4A8D-A825-DE3E8C56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537EA-15D3-4AA6-BB78-7883DC907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96758-8B94-4362-BCDB-1ECC5BF3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4119-862C-4792-B252-FA84E64DE82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1F6F5-E6FE-4BCB-9E3C-65682A76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875AE-2C51-4A64-82DD-26860C03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87B8-7315-4B90-B8FA-F0C149A6E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4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3CE87-A86A-4381-AD58-810889F09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326DD-8A9C-4C10-B538-B4A214E27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A27FC-D540-4D0D-AFD8-4BD8B0D4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4119-862C-4792-B252-FA84E64DE82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56585-1A43-4DAD-9CFA-28A92FB6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73D34-9F05-4043-9CAE-1F206445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87B8-7315-4B90-B8FA-F0C149A6E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6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E0DA-4C90-4304-8C5A-B3F29A82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38CEE-0E65-4F78-A17E-7EFA6AFD8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9BC5B-DFBA-4E51-8402-E56422A4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4119-862C-4792-B252-FA84E64DE82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E591B-6154-4552-8DEF-AD342238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422B6-AF5F-4C2B-9CEC-3CD869BF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87B8-7315-4B90-B8FA-F0C149A6E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450D-1F96-49C7-815F-A72E581A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8E3CC-A81F-4788-8489-427EC632C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9676-00FF-4172-8D44-D48A391C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4119-862C-4792-B252-FA84E64DE82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50776-1C87-4671-9D88-FD057189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EB7FF-A443-43A2-8889-0CCCF397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87B8-7315-4B90-B8FA-F0C149A6E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0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BE08-1940-4603-AF75-77B29CA5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830E-93A3-4A55-8C3A-790E563DB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A234F-EACF-4F8F-9C2E-C82A2E847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ECE53-0FCA-4013-A98D-7C7C5107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4119-862C-4792-B252-FA84E64DE82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16160-5B66-4037-8169-2A58D5AD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61878-605C-4518-898A-4DCCE736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87B8-7315-4B90-B8FA-F0C149A6E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50C7-FE2A-4B9B-BD87-5997DCC4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6DC0E-86A9-4F11-92F0-F413624F3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98C3B-67F9-45FB-A2DD-B6987EDC3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0F879-EFD4-4388-BB7F-3D6D15B82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93417-89DA-4F1E-A48B-4A7712897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BE3B4-079C-4B18-B581-4A37A081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4119-862C-4792-B252-FA84E64DE82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E8EC2-75CD-47F5-BE96-389CC64E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AE428-6BB1-4E1F-AF0D-56A46C5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87B8-7315-4B90-B8FA-F0C149A6E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54AD-6119-4BA6-A83F-58EA8FA9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971D4-2F92-4C37-8A8C-217CEB0E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4119-862C-4792-B252-FA84E64DE82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D08B9-996B-442F-A6B2-AE23CA74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97D66-CD05-4F99-A912-66F83DDD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87B8-7315-4B90-B8FA-F0C149A6E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7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CA2DD-81D2-41F3-AA51-8EDFB523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4119-862C-4792-B252-FA84E64DE82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1755C-FE1F-41E6-8FF7-CB156414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5FBDE-5635-45A3-8CDF-6CF7D2D7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87B8-7315-4B90-B8FA-F0C149A6E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4DA3-0918-4662-9DA4-C4211D4E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95FD-95A5-49DE-8FD4-6A4DAEB1E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FC0C8-22F3-4868-BBCE-A95F5BA58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CC8E1-2DFB-40F4-98CE-D8B3625D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4119-862C-4792-B252-FA84E64DE82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7D33F-237A-4640-BB2E-2CD102D0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9B7F4-985F-4F5B-B029-C95C4C4F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87B8-7315-4B90-B8FA-F0C149A6E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5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DAB6-9839-4255-AEAB-59D9E3C6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72A05F-42E1-4E33-A1E5-1EFD90A0E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85FFE-376E-42EF-A948-2590B3BC2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C3B7A-B156-44BE-9F56-D75650F8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4119-862C-4792-B252-FA84E64DE82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5899A-988E-4DD0-9868-ECE6D3BA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23853-363D-4D21-B422-0967BBFD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87B8-7315-4B90-B8FA-F0C149A6E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7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7C82FA-4A3A-4270-A2BE-20E849E7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DBA72-3E0E-46CA-8BC3-B07275BD8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A4156-98B1-40D9-AC83-4265840A8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04119-862C-4792-B252-FA84E64DE82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980A5-BD9E-4E24-8581-3ABC7160F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7786F-035C-4979-9BFE-7DCDB3C7B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D87B8-7315-4B90-B8FA-F0C149A6E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4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T&#7841;m%20Bi&#7879;t%20B&#250;p%20B&#234;%20Th&#226;n%20Y&#234;u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>
            <a:extLst>
              <a:ext uri="{FF2B5EF4-FFF2-40B4-BE49-F238E27FC236}">
                <a16:creationId xmlns:a16="http://schemas.microsoft.com/office/drawing/2014/main" id="{D5B84DEB-76C9-4D5B-A08E-B2BE71F8080D}"/>
              </a:ext>
            </a:extLst>
          </p:cNvPr>
          <p:cNvGrpSpPr>
            <a:grpSpLocks/>
          </p:cNvGrpSpPr>
          <p:nvPr/>
        </p:nvGrpSpPr>
        <p:grpSpPr bwMode="auto">
          <a:xfrm>
            <a:off x="118534" y="59267"/>
            <a:ext cx="11954933" cy="6739467"/>
            <a:chOff x="0" y="0"/>
            <a:chExt cx="12191999" cy="6858000"/>
          </a:xfrm>
        </p:grpSpPr>
        <p:pic>
          <p:nvPicPr>
            <p:cNvPr id="3080" name="Picture 6" descr="D:\2.PHƯƠNG NGÂN\A.NH 2021-2022\GIÁO ÁN ĐIỆN TỬ\PP THAM KHẢO\Hình Nền\69b90ed4e4087e02faaaccf33a843dfb.jpg">
              <a:extLst>
                <a:ext uri="{FF2B5EF4-FFF2-40B4-BE49-F238E27FC236}">
                  <a16:creationId xmlns:a16="http://schemas.microsoft.com/office/drawing/2014/main" id="{C10E9416-1F6D-4FC4-900D-0F61CB9DD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3">
              <a:extLst>
                <a:ext uri="{FF2B5EF4-FFF2-40B4-BE49-F238E27FC236}">
                  <a16:creationId xmlns:a16="http://schemas.microsoft.com/office/drawing/2014/main" id="{A8D5500D-9292-4782-A8DB-DFDD18510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1250" y="950913"/>
              <a:ext cx="6094879" cy="1150937"/>
              <a:chOff x="3671250" y="950913"/>
              <a:chExt cx="6094879" cy="1150937"/>
            </a:xfrm>
          </p:grpSpPr>
          <p:sp>
            <p:nvSpPr>
              <p:cNvPr id="10" name="任意多边形: 形状 12">
                <a:extLst>
                  <a:ext uri="{FF2B5EF4-FFF2-40B4-BE49-F238E27FC236}">
                    <a16:creationId xmlns:a16="http://schemas.microsoft.com/office/drawing/2014/main" id="{8BE68036-3198-41CF-A0E9-8BE7E0B9ADE5}"/>
                  </a:ext>
                </a:extLst>
              </p:cNvPr>
              <p:cNvSpPr/>
              <p:nvPr/>
            </p:nvSpPr>
            <p:spPr>
              <a:xfrm>
                <a:off x="3671847" y="1316030"/>
                <a:ext cx="267671" cy="226158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78">
                  <a:buClr>
                    <a:srgbClr val="000000"/>
                  </a:buClr>
                  <a:defRPr/>
                </a:pPr>
                <a:endParaRPr lang="zh-CN" altLang="en-US" sz="1333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1" name="任意多边形: 形状 13">
                <a:extLst>
                  <a:ext uri="{FF2B5EF4-FFF2-40B4-BE49-F238E27FC236}">
                    <a16:creationId xmlns:a16="http://schemas.microsoft.com/office/drawing/2014/main" id="{F4D41F7A-B8B2-43B3-B69C-CF4EC89F3383}"/>
                  </a:ext>
                </a:extLst>
              </p:cNvPr>
              <p:cNvSpPr/>
              <p:nvPr/>
            </p:nvSpPr>
            <p:spPr>
              <a:xfrm>
                <a:off x="5782997" y="1542189"/>
                <a:ext cx="267671" cy="236928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78">
                  <a:buClr>
                    <a:srgbClr val="000000"/>
                  </a:buClr>
                  <a:defRPr/>
                </a:pPr>
                <a:endParaRPr lang="zh-CN" altLang="en-US" sz="1333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2" name="任意多边形: 形状 14">
                <a:extLst>
                  <a:ext uri="{FF2B5EF4-FFF2-40B4-BE49-F238E27FC236}">
                    <a16:creationId xmlns:a16="http://schemas.microsoft.com/office/drawing/2014/main" id="{27C1DA6A-A4DC-49ED-B56E-D6852490028E}"/>
                  </a:ext>
                </a:extLst>
              </p:cNvPr>
              <p:cNvSpPr/>
              <p:nvPr/>
            </p:nvSpPr>
            <p:spPr>
              <a:xfrm>
                <a:off x="9493698" y="1869581"/>
                <a:ext cx="267671" cy="234775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78">
                  <a:buClr>
                    <a:srgbClr val="000000"/>
                  </a:buClr>
                  <a:defRPr/>
                </a:pPr>
                <a:endParaRPr lang="zh-CN" altLang="en-US" sz="1333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3" name="任意多边形: 形状 15">
                <a:extLst>
                  <a:ext uri="{FF2B5EF4-FFF2-40B4-BE49-F238E27FC236}">
                    <a16:creationId xmlns:a16="http://schemas.microsoft.com/office/drawing/2014/main" id="{B9DC0E91-4E16-4D8F-938B-F1A675701628}"/>
                  </a:ext>
                </a:extLst>
              </p:cNvPr>
              <p:cNvSpPr/>
              <p:nvPr/>
            </p:nvSpPr>
            <p:spPr>
              <a:xfrm>
                <a:off x="8189880" y="947714"/>
                <a:ext cx="265513" cy="239083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78">
                  <a:buClr>
                    <a:srgbClr val="000000"/>
                  </a:buClr>
                  <a:defRPr/>
                </a:pPr>
                <a:endParaRPr lang="zh-CN" altLang="en-US" sz="1333" kern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044F53A-D4BA-4367-A445-B07FE9C72105}"/>
              </a:ext>
            </a:extLst>
          </p:cNvPr>
          <p:cNvSpPr/>
          <p:nvPr/>
        </p:nvSpPr>
        <p:spPr>
          <a:xfrm>
            <a:off x="2026556" y="1108076"/>
            <a:ext cx="8049987" cy="1896363"/>
          </a:xfrm>
          <a:prstGeom prst="rect">
            <a:avLst/>
          </a:prstGeom>
          <a:noFill/>
        </p:spPr>
        <p:txBody>
          <a:bodyPr lIns="89736" tIns="44868" rIns="89736" bIns="44868">
            <a:spAutoFit/>
          </a:bodyPr>
          <a:lstStyle/>
          <a:p>
            <a:pPr algn="ctr" defTabSz="914478">
              <a:buClr>
                <a:srgbClr val="000000"/>
              </a:buClr>
              <a:defRPr/>
            </a:pPr>
            <a:r>
              <a:rPr lang="en-US" sz="5867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ea typeface="微软雅黑"/>
                <a:cs typeface="Calibri" panose="020F0502020204030204" pitchFamily="34" charset="0"/>
                <a:sym typeface="Arial"/>
              </a:rPr>
              <a:t>CHÀO MỪNG CÁC EM ĐẾN VỚI TIẾT TOÁN</a:t>
            </a:r>
          </a:p>
        </p:txBody>
      </p:sp>
      <p:pic>
        <p:nvPicPr>
          <p:cNvPr id="3077" name="Content Placeholder 20" descr="logo">
            <a:extLst>
              <a:ext uri="{FF2B5EF4-FFF2-40B4-BE49-F238E27FC236}">
                <a16:creationId xmlns:a16="http://schemas.microsoft.com/office/drawing/2014/main" id="{C4BA08E1-9A1E-4E42-8E85-4E08BDD1E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1" y="-122767"/>
            <a:ext cx="1775883" cy="165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oogle Shape;166;p5">
            <a:extLst>
              <a:ext uri="{FF2B5EF4-FFF2-40B4-BE49-F238E27FC236}">
                <a16:creationId xmlns:a16="http://schemas.microsoft.com/office/drawing/2014/main" id="{423E8D34-B013-42E3-9BC2-1A835282B16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1" y="364067"/>
            <a:ext cx="170814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7">
            <a:hlinkClick r:id="rId6" action="ppaction://hlinkfile"/>
            <a:extLst>
              <a:ext uri="{FF2B5EF4-FFF2-40B4-BE49-F238E27FC236}">
                <a16:creationId xmlns:a16="http://schemas.microsoft.com/office/drawing/2014/main" id="{648B7A63-CBA1-4DAC-B328-EF573B4F6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0534" y="508001"/>
            <a:ext cx="850900" cy="34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59" tIns="60879" rIns="121759" bIns="608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467" b="1">
                <a:solidFill>
                  <a:srgbClr val="A620A0"/>
                </a:solidFill>
                <a:latin typeface="VNI-Fato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VT1</a:t>
            </a:r>
          </a:p>
        </p:txBody>
      </p:sp>
      <p:sp>
        <p:nvSpPr>
          <p:cNvPr id="14" name="WordArt 336">
            <a:extLst>
              <a:ext uri="{FF2B5EF4-FFF2-40B4-BE49-F238E27FC236}">
                <a16:creationId xmlns:a16="http://schemas.microsoft.com/office/drawing/2014/main" id="{E42C118B-3AF5-4065-8144-ABD2875747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2182" y="4689700"/>
            <a:ext cx="4308528" cy="5241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600" b="1" i="0" u="none" strike="noStrike" kern="1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3600" b="1" i="0" u="none" strike="noStrike" kern="1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Lương Đặng Thanh Tâm</a:t>
            </a:r>
            <a:endParaRPr kumimoji="0" lang="vi-VN" sz="36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E0B2A-6DE6-4720-B4BC-18EB6053A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8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EAC0ED-BB55-42A2-9935-DD932E620D46}"/>
              </a:ext>
            </a:extLst>
          </p:cNvPr>
          <p:cNvSpPr txBox="1"/>
          <p:nvPr/>
        </p:nvSpPr>
        <p:spPr>
          <a:xfrm>
            <a:off x="1527913" y="0"/>
            <a:ext cx="9196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2D901-5CD7-4C43-8857-7306DEBFB250}"/>
              </a:ext>
            </a:extLst>
          </p:cNvPr>
          <p:cNvSpPr txBox="1"/>
          <p:nvPr/>
        </p:nvSpPr>
        <p:spPr>
          <a:xfrm>
            <a:off x="1204149" y="1108161"/>
            <a:ext cx="94138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9595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1991-D416-427C-8B56-C54EC628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365125"/>
            <a:ext cx="12006470" cy="1325563"/>
          </a:xfrm>
        </p:spPr>
        <p:txBody>
          <a:bodyPr>
            <a:normAutofit/>
          </a:bodyPr>
          <a:lstStyle/>
          <a:p>
            <a:r>
              <a:rPr lang="en-US" sz="4000" b="1" i="0" dirty="0">
                <a:solidFill>
                  <a:srgbClr val="008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vi-VN" sz="4000" b="1" i="0" dirty="0">
                <a:solidFill>
                  <a:srgbClr val="008000"/>
                </a:solidFill>
                <a:effectLst/>
                <a:latin typeface="Open Sans" panose="020B0606030504020204" pitchFamily="34" charset="0"/>
              </a:rPr>
              <a:t>Bài tập 1: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rồi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nối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đồ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vật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độ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dài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thích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hợp</a:t>
            </a:r>
            <a:endParaRPr lang="en-US" sz="4000" dirty="0"/>
          </a:p>
        </p:txBody>
      </p:sp>
      <p:pic>
        <p:nvPicPr>
          <p:cNvPr id="1026" name="Picture 2" descr="Vở bài tập Toán lớp 1 trang 35, 36 - Bài 26 Tiết 2">
            <a:extLst>
              <a:ext uri="{FF2B5EF4-FFF2-40B4-BE49-F238E27FC236}">
                <a16:creationId xmlns:a16="http://schemas.microsoft.com/office/drawing/2014/main" id="{AA4DFDAF-17EB-4AE9-AD02-0B7467F63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" y="1974961"/>
            <a:ext cx="11062252" cy="474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FD917F-65E1-4871-886E-547E47CC5699}"/>
              </a:ext>
            </a:extLst>
          </p:cNvPr>
          <p:cNvCxnSpPr>
            <a:cxnSpLocks/>
          </p:cNvCxnSpPr>
          <p:nvPr/>
        </p:nvCxnSpPr>
        <p:spPr>
          <a:xfrm>
            <a:off x="6520070" y="2875722"/>
            <a:ext cx="3498573" cy="3061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F17EC4-D29E-4F60-BDD3-2C9AE03CD57E}"/>
              </a:ext>
            </a:extLst>
          </p:cNvPr>
          <p:cNvCxnSpPr>
            <a:cxnSpLocks/>
          </p:cNvCxnSpPr>
          <p:nvPr/>
        </p:nvCxnSpPr>
        <p:spPr>
          <a:xfrm>
            <a:off x="5502965" y="3754711"/>
            <a:ext cx="41048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699B02-CA21-4FC7-A3F2-54FFAD81ED1E}"/>
              </a:ext>
            </a:extLst>
          </p:cNvPr>
          <p:cNvCxnSpPr>
            <a:cxnSpLocks/>
          </p:cNvCxnSpPr>
          <p:nvPr/>
        </p:nvCxnSpPr>
        <p:spPr>
          <a:xfrm flipV="1">
            <a:off x="4333461" y="2487062"/>
            <a:ext cx="5274365" cy="22791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192D86-FB5A-4EE4-9DA5-FAF6A2E743EB}"/>
              </a:ext>
            </a:extLst>
          </p:cNvPr>
          <p:cNvCxnSpPr>
            <a:cxnSpLocks/>
          </p:cNvCxnSpPr>
          <p:nvPr/>
        </p:nvCxnSpPr>
        <p:spPr>
          <a:xfrm flipV="1">
            <a:off x="7898296" y="5022361"/>
            <a:ext cx="1855304" cy="540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4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E64E-C3CD-4058-9651-45FE4AF0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65125"/>
            <a:ext cx="11096625" cy="1325563"/>
          </a:xfrm>
        </p:spPr>
        <p:txBody>
          <a:bodyPr>
            <a:normAutofit/>
          </a:bodyPr>
          <a:lstStyle/>
          <a:p>
            <a:r>
              <a:rPr lang="vi-VN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Bài tập 2: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Tô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màu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những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đồ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vật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độ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dài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bằng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7cm</a:t>
            </a:r>
            <a:endParaRPr lang="en-US" sz="4000" dirty="0"/>
          </a:p>
        </p:txBody>
      </p:sp>
      <p:pic>
        <p:nvPicPr>
          <p:cNvPr id="2050" name="Picture 2" descr="Vở bài tập Toán lớp 1 trang 35, 36 - Bài 26 Tiết 2">
            <a:extLst>
              <a:ext uri="{FF2B5EF4-FFF2-40B4-BE49-F238E27FC236}">
                <a16:creationId xmlns:a16="http://schemas.microsoft.com/office/drawing/2014/main" id="{29FD0EAE-9E06-48F0-92B1-9F73782C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721830"/>
            <a:ext cx="10265051" cy="52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6B05D4-0EF6-4A9F-9FC7-B5FE59F85640}"/>
              </a:ext>
            </a:extLst>
          </p:cNvPr>
          <p:cNvSpPr txBox="1"/>
          <p:nvPr/>
        </p:nvSpPr>
        <p:spPr>
          <a:xfrm>
            <a:off x="8574156" y="2777194"/>
            <a:ext cx="2584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7cm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D4784-893C-469B-9B99-EEBD1218A27E}"/>
              </a:ext>
            </a:extLst>
          </p:cNvPr>
          <p:cNvSpPr txBox="1"/>
          <p:nvPr/>
        </p:nvSpPr>
        <p:spPr>
          <a:xfrm>
            <a:off x="8600660" y="4325365"/>
            <a:ext cx="2584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9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cm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8FC14-6A79-442D-8595-DEFA92C76E4C}"/>
              </a:ext>
            </a:extLst>
          </p:cNvPr>
          <p:cNvSpPr txBox="1"/>
          <p:nvPr/>
        </p:nvSpPr>
        <p:spPr>
          <a:xfrm>
            <a:off x="8600660" y="5361627"/>
            <a:ext cx="2584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7cm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27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DC20-82E2-4801-A99F-D50C429E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3824"/>
            <a:ext cx="11741425" cy="1325563"/>
          </a:xfrm>
        </p:spPr>
        <p:txBody>
          <a:bodyPr/>
          <a:lstStyle/>
          <a:p>
            <a:r>
              <a:rPr lang="vi-VN" b="1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Bài tập 3: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Viết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số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thích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hợp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ô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trống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mẫu</a:t>
            </a:r>
            <a:endParaRPr lang="en-US" dirty="0"/>
          </a:p>
        </p:txBody>
      </p:sp>
      <p:pic>
        <p:nvPicPr>
          <p:cNvPr id="3074" name="Picture 2" descr="Vở bài tập Toán lớp 1 trang 35, 36 - Bài 26 Tiết 2">
            <a:extLst>
              <a:ext uri="{FF2B5EF4-FFF2-40B4-BE49-F238E27FC236}">
                <a16:creationId xmlns:a16="http://schemas.microsoft.com/office/drawing/2014/main" id="{8B4FE3F2-7B64-4C6D-89DB-630894F0D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1359388"/>
            <a:ext cx="5844209" cy="53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ở bài tập Toán lớp 1 trang 35, 36 - Bài 26 Tiết 2">
            <a:extLst>
              <a:ext uri="{FF2B5EF4-FFF2-40B4-BE49-F238E27FC236}">
                <a16:creationId xmlns:a16="http://schemas.microsoft.com/office/drawing/2014/main" id="{E1EDBB9C-5AE2-40EB-A142-9451895B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59388"/>
            <a:ext cx="6003234" cy="53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3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6E4C-84DA-49D7-B0CA-898EF187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C4739-A6B8-41FE-B7F1-F1518D31F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Vở bài tập Toán lớp 1 trang 35, 36 - Bài 26 Tiết 2">
            <a:extLst>
              <a:ext uri="{FF2B5EF4-FFF2-40B4-BE49-F238E27FC236}">
                <a16:creationId xmlns:a16="http://schemas.microsoft.com/office/drawing/2014/main" id="{275056B6-866B-47E1-8E40-A9B771FC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10" y="0"/>
            <a:ext cx="9073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CF21A7-9ECE-4B85-90C5-3347D3F2AFDA}"/>
              </a:ext>
            </a:extLst>
          </p:cNvPr>
          <p:cNvSpPr/>
          <p:nvPr/>
        </p:nvSpPr>
        <p:spPr>
          <a:xfrm>
            <a:off x="4740812" y="6159379"/>
            <a:ext cx="478302" cy="5368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C128BB-782D-48AB-8635-AC49423202F3}"/>
              </a:ext>
            </a:extLst>
          </p:cNvPr>
          <p:cNvSpPr/>
          <p:nvPr/>
        </p:nvSpPr>
        <p:spPr>
          <a:xfrm>
            <a:off x="5661073" y="6162894"/>
            <a:ext cx="478302" cy="5368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CCE290-E961-43A9-885E-220EF85E64BC}"/>
              </a:ext>
            </a:extLst>
          </p:cNvPr>
          <p:cNvSpPr/>
          <p:nvPr/>
        </p:nvSpPr>
        <p:spPr>
          <a:xfrm>
            <a:off x="6581334" y="6151210"/>
            <a:ext cx="478302" cy="5368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9DEF-C0B0-4F62-8734-F136F830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55FA0-2EE7-4ABC-B0B3-B4ADC1429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Vở bài tập Toán lớp 1 trang 35, 36 - Bài 26 Tiết 2">
            <a:extLst>
              <a:ext uri="{FF2B5EF4-FFF2-40B4-BE49-F238E27FC236}">
                <a16:creationId xmlns:a16="http://schemas.microsoft.com/office/drawing/2014/main" id="{F0CEE592-3F25-4C28-AFF9-F7E3FE59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-60159"/>
            <a:ext cx="10156873" cy="66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DDBA79-1F8E-421D-A0C1-207753D16A89}"/>
              </a:ext>
            </a:extLst>
          </p:cNvPr>
          <p:cNvSpPr/>
          <p:nvPr/>
        </p:nvSpPr>
        <p:spPr>
          <a:xfrm>
            <a:off x="4712678" y="2332966"/>
            <a:ext cx="647113" cy="5368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227BC-4DFD-4CDD-AB10-3F74521CE72D}"/>
              </a:ext>
            </a:extLst>
          </p:cNvPr>
          <p:cNvSpPr/>
          <p:nvPr/>
        </p:nvSpPr>
        <p:spPr>
          <a:xfrm>
            <a:off x="5814646" y="2332966"/>
            <a:ext cx="562707" cy="5368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B2C72D-509B-40C0-86BA-B3DA3C2196C6}"/>
              </a:ext>
            </a:extLst>
          </p:cNvPr>
          <p:cNvSpPr/>
          <p:nvPr/>
        </p:nvSpPr>
        <p:spPr>
          <a:xfrm>
            <a:off x="6832209" y="2332966"/>
            <a:ext cx="562707" cy="5368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C5F10B-5DEC-48C1-948C-1DA1514FED8C}"/>
              </a:ext>
            </a:extLst>
          </p:cNvPr>
          <p:cNvSpPr/>
          <p:nvPr/>
        </p:nvSpPr>
        <p:spPr>
          <a:xfrm>
            <a:off x="4754880" y="6007383"/>
            <a:ext cx="562707" cy="5368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64890-295A-45CF-8615-BFD85BCD7FC6}"/>
              </a:ext>
            </a:extLst>
          </p:cNvPr>
          <p:cNvSpPr/>
          <p:nvPr/>
        </p:nvSpPr>
        <p:spPr>
          <a:xfrm>
            <a:off x="6832209" y="6031011"/>
            <a:ext cx="562707" cy="5368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6B9F1-24EC-423C-A945-FCD083336D4C}"/>
              </a:ext>
            </a:extLst>
          </p:cNvPr>
          <p:cNvSpPr/>
          <p:nvPr/>
        </p:nvSpPr>
        <p:spPr>
          <a:xfrm>
            <a:off x="5814645" y="5996670"/>
            <a:ext cx="562707" cy="5368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CE2B-4316-4BB8-B30B-08D43694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C1EC0-112A-4CBF-B2D6-21F14F964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84</Words>
  <Application>Microsoft Office PowerPoint</Application>
  <PresentationFormat>Widescreen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Times New Roman</vt:lpstr>
      <vt:lpstr>VNI-Fato</vt:lpstr>
      <vt:lpstr>Office Theme</vt:lpstr>
      <vt:lpstr>PowerPoint Presentation</vt:lpstr>
      <vt:lpstr>PowerPoint Presentation</vt:lpstr>
      <vt:lpstr> Bài tập 1: Đo rồi nối đồ vật với độ dài thích hợp</vt:lpstr>
      <vt:lpstr>Bài tập 2: Tô màu vào những đồ vật có độ dài bằng 7cm</vt:lpstr>
      <vt:lpstr>Bài tập 3: Viết số thích hợp vào ô trống theo mẫu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tamtamluong23121999@gmail.com</dc:creator>
  <cp:lastModifiedBy>tamtamluong23121999@gmail.com</cp:lastModifiedBy>
  <cp:revision>11</cp:revision>
  <dcterms:created xsi:type="dcterms:W3CDTF">2024-02-28T02:06:40Z</dcterms:created>
  <dcterms:modified xsi:type="dcterms:W3CDTF">2024-03-01T02:53:51Z</dcterms:modified>
</cp:coreProperties>
</file>