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3" r:id="rId2"/>
    <p:sldId id="272" r:id="rId3"/>
    <p:sldId id="262" r:id="rId4"/>
    <p:sldId id="263" r:id="rId5"/>
    <p:sldId id="257" r:id="rId6"/>
    <p:sldId id="258" r:id="rId7"/>
    <p:sldId id="259" r:id="rId8"/>
    <p:sldId id="302" r:id="rId9"/>
    <p:sldId id="294" r:id="rId10"/>
    <p:sldId id="295" r:id="rId11"/>
    <p:sldId id="297" r:id="rId12"/>
    <p:sldId id="299" r:id="rId13"/>
    <p:sldId id="304" r:id="rId14"/>
    <p:sldId id="298" r:id="rId15"/>
    <p:sldId id="303" r:id="rId16"/>
    <p:sldId id="292" r:id="rId17"/>
    <p:sldId id="2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06" autoAdjust="0"/>
  </p:normalViewPr>
  <p:slideViewPr>
    <p:cSldViewPr snapToGrid="0">
      <p:cViewPr varScale="1">
        <p:scale>
          <a:sx n="77" d="100"/>
          <a:sy n="77" d="100"/>
        </p:scale>
        <p:origin x="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BEF43-C3BC-4C1C-9FC1-D62D9078326F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2448E-33F8-406F-9E8A-C879126E2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96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471C6-AD5F-4A48-85CD-A0853D0DC89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679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B4C6E-0FF9-4100-AE7B-B4BD74D6A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A32C9B-5024-4694-8DF5-B1C8262DA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47302-9F96-41E6-9DD6-47DD4022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40A3-3B9F-4CF3-B329-4ACFD707A59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1B165-00F7-4F40-9B6E-9945C376F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A38D3-2242-4FF5-81B0-98BE3C05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B825-31C9-4DD5-8CF4-E34F0A86D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4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4CDE-B574-4852-9DC4-56CFF4B6E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599F17-7CB4-4D8C-AA9B-D1A3DFB0C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5C1A-330D-4916-9F57-C74B28CF8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40A3-3B9F-4CF3-B329-4ACFD707A59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4E470-C1A3-4057-8EC5-8730BB2A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4E632-4C71-4E00-8BA2-DE7C05F61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B825-31C9-4DD5-8CF4-E34F0A86D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66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506E8E-DF93-416C-BBC3-3E58513FE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1F2B2F-DB52-4E01-8D89-1756B319D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C9302-CF19-43AF-BFF6-2F4FB604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40A3-3B9F-4CF3-B329-4ACFD707A59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88326-C739-424B-B090-2104923BA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90C98-1638-4088-99D4-4C29567A5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B825-31C9-4DD5-8CF4-E34F0A86D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39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90AF3-39A8-43EB-B0D5-FDA68C96D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1B163-6E32-4639-BBFA-E0420485D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97697-5962-4F39-84E6-1F95AC0BC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40A3-3B9F-4CF3-B329-4ACFD707A59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C27AF-FE7F-465B-BC71-536E1339B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3F60A-56B5-4009-84FF-E482CC7AF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B825-31C9-4DD5-8CF4-E34F0A86D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7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143D-C369-4697-BAF6-7DADB95E3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6E63C-12BD-4185-BE43-BEBD0075E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85688-FB91-4788-8A22-DA4625E7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40A3-3B9F-4CF3-B329-4ACFD707A59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F7064-D4E6-4562-85A8-0858E58C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E243D-D979-4150-B9A3-293A7527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B825-31C9-4DD5-8CF4-E34F0A86D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2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8A3C6-0C09-434D-B900-904048405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5B995-7BF9-4586-A593-6D1F0F8EC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20961-E1CA-4DA6-ADF7-16C8D8D0A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84D6B-D045-4A07-BD92-DB847C447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40A3-3B9F-4CF3-B329-4ACFD707A59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6321E-1CC1-4247-8E88-27EDADF5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AD025-39A8-4618-B08C-901C8A90D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B825-31C9-4DD5-8CF4-E34F0A86D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0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31458-0180-49FD-A109-333AD89CA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252A2-FB41-4897-A435-21F36F83F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51499-74EC-4649-88DF-1D1ABD9A8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4CACFA-54D4-4B90-A0EB-C1DBABEDA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26AB94-7AFA-40C4-85D0-2355491B6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4B8D3F-7A7D-4242-8FFB-AE9607AD9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40A3-3B9F-4CF3-B329-4ACFD707A59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46D30A-69F9-4171-A9DF-A58954D7C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49A718-4685-4ABA-9B06-10AF80A9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B825-31C9-4DD5-8CF4-E34F0A86D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40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9EF57-25E2-4F46-8EBC-9E386067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4624D7-0833-4B04-98A3-882510136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40A3-3B9F-4CF3-B329-4ACFD707A59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0E149F-FBE4-4BAB-84C8-CD120476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582D-8EE3-40FD-B873-0E7BACE8C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B825-31C9-4DD5-8CF4-E34F0A86D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05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17CEBA-A33D-44CF-A91E-76A98E94D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40A3-3B9F-4CF3-B329-4ACFD707A59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5FD41-9A59-4C66-BE54-6C12325FC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B9685-2DDB-4C6F-8E41-B31C64E3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B825-31C9-4DD5-8CF4-E34F0A86D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1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0159-3C53-4F0E-9466-1EFAA480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881AF-4097-44D4-9481-4CEC00A3A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85D1A-BB20-4396-BF4C-F989099C4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0C8A2-3D3D-474F-8E33-24763B6E0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40A3-3B9F-4CF3-B329-4ACFD707A59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C73ED-C5A7-4A98-9966-748C1D2CD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33E26-738D-48FB-9843-AD7738B44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B825-31C9-4DD5-8CF4-E34F0A86D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9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917B1-2A9F-4242-801F-7F4FC803F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9364E-A726-41C8-9E35-6E20029131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49B8E-4719-48D9-B8E1-B3B7365F9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50383C-2740-4899-A79E-36757ABB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40A3-3B9F-4CF3-B329-4ACFD707A59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C2A34-CF01-47E9-A99A-D337FC776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378B2-C1C3-4F79-8FA7-880B676CD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B825-31C9-4DD5-8CF4-E34F0A86D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4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5278EE-8330-4158-84D2-2F3690DF5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085C9-B6F1-408E-81DC-1AAED332B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C7BE1-BD4B-4514-B729-1A250AA0DA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540A3-3B9F-4CF3-B329-4ACFD707A59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F229F-4FFF-4FD3-9C8B-1786E561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D9BBD-40EC-4E96-AE8D-21A4DB7FF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BB825-31C9-4DD5-8CF4-E34F0A86D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4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4.gif"/><Relationship Id="rId2" Type="http://schemas.openxmlformats.org/officeDocument/2006/relationships/audio" Target="../media/media3.mp3"/><Relationship Id="rId16" Type="http://schemas.openxmlformats.org/officeDocument/2006/relationships/image" Target="../media/image12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7.gif"/><Relationship Id="rId5" Type="http://schemas.microsoft.com/office/2007/relationships/media" Target="../media/media1.mp3"/><Relationship Id="rId1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22.png"/><Relationship Id="rId1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37">
            <a:extLst>
              <a:ext uri="{FF2B5EF4-FFF2-40B4-BE49-F238E27FC236}">
                <a16:creationId xmlns:a16="http://schemas.microsoft.com/office/drawing/2014/main" id="{76CA0DC7-5FF7-436D-A7D1-99B8B7570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74864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HỌC ĐẠI CƯỜNG</a:t>
            </a:r>
            <a:endParaRPr kumimoji="0" lang="vi-VN" alt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WordArt 336">
            <a:extLst>
              <a:ext uri="{FF2B5EF4-FFF2-40B4-BE49-F238E27FC236}">
                <a16:creationId xmlns:a16="http://schemas.microsoft.com/office/drawing/2014/main" id="{CE8FE0B9-CA1F-4F8C-8E0B-3821E07C4A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8209" y="2356878"/>
            <a:ext cx="8415581" cy="11821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vi-VN" sz="3600" b="1" kern="10" baseline="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 1</a:t>
            </a:r>
            <a:endParaRPr kumimoji="0" lang="vi-VN" sz="3600" b="1" i="0" u="none" strike="noStrike" kern="1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WordArt 336">
            <a:extLst>
              <a:ext uri="{FF2B5EF4-FFF2-40B4-BE49-F238E27FC236}">
                <a16:creationId xmlns:a16="http://schemas.microsoft.com/office/drawing/2014/main" id="{8C83E64F-421E-450F-B76B-3760B9008D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77906" y="4500971"/>
            <a:ext cx="4308528" cy="52418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600" b="1" i="0" u="none" strike="noStrike" kern="1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Lương Đặng Thanh Tâm</a:t>
            </a:r>
            <a:endParaRPr kumimoji="0" lang="vi-VN" sz="3600" b="1" i="0" u="none" strike="noStrike" kern="1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705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E40DC-C67F-44AA-9994-A9EE5BB1C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759" y="-14891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60DED-1C6E-41FE-8171-3401691C0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063" y="692283"/>
            <a:ext cx="11023445" cy="3075954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3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1: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Bài thơ trên nói về đồ vật nào?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UcPeriod"/>
            </a:pP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Quyển truyện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UcPeriod"/>
            </a:pP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Quyển sách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Quyển vở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36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1B7EB5-360E-454D-A0F7-F58C0F962617}"/>
              </a:ext>
            </a:extLst>
          </p:cNvPr>
          <p:cNvSpPr/>
          <p:nvPr/>
        </p:nvSpPr>
        <p:spPr>
          <a:xfrm>
            <a:off x="5072063" y="3165798"/>
            <a:ext cx="526774" cy="6024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2CF513-B8B5-4ED0-A6A3-FD80DB0B71CA}"/>
              </a:ext>
            </a:extLst>
          </p:cNvPr>
          <p:cNvSpPr txBox="1">
            <a:spLocks/>
          </p:cNvSpPr>
          <p:nvPr/>
        </p:nvSpPr>
        <p:spPr>
          <a:xfrm>
            <a:off x="639418" y="0"/>
            <a:ext cx="4555435" cy="6741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Quyển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vở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ra</a:t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Bao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sờ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rượi</a:t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mùi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Nắn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nết</a:t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Huy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269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3BCFDBB-B596-4CFB-888E-B6682AEFE2DF}"/>
              </a:ext>
            </a:extLst>
          </p:cNvPr>
          <p:cNvSpPr txBox="1"/>
          <p:nvPr/>
        </p:nvSpPr>
        <p:spPr>
          <a:xfrm>
            <a:off x="5100702" y="3535245"/>
            <a:ext cx="6798366" cy="3354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6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2: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khổ thơ (1) có bao nhiêu tiếng có vần ang?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UcPeriod"/>
            </a:pP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tiếng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UcPeriod"/>
            </a:pP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tiếng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 tiếng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1B7EB5-360E-454D-A0F7-F58C0F962617}"/>
              </a:ext>
            </a:extLst>
          </p:cNvPr>
          <p:cNvSpPr/>
          <p:nvPr/>
        </p:nvSpPr>
        <p:spPr>
          <a:xfrm>
            <a:off x="5100702" y="5060836"/>
            <a:ext cx="427283" cy="6024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2CF513-B8B5-4ED0-A6A3-FD80DB0B71CA}"/>
              </a:ext>
            </a:extLst>
          </p:cNvPr>
          <p:cNvSpPr txBox="1">
            <a:spLocks/>
          </p:cNvSpPr>
          <p:nvPr/>
        </p:nvSpPr>
        <p:spPr>
          <a:xfrm>
            <a:off x="292932" y="116006"/>
            <a:ext cx="5803068" cy="6741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Quyển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vở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Quyển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vở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ra</a:t>
            </a:r>
            <a:b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Bao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b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b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hàng.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36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AB3C88-C032-4946-9D7D-8E47C5017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409924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3BCFDBB-B596-4CFB-888E-B6682AEFE2DF}"/>
              </a:ext>
            </a:extLst>
          </p:cNvPr>
          <p:cNvSpPr txBox="1"/>
          <p:nvPr/>
        </p:nvSpPr>
        <p:spPr>
          <a:xfrm>
            <a:off x="4371975" y="3083302"/>
            <a:ext cx="7999531" cy="3703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4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3: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khổ thơ 2 tác giả nói rằng giấy trắng sờ vào có cảm giác gì?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UcPeriod"/>
            </a:pP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Cứng cáp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UcPeriod"/>
            </a:pP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Mềm mại</a:t>
            </a:r>
          </a:p>
          <a:p>
            <a:pPr marL="342900" indent="-342900">
              <a:lnSpc>
                <a:spcPct val="115000"/>
              </a:lnSpc>
              <a:buFont typeface="+mj-lt"/>
              <a:buAutoNum type="alphaUcPeriod"/>
            </a:pP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Mát rượi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1B7EB5-360E-454D-A0F7-F58C0F962617}"/>
              </a:ext>
            </a:extLst>
          </p:cNvPr>
          <p:cNvSpPr/>
          <p:nvPr/>
        </p:nvSpPr>
        <p:spPr>
          <a:xfrm>
            <a:off x="4371975" y="6184121"/>
            <a:ext cx="560335" cy="6024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2CF513-B8B5-4ED0-A6A3-FD80DB0B71CA}"/>
              </a:ext>
            </a:extLst>
          </p:cNvPr>
          <p:cNvSpPr txBox="1">
            <a:spLocks/>
          </p:cNvSpPr>
          <p:nvPr/>
        </p:nvSpPr>
        <p:spPr>
          <a:xfrm>
            <a:off x="279353" y="125624"/>
            <a:ext cx="6035722" cy="323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Lật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b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sờ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rượi</a:t>
            </a:r>
            <a:b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mùi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b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Nắn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xinh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en-US" sz="40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EF2415-F19B-4A1E-9F3D-BA65F8799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12654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57789-8EC5-4B3A-9BC1-B38A5E32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4" y="1011301"/>
            <a:ext cx="6635496" cy="132556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b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b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nết</a:t>
            </a:r>
            <a:b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F830D-1528-4CFA-A02C-1262353D3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864" y="3429000"/>
            <a:ext cx="8229600" cy="18940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vi-VN" sz="36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4: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Theo bài thơ, chữ đẹp thể hiện điều gì?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UcPeriod"/>
            </a:pP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 giỏi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UcPeriod"/>
            </a:pP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Nết người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 cẩn thận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36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3F4DF2C-6F1A-42DC-A94A-DC8EF08B77A4}"/>
              </a:ext>
            </a:extLst>
          </p:cNvPr>
          <p:cNvSpPr/>
          <p:nvPr/>
        </p:nvSpPr>
        <p:spPr>
          <a:xfrm>
            <a:off x="3864864" y="5323015"/>
            <a:ext cx="560335" cy="6024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999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B003D-168E-4BCE-A08A-E611CC21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65125"/>
            <a:ext cx="11415712" cy="1325563"/>
          </a:xfrm>
        </p:spPr>
        <p:txBody>
          <a:bodyPr>
            <a:normAutofit/>
          </a:bodyPr>
          <a:lstStyle/>
          <a:p>
            <a:r>
              <a:rPr lang="vi-VN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		   </a:t>
            </a:r>
            <a:r>
              <a:rPr lang="vi-VN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 Việt:</a:t>
            </a:r>
            <a:br>
              <a:rPr lang="vi-VN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vi-VN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vở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4AF58-6AEB-48C3-A5D1-8F99DAB66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0016" y="1882775"/>
            <a:ext cx="12549521" cy="4351338"/>
          </a:xfrm>
        </p:spPr>
        <p:txBody>
          <a:bodyPr>
            <a:normAutofit/>
          </a:bodyPr>
          <a:lstStyle/>
          <a:p>
            <a:pPr marL="742950" indent="-742950" algn="just">
              <a:lnSpc>
                <a:spcPct val="115000"/>
              </a:lnSpc>
              <a:spcAft>
                <a:spcPts val="1000"/>
              </a:spcAft>
              <a:buAutoNum type="alphaLcParenR"/>
            </a:pP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ghế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mùi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gỗ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thơm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vi-VN" sz="4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………………………………………………………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vi-VN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vi-VN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học sinh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vi-VN" sz="4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………………………………………………………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9577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6DA61-B91D-4C42-B730-4562D8EBE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5ADE5-3208-4FD1-B1D6-D1810EFE1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77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09" y="2877312"/>
            <a:ext cx="12192000" cy="3980688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058124" y="4388226"/>
            <a:ext cx="6416625" cy="2113623"/>
            <a:chOff x="4805169" y="3003803"/>
            <a:chExt cx="2581661" cy="85039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491" y="3022091"/>
              <a:ext cx="509017" cy="8138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169" y="3003803"/>
              <a:ext cx="2581661" cy="850394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238539" y="568988"/>
            <a:ext cx="11953462" cy="247901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vi-VN" altLang="zh-CN" sz="7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+mn-ea"/>
                <a:sym typeface="+mn-lt"/>
              </a:rPr>
              <a:t>Cảm ơn quý thầy cô đã đến </a:t>
            </a:r>
          </a:p>
          <a:p>
            <a:pPr algn="ctr"/>
            <a:r>
              <a:rPr lang="vi-VN" altLang="zh-CN" sz="7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+mn-ea"/>
                <a:sym typeface="+mn-lt"/>
              </a:rPr>
              <a:t>dự tiết học ngày hôm nay</a:t>
            </a:r>
            <a:endParaRPr lang="en-US" altLang="zh-CN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09" y="4589542"/>
            <a:ext cx="2406293" cy="22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EA94-D1A6-431F-B33D-F0E9CC645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7BBE6-A7BD-42CA-A4E5-EE4715DC2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51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OneDrive\Pictures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0"/>
            <a:ext cx="12192000" cy="77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531170_162158900000_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2183642" y="-232012"/>
            <a:ext cx="7791327" cy="667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207E333B-ACE8-4F49-A19C-67A480765AD6}"/>
              </a:ext>
            </a:extLst>
          </p:cNvPr>
          <p:cNvSpPr txBox="1"/>
          <p:nvPr/>
        </p:nvSpPr>
        <p:spPr>
          <a:xfrm>
            <a:off x="4028845" y="2959481"/>
            <a:ext cx="4134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Khởi động</a:t>
            </a:r>
            <a:endParaRPr lang="zh-CN" alt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489"/>
            <a:ext cx="12192000" cy="22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7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00" y="1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266" y="1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402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645" y="1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5227" y="-24021"/>
            <a:ext cx="7774248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1. Trong bài “ Cây bàng và lớp học” bàng ghé cửa lớp để làm gì?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726AC3-7BFC-483C-9B4C-C7D36BFBD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08" y="0"/>
            <a:ext cx="4075291" cy="367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6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6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1 2.22222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649" y="-7221"/>
            <a:ext cx="9143999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01" y="5622892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5439" y="6954"/>
            <a:ext cx="6920386" cy="20407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dirty="0">
                <a:solidFill>
                  <a:schemeClr val="tx1"/>
                </a:solidFill>
              </a:rPr>
              <a:t>Hằng ngày, trống trường giúp học sinh việc gì?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hlinkClick r:id="" action="ppaction://noaction"/>
            <a:extLst>
              <a:ext uri="{FF2B5EF4-FFF2-40B4-BE49-F238E27FC236}">
                <a16:creationId xmlns:a16="http://schemas.microsoft.com/office/drawing/2014/main" id="{9D71D6C3-3F2C-4ED5-B259-814D5CCACB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2587" y="5166622"/>
            <a:ext cx="1757134" cy="136531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204CF4D-A1A9-42CE-9454-A497CE12F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25" y="36069"/>
            <a:ext cx="3581566" cy="388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6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6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6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1 -2.59259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378" y="-246579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D7BADB4-6CEE-48F8-BBD1-14C171F145A2}"/>
              </a:ext>
            </a:extLst>
          </p:cNvPr>
          <p:cNvSpPr/>
          <p:nvPr/>
        </p:nvSpPr>
        <p:spPr>
          <a:xfrm>
            <a:off x="586854" y="64962"/>
            <a:ext cx="9795398" cy="10020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3. Em cảm thấy thế nào khi ra chơi?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6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6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6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1 -3.7037E-7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587" y="14059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5EFF3DF-1DF4-4B38-925C-A1B8D63A962A}"/>
              </a:ext>
            </a:extLst>
          </p:cNvPr>
          <p:cNvSpPr/>
          <p:nvPr/>
        </p:nvSpPr>
        <p:spPr>
          <a:xfrm>
            <a:off x="310607" y="122287"/>
            <a:ext cx="11177517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4. Việc gì em thấy thú vị nhất ở trường?</a:t>
            </a:r>
            <a:endParaRPr lang="en-US" sz="4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6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6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6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1 -3.33333E-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88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E0B2A-6DE6-4720-B4BC-18EB6053A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8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EAC0ED-BB55-42A2-9935-DD932E620D46}"/>
              </a:ext>
            </a:extLst>
          </p:cNvPr>
          <p:cNvSpPr txBox="1"/>
          <p:nvPr/>
        </p:nvSpPr>
        <p:spPr>
          <a:xfrm>
            <a:off x="1527913" y="0"/>
            <a:ext cx="9196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72D901-5CD7-4C43-8857-7306DEBFB250}"/>
              </a:ext>
            </a:extLst>
          </p:cNvPr>
          <p:cNvSpPr txBox="1"/>
          <p:nvPr/>
        </p:nvSpPr>
        <p:spPr>
          <a:xfrm>
            <a:off x="1204149" y="1108161"/>
            <a:ext cx="941383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4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THỰC HÀNH</a:t>
            </a:r>
          </a:p>
        </p:txBody>
      </p:sp>
    </p:spTree>
    <p:extLst>
      <p:ext uri="{BB962C8B-B14F-4D97-AF65-F5344CB8AC3E}">
        <p14:creationId xmlns:p14="http://schemas.microsoft.com/office/powerpoint/2010/main" val="2295950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586D6-7F15-4D1D-B747-9C5AA6A95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05" y="-458856"/>
            <a:ext cx="11302193" cy="1325563"/>
          </a:xfrm>
        </p:spPr>
        <p:txBody>
          <a:bodyPr>
            <a:normAutofit/>
          </a:bodyPr>
          <a:lstStyle/>
          <a:p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E1A5D-0B45-4AD8-A3A7-94EF235DB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3" y="634445"/>
            <a:ext cx="5197337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Quyển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vở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endParaRPr lang="en-US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Quyển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vở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</a:t>
            </a:r>
            <a:b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Bao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b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b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b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sờ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rượi</a:t>
            </a:r>
            <a:b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b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xinh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92756-0EF6-4550-A474-7496862F3BE0}"/>
              </a:ext>
            </a:extLst>
          </p:cNvPr>
          <p:cNvSpPr txBox="1"/>
          <p:nvPr/>
        </p:nvSpPr>
        <p:spPr>
          <a:xfrm>
            <a:off x="0" y="-11886"/>
            <a:ext cx="6564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EBF30A-AF20-4FD1-A2BF-89AC05E9F5DB}"/>
              </a:ext>
            </a:extLst>
          </p:cNvPr>
          <p:cNvSpPr txBox="1">
            <a:spLocks/>
          </p:cNvSpPr>
          <p:nvPr/>
        </p:nvSpPr>
        <p:spPr>
          <a:xfrm>
            <a:off x="6779650" y="1335503"/>
            <a:ext cx="54653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b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b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nết</a:t>
            </a:r>
            <a:b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ngoan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Huy)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978E4E-5CD4-4C81-BA76-D18E22C34857}"/>
              </a:ext>
            </a:extLst>
          </p:cNvPr>
          <p:cNvSpPr txBox="1"/>
          <p:nvPr/>
        </p:nvSpPr>
        <p:spPr>
          <a:xfrm>
            <a:off x="-17583" y="2780766"/>
            <a:ext cx="1000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(1)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19C2D0-E395-4DFE-B0E3-01D706BBDED5}"/>
              </a:ext>
            </a:extLst>
          </p:cNvPr>
          <p:cNvSpPr txBox="1"/>
          <p:nvPr/>
        </p:nvSpPr>
        <p:spPr>
          <a:xfrm>
            <a:off x="46158" y="5681574"/>
            <a:ext cx="568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(2)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2459C-DC14-4CE3-913A-02FC22FFCD1A}"/>
              </a:ext>
            </a:extLst>
          </p:cNvPr>
          <p:cNvSpPr txBox="1"/>
          <p:nvPr/>
        </p:nvSpPr>
        <p:spPr>
          <a:xfrm>
            <a:off x="6272522" y="2549933"/>
            <a:ext cx="583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(3)</a:t>
            </a:r>
            <a:endParaRPr lang="en-US" sz="2400" b="1" dirty="0"/>
          </a:p>
        </p:txBody>
      </p:sp>
      <p:pic>
        <p:nvPicPr>
          <p:cNvPr id="1028" name="Picture 4" descr="Quyển vở của em | Bài thơ Quyển vở của em (SGK Tiếng Việt 2)">
            <a:extLst>
              <a:ext uri="{FF2B5EF4-FFF2-40B4-BE49-F238E27FC236}">
                <a16:creationId xmlns:a16="http://schemas.microsoft.com/office/drawing/2014/main" id="{9FE70D65-B513-4D23-B3EA-41C7CB864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50" y="4757737"/>
            <a:ext cx="4634765" cy="225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51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830</TotalTime>
  <Words>529</Words>
  <Application>Microsoft Office PowerPoint</Application>
  <PresentationFormat>Widescreen</PresentationFormat>
  <Paragraphs>57</Paragraphs>
  <Slides>17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Khoanh vào chữ cái trước câu trả lời đúng. </vt:lpstr>
      <vt:lpstr>PowerPoint Presentation</vt:lpstr>
      <vt:lpstr>PowerPoint Presentation</vt:lpstr>
      <vt:lpstr>Ơi quyển vở mới tinh Em viết cho sạch, đẹp Chữ đẹp là tính nết Của những người trò ngoan. </vt:lpstr>
      <vt:lpstr>      Tiếng Việt: 2. Sắp xếp các từ ngữ thành câu và viết vào vở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tamtamluong23121999@gmail.com</dc:creator>
  <cp:lastModifiedBy>tamtamluong23121999@gmail.com</cp:lastModifiedBy>
  <cp:revision>38</cp:revision>
  <dcterms:created xsi:type="dcterms:W3CDTF">2024-02-26T12:28:41Z</dcterms:created>
  <dcterms:modified xsi:type="dcterms:W3CDTF">2024-02-29T08:03:00Z</dcterms:modified>
</cp:coreProperties>
</file>