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92" r:id="rId3"/>
    <p:sldId id="544" r:id="rId4"/>
    <p:sldId id="545" r:id="rId5"/>
    <p:sldId id="634" r:id="rId6"/>
    <p:sldId id="573" r:id="rId7"/>
    <p:sldId id="571" r:id="rId8"/>
    <p:sldId id="362" r:id="rId9"/>
    <p:sldId id="260" r:id="rId10"/>
    <p:sldId id="295" r:id="rId11"/>
    <p:sldId id="262" r:id="rId12"/>
    <p:sldId id="635" r:id="rId13"/>
    <p:sldId id="636" r:id="rId14"/>
    <p:sldId id="637" r:id="rId15"/>
    <p:sldId id="645" r:id="rId16"/>
    <p:sldId id="646" r:id="rId17"/>
    <p:sldId id="638" r:id="rId18"/>
    <p:sldId id="639" r:id="rId19"/>
    <p:sldId id="643" r:id="rId20"/>
    <p:sldId id="644" r:id="rId21"/>
    <p:sldId id="290" r:id="rId22"/>
    <p:sldId id="275" r:id="rId23"/>
    <p:sldId id="640" r:id="rId24"/>
    <p:sldId id="641" r:id="rId25"/>
    <p:sldId id="642"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0B9E7-B604-49AC-AA87-5BE8D7E76876}"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11E80-8FD1-465C-9BAE-31FD3CDE90F7}" type="slidenum">
              <a:rPr lang="en-US" smtClean="0"/>
              <a:t>‹#›</a:t>
            </a:fld>
            <a:endParaRPr lang="en-US"/>
          </a:p>
        </p:txBody>
      </p:sp>
    </p:spTree>
    <p:extLst>
      <p:ext uri="{BB962C8B-B14F-4D97-AF65-F5344CB8AC3E}">
        <p14:creationId xmlns:p14="http://schemas.microsoft.com/office/powerpoint/2010/main" val="2702736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28DA-60C1-B0E7-EB16-FF533C68A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6E1689-3B62-42AB-89C7-7D50346A3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47A72-699E-0631-E786-55DE907DDB91}"/>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5" name="Footer Placeholder 4">
            <a:extLst>
              <a:ext uri="{FF2B5EF4-FFF2-40B4-BE49-F238E27FC236}">
                <a16:creationId xmlns:a16="http://schemas.microsoft.com/office/drawing/2014/main" id="{1265502C-01E2-E5CD-311E-347F5E2BD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E0DB2-5F53-FF77-852C-8EC67F9CEC2E}"/>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399734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78990-0F06-7B64-F7F7-B18EAFD881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F62C11-9E68-7886-64DF-7C288460E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D7DDF-2168-2ADC-6934-1A3E929DD346}"/>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5" name="Footer Placeholder 4">
            <a:extLst>
              <a:ext uri="{FF2B5EF4-FFF2-40B4-BE49-F238E27FC236}">
                <a16:creationId xmlns:a16="http://schemas.microsoft.com/office/drawing/2014/main" id="{144C1069-225B-E6DD-FE1A-6C6F765C1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1E08E-437F-C3F8-39F8-1F3E451D4D3A}"/>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381642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1E9420-3EBB-6D6A-B48E-07FC5844A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125DD6-B91E-AEBA-1E5D-6A85B9DF6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9D8A7-B4EB-16D0-9EAB-C666611089AF}"/>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5" name="Footer Placeholder 4">
            <a:extLst>
              <a:ext uri="{FF2B5EF4-FFF2-40B4-BE49-F238E27FC236}">
                <a16:creationId xmlns:a16="http://schemas.microsoft.com/office/drawing/2014/main" id="{A3209B0E-CC0F-81CB-2592-13BC72B03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BD109-A4F6-408D-C7BE-F9B552E36BF2}"/>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164814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35C22-8D26-E333-1A81-4C4CA1E00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6A832-ECDC-5FCE-4179-7F0AC8E957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C2E0F-A64B-EF36-1D6C-16FA6B076C34}"/>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5" name="Footer Placeholder 4">
            <a:extLst>
              <a:ext uri="{FF2B5EF4-FFF2-40B4-BE49-F238E27FC236}">
                <a16:creationId xmlns:a16="http://schemas.microsoft.com/office/drawing/2014/main" id="{30BD97B0-567C-62DF-1AFA-BEFCD63AF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45A84-34A8-EFFE-BCE6-C552D5D462E1}"/>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92281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9189-CA23-D6EC-4466-CFD5C06B82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2A66EE-D5D1-1D86-75B9-E121CEAE14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38022-623A-8453-C65B-9F0E8B31F749}"/>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5" name="Footer Placeholder 4">
            <a:extLst>
              <a:ext uri="{FF2B5EF4-FFF2-40B4-BE49-F238E27FC236}">
                <a16:creationId xmlns:a16="http://schemas.microsoft.com/office/drawing/2014/main" id="{F46D4E56-B73C-C87C-A14B-6CD585A99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34F43-5F4A-E2A4-2A8D-B2F306886764}"/>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339269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6AD3-8FE6-6684-EB65-DDE03105F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E7752-D75C-8B5D-017B-60F6B84F8C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0B0CC-A8F5-079D-2015-5CF20F4C02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7348AD-0BE0-7F3D-708A-E1BCE35A4FD6}"/>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6" name="Footer Placeholder 5">
            <a:extLst>
              <a:ext uri="{FF2B5EF4-FFF2-40B4-BE49-F238E27FC236}">
                <a16:creationId xmlns:a16="http://schemas.microsoft.com/office/drawing/2014/main" id="{12BFBD3E-45B9-3E00-6848-E4E6907DA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E2E10-CE88-E4BD-71B5-0F608F70D2BB}"/>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346671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3170-2AB1-AD67-ED4E-AAC855A371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2D8E2-306A-8B77-BE9B-95E427F7F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02B999-9720-40A5-9843-91C7F0622B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135BE4-97FB-B611-DCB6-321EF19DB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E7B1B-9FDB-DE82-506E-4C34749613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CD067-EF41-DE05-6ED3-64ECB2EE17AA}"/>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8" name="Footer Placeholder 7">
            <a:extLst>
              <a:ext uri="{FF2B5EF4-FFF2-40B4-BE49-F238E27FC236}">
                <a16:creationId xmlns:a16="http://schemas.microsoft.com/office/drawing/2014/main" id="{BE017374-9A3A-4E2C-C651-F15B1CA58C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9FA16D-84D2-FB0A-DE1E-1C4BDC3DF528}"/>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203588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CD25-BFED-AE6C-9401-C8840B5F8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2B1961-BC53-7AFF-B0D4-E09AC28F5635}"/>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4" name="Footer Placeholder 3">
            <a:extLst>
              <a:ext uri="{FF2B5EF4-FFF2-40B4-BE49-F238E27FC236}">
                <a16:creationId xmlns:a16="http://schemas.microsoft.com/office/drawing/2014/main" id="{B316BB89-491F-99F9-A2CE-0197B6D081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47EE5-EAE4-2948-525D-F5E4FC47B836}"/>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180304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857BC-6ED5-0B7C-7912-9ECBF7ADD97D}"/>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3" name="Footer Placeholder 2">
            <a:extLst>
              <a:ext uri="{FF2B5EF4-FFF2-40B4-BE49-F238E27FC236}">
                <a16:creationId xmlns:a16="http://schemas.microsoft.com/office/drawing/2014/main" id="{168D4CC3-7BC6-4E2D-F9CF-45BB6FB129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A6349C-6389-61E1-0E8D-4D50DB2E7A34}"/>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168413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FCEB-BC50-B374-4764-900A4F0F1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27D154-D559-752C-1DB3-292111DDEA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4AA32A-31BA-ADB9-74DD-6A644A88E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7568E-39B4-1DA1-1963-54C3A4184C8F}"/>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6" name="Footer Placeholder 5">
            <a:extLst>
              <a:ext uri="{FF2B5EF4-FFF2-40B4-BE49-F238E27FC236}">
                <a16:creationId xmlns:a16="http://schemas.microsoft.com/office/drawing/2014/main" id="{F92B0D34-84E7-F4D4-B092-D39AD0C90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4EB2F-5DB7-A58A-9947-C7482DB7FA07}"/>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93968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27F7-5D1E-2AFA-EDEA-BBBCCE6F0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503C1E-757D-3C1D-085B-76C204A4BB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FE91E-B696-C65F-5BF1-E24BA07F1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0C735-DDF6-7027-E8FF-A284DFC9ABC7}"/>
              </a:ext>
            </a:extLst>
          </p:cNvPr>
          <p:cNvSpPr>
            <a:spLocks noGrp="1"/>
          </p:cNvSpPr>
          <p:nvPr>
            <p:ph type="dt" sz="half" idx="10"/>
          </p:nvPr>
        </p:nvSpPr>
        <p:spPr/>
        <p:txBody>
          <a:bodyPr/>
          <a:lstStyle/>
          <a:p>
            <a:fld id="{9F7F9F83-D2B7-43EB-A717-D98E6B0BA52F}" type="datetimeFigureOut">
              <a:rPr lang="en-US" smtClean="0"/>
              <a:t>9/19/2024</a:t>
            </a:fld>
            <a:endParaRPr lang="en-US"/>
          </a:p>
        </p:txBody>
      </p:sp>
      <p:sp>
        <p:nvSpPr>
          <p:cNvPr id="6" name="Footer Placeholder 5">
            <a:extLst>
              <a:ext uri="{FF2B5EF4-FFF2-40B4-BE49-F238E27FC236}">
                <a16:creationId xmlns:a16="http://schemas.microsoft.com/office/drawing/2014/main" id="{36E843C6-7D14-4055-96A9-18E0A91B2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D3B3F-D7B8-8523-CAA5-FFD59F436F93}"/>
              </a:ext>
            </a:extLst>
          </p:cNvPr>
          <p:cNvSpPr>
            <a:spLocks noGrp="1"/>
          </p:cNvSpPr>
          <p:nvPr>
            <p:ph type="sldNum" sz="quarter" idx="12"/>
          </p:nvPr>
        </p:nvSpPr>
        <p:spPr/>
        <p:txBody>
          <a:bodyPr/>
          <a:lstStyle/>
          <a:p>
            <a:fld id="{6D4A7D07-3F57-48DE-99B7-13313080F163}" type="slidenum">
              <a:rPr lang="en-US" smtClean="0"/>
              <a:t>‹#›</a:t>
            </a:fld>
            <a:endParaRPr lang="en-US"/>
          </a:p>
        </p:txBody>
      </p:sp>
    </p:spTree>
    <p:extLst>
      <p:ext uri="{BB962C8B-B14F-4D97-AF65-F5344CB8AC3E}">
        <p14:creationId xmlns:p14="http://schemas.microsoft.com/office/powerpoint/2010/main" val="63205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0474EB-D72D-D36A-B3BD-0A6F86433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04387-41CE-BECB-967C-B0CD7A8C96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AD2BB-9683-90EA-BAFE-45B9B0230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7F9F83-D2B7-43EB-A717-D98E6B0BA52F}" type="datetimeFigureOut">
              <a:rPr lang="en-US" smtClean="0"/>
              <a:t>9/19/2024</a:t>
            </a:fld>
            <a:endParaRPr lang="en-US"/>
          </a:p>
        </p:txBody>
      </p:sp>
      <p:sp>
        <p:nvSpPr>
          <p:cNvPr id="5" name="Footer Placeholder 4">
            <a:extLst>
              <a:ext uri="{FF2B5EF4-FFF2-40B4-BE49-F238E27FC236}">
                <a16:creationId xmlns:a16="http://schemas.microsoft.com/office/drawing/2014/main" id="{26620C16-D795-1E9E-E073-96EB131D8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1A25F4-7675-8134-D70C-EE922A4486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4A7D07-3F57-48DE-99B7-13313080F163}" type="slidenum">
              <a:rPr lang="en-US" smtClean="0"/>
              <a:t>‹#›</a:t>
            </a:fld>
            <a:endParaRPr lang="en-US"/>
          </a:p>
        </p:txBody>
      </p:sp>
    </p:spTree>
    <p:extLst>
      <p:ext uri="{BB962C8B-B14F-4D97-AF65-F5344CB8AC3E}">
        <p14:creationId xmlns:p14="http://schemas.microsoft.com/office/powerpoint/2010/main" val="3638185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0.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F3FC-1E81-A0D9-0C26-1B43DEB7DCD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0D4051A-0F0C-AA24-71B3-A62C411C09B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193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olidFill>
            <a:srgbClr val="D2EF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6" y="3910998"/>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250"/>
                                        <p:tgtEl>
                                          <p:spTgt spid="25"/>
                                        </p:tgtEl>
                                      </p:cBhvr>
                                    </p:animEffect>
                                  </p:childTnLst>
                                </p:cTn>
                              </p:par>
                            </p:childTnLst>
                          </p:cTn>
                        </p:par>
                        <p:par>
                          <p:cTn id="16" fill="hold">
                            <p:stCondLst>
                              <p:cond delay="75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2093</Words>
  <Application>Microsoft Office PowerPoint</Application>
  <PresentationFormat>Widescreen</PresentationFormat>
  <Paragraphs>117</Paragraphs>
  <Slides>27</Slides>
  <Notes>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#9Slide05 Phobia</vt:lpstr>
      <vt:lpstr>Amazone</vt:lpstr>
      <vt:lpstr>Aptos</vt:lpstr>
      <vt:lpstr>Aptos Display</vt:lpstr>
      <vt:lpstr>Arial</vt:lpstr>
      <vt:lpstr>Arial-Rounded</vt:lpstr>
      <vt:lpstr>Calibri</vt:lpstr>
      <vt:lpstr>Cambria</vt:lpstr>
      <vt:lpstr>iCiel Pony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 huong</dc:creator>
  <cp:lastModifiedBy>do huong</cp:lastModifiedBy>
  <cp:revision>1</cp:revision>
  <dcterms:created xsi:type="dcterms:W3CDTF">2024-09-19T07:37:41Z</dcterms:created>
  <dcterms:modified xsi:type="dcterms:W3CDTF">2024-09-19T07:38:21Z</dcterms:modified>
</cp:coreProperties>
</file>