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7" r:id="rId2"/>
    <p:sldId id="256" r:id="rId3"/>
    <p:sldId id="276" r:id="rId4"/>
    <p:sldId id="277" r:id="rId5"/>
    <p:sldId id="278" r:id="rId6"/>
    <p:sldId id="279" r:id="rId7"/>
    <p:sldId id="268" r:id="rId8"/>
    <p:sldId id="281" r:id="rId9"/>
    <p:sldId id="280" r:id="rId10"/>
    <p:sldId id="284" r:id="rId11"/>
    <p:sldId id="265" r:id="rId12"/>
    <p:sldId id="270" r:id="rId13"/>
    <p:sldId id="282" r:id="rId14"/>
    <p:sldId id="26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6DC0"/>
    <a:srgbClr val="FDEFC2"/>
    <a:srgbClr val="FF5C57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u="sng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5400" u="sng" dirty="0">
                <a:solidFill>
                  <a:srgbClr val="002060"/>
                </a:solidFill>
                <a:latin typeface="+mj-lt"/>
              </a:rPr>
              <a:t>1</a:t>
            </a:r>
            <a:endParaRPr lang="vi-VN" sz="54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lgerian" panose="04020705040A02060702" pitchFamily="82" charset="0"/>
              </a:rPr>
              <a:t>CHÀO CỜ VÀ HÁT QUỐC CA</a:t>
            </a:r>
            <a:endParaRPr lang="vi-VN"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EM YÊU  </a:t>
            </a:r>
          </a:p>
          <a:p>
            <a:pPr algn="ctr"/>
            <a:r>
              <a:rPr lang="en-US" sz="4800" dirty="0">
                <a:latin typeface="Algerian" panose="04020705040A02060702" pitchFamily="82" charset="0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</a:t>
            </a:r>
            <a:endParaRPr kumimoji="0" lang="vi-VN" sz="5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CHÀO CỜ VÀ HÁT QUỐC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(</a:t>
            </a:r>
            <a:r>
              <a:rPr lang="en-US" sz="4800" noProof="0" dirty="0" err="1">
                <a:solidFill>
                  <a:srgbClr val="002060"/>
                </a:solidFill>
                <a:latin typeface="Algerian" panose="04020705040A02060702" pitchFamily="82" charset="0"/>
              </a:rPr>
              <a:t>tiết</a:t>
            </a: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 2)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EM YÊU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0123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8113195" cy="830997"/>
            <a:chOff x="569825" y="2199885"/>
            <a:chExt cx="8113195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587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</a:rPr>
                <a:t>Em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tư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thế</a:t>
              </a:r>
              <a:r>
                <a:rPr lang="en-US" sz="2400" b="1" dirty="0">
                  <a:solidFill>
                    <a:srgbClr val="00B050"/>
                  </a:solidFill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</a:rPr>
                <a:t>hành</a:t>
              </a:r>
              <a:r>
                <a:rPr lang="en-US" sz="2400" b="1" dirty="0">
                  <a:solidFill>
                    <a:srgbClr val="00B050"/>
                  </a:solidFill>
                </a:rPr>
                <a:t> vi </a:t>
              </a:r>
              <a:r>
                <a:rPr lang="en-US" sz="2400" b="1" dirty="0" err="1">
                  <a:solidFill>
                    <a:srgbClr val="00B050"/>
                  </a:solidFill>
                </a:rPr>
                <a:t>của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nào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bức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sau</a:t>
              </a:r>
              <a:r>
                <a:rPr lang="en-US" sz="2400" b="1" dirty="0">
                  <a:solidFill>
                    <a:srgbClr val="00B050"/>
                  </a:solidFill>
                </a:rPr>
                <a:t>? </a:t>
              </a:r>
              <a:r>
                <a:rPr lang="en-US" sz="2400" b="1" dirty="0" err="1">
                  <a:solidFill>
                    <a:srgbClr val="00B050"/>
                  </a:solidFill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sao</a:t>
              </a:r>
              <a:r>
                <a:rPr lang="en-US" sz="2400" b="1" dirty="0">
                  <a:solidFill>
                    <a:srgbClr val="00B050"/>
                  </a:solidFill>
                </a:rPr>
                <a:t>?</a:t>
              </a:r>
              <a:endParaRPr lang="vi-VN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282AAC-AE72-26C2-6E03-D257F28D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49" y="1724588"/>
            <a:ext cx="9627000" cy="491056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BBD9D5F-2287-21DA-9094-97E5B4296894}"/>
              </a:ext>
            </a:extLst>
          </p:cNvPr>
          <p:cNvSpPr/>
          <p:nvPr/>
        </p:nvSpPr>
        <p:spPr>
          <a:xfrm>
            <a:off x="2200275" y="20574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8EFBB43-F786-FF8E-EE99-F4F9846EBCFF}"/>
              </a:ext>
            </a:extLst>
          </p:cNvPr>
          <p:cNvSpPr/>
          <p:nvPr/>
        </p:nvSpPr>
        <p:spPr>
          <a:xfrm>
            <a:off x="3105151" y="2024533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79CF8B7-B1AF-D752-C3EA-FF884FDE3B54}"/>
              </a:ext>
            </a:extLst>
          </p:cNvPr>
          <p:cNvSpPr/>
          <p:nvPr/>
        </p:nvSpPr>
        <p:spPr>
          <a:xfrm>
            <a:off x="4619624" y="1938422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BE6FA62-44DC-1446-8041-BE18AE861711}"/>
              </a:ext>
            </a:extLst>
          </p:cNvPr>
          <p:cNvSpPr/>
          <p:nvPr/>
        </p:nvSpPr>
        <p:spPr>
          <a:xfrm>
            <a:off x="5524500" y="19431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9BB22-F122-8E30-2A2D-05916F761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71" y="1724588"/>
            <a:ext cx="9147858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44083-C4D8-738D-29CF-F923379B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33" y="1812601"/>
            <a:ext cx="8693205" cy="46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1A769CD-27AA-79F0-D5A7-DFF41B6489CD}"/>
              </a:ext>
            </a:extLst>
          </p:cNvPr>
          <p:cNvSpPr/>
          <p:nvPr/>
        </p:nvSpPr>
        <p:spPr>
          <a:xfrm>
            <a:off x="3242645" y="5927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09789-6037-CF41-D8BD-E2F8539C2DBE}"/>
              </a:ext>
            </a:extLst>
          </p:cNvPr>
          <p:cNvSpPr txBox="1"/>
          <p:nvPr/>
        </p:nvSpPr>
        <p:spPr>
          <a:xfrm>
            <a:off x="3614497" y="2382522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2E9796-5DD1-DB94-8FCF-65258576BC2C}"/>
              </a:ext>
            </a:extLst>
          </p:cNvPr>
          <p:cNvSpPr/>
          <p:nvPr/>
        </p:nvSpPr>
        <p:spPr>
          <a:xfrm>
            <a:off x="3242645" y="15461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B4C68-3C4A-6581-46C2-D82FE29BACE8}"/>
              </a:ext>
            </a:extLst>
          </p:cNvPr>
          <p:cNvSpPr txBox="1"/>
          <p:nvPr/>
        </p:nvSpPr>
        <p:spPr>
          <a:xfrm>
            <a:off x="3707613" y="15959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9F4AF9-A2C9-956B-6DAE-775F295ED110}"/>
              </a:ext>
            </a:extLst>
          </p:cNvPr>
          <p:cNvSpPr/>
          <p:nvPr/>
        </p:nvSpPr>
        <p:spPr>
          <a:xfrm>
            <a:off x="3242645" y="2326522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3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DC567-BF33-F03E-ABCF-F0A466FC5344}"/>
              </a:ext>
            </a:extLst>
          </p:cNvPr>
          <p:cNvSpPr txBox="1"/>
          <p:nvPr/>
        </p:nvSpPr>
        <p:spPr>
          <a:xfrm>
            <a:off x="3785571" y="600818"/>
            <a:ext cx="75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3CAA28-7FE7-09E5-77F7-F6EF0B6F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8" y="2966097"/>
            <a:ext cx="11654012" cy="36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4209" y="2520686"/>
            <a:ext cx="3408166" cy="94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nói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về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điều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gì</a:t>
            </a:r>
            <a:r>
              <a:rPr lang="en-US" sz="2400" i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6250" y="1609726"/>
            <a:ext cx="1155308" cy="91096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FD70B5-F4D3-36B9-C751-17D1E4AB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27" y="391825"/>
            <a:ext cx="3024727" cy="991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90EA1-51CF-4403-8AC5-59DE70DE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525" y="2419168"/>
            <a:ext cx="7559397" cy="3848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DAC075-8F1C-CFA0-61C0-C259471E4E31}"/>
              </a:ext>
            </a:extLst>
          </p:cNvPr>
          <p:cNvSpPr txBox="1"/>
          <p:nvPr/>
        </p:nvSpPr>
        <p:spPr>
          <a:xfrm>
            <a:off x="4562474" y="1161717"/>
            <a:ext cx="63531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♫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/>
                </a:solidFill>
              </a:rPr>
              <a:t>Nghe/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“</a:t>
            </a:r>
            <a:r>
              <a:rPr lang="en-US" sz="2400" dirty="0" err="1">
                <a:solidFill>
                  <a:schemeClr val="bg2"/>
                </a:solidFill>
              </a:rPr>
              <a:t>Lá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cờ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Nam” </a:t>
            </a:r>
          </a:p>
          <a:p>
            <a:r>
              <a:rPr lang="en-US" sz="2400" dirty="0">
                <a:solidFill>
                  <a:schemeClr val="bg2"/>
                </a:solidFill>
              </a:rPr>
              <a:t>(</a:t>
            </a:r>
            <a:r>
              <a:rPr lang="en-US" sz="2400" dirty="0" err="1">
                <a:solidFill>
                  <a:schemeClr val="bg2"/>
                </a:solidFill>
              </a:rPr>
              <a:t>sáng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 err="1">
                <a:solidFill>
                  <a:schemeClr val="bg2"/>
                </a:solidFill>
              </a:rPr>
              <a:t>Lý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Trọng</a:t>
            </a:r>
            <a:r>
              <a:rPr lang="en-US" sz="2400" dirty="0">
                <a:solidFill>
                  <a:schemeClr val="bg2"/>
                </a:solidFill>
              </a:rPr>
              <a:t> – </a:t>
            </a:r>
            <a:r>
              <a:rPr lang="en-US" sz="2400" dirty="0" err="1">
                <a:solidFill>
                  <a:schemeClr val="bg2"/>
                </a:solidFill>
              </a:rPr>
              <a:t>Đỗ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Mạnh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Thường</a:t>
            </a:r>
            <a:r>
              <a:rPr lang="en-US" sz="2400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13157-34EF-2152-D8F4-DA8B9BA11FFE}"/>
              </a:ext>
            </a:extLst>
          </p:cNvPr>
          <p:cNvSpPr txBox="1"/>
          <p:nvPr/>
        </p:nvSpPr>
        <p:spPr>
          <a:xfrm>
            <a:off x="354208" y="3657998"/>
            <a:ext cx="3493891" cy="139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Chia </a:t>
            </a:r>
            <a:r>
              <a:rPr lang="en-US" sz="2400" i="1" dirty="0" err="1">
                <a:solidFill>
                  <a:srgbClr val="000000"/>
                </a:solidFill>
              </a:rPr>
              <a:t>sẻ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cảm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xúc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của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nghe</a:t>
            </a:r>
            <a:r>
              <a:rPr lang="en-US" sz="2400" i="1" dirty="0">
                <a:solidFill>
                  <a:srgbClr val="000000"/>
                </a:solidFill>
              </a:rPr>
              <a:t>/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đó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98418"/>
            <a:ext cx="74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91E9C6C-267D-D957-74AE-889FAB92E2CF}"/>
              </a:ext>
            </a:extLst>
          </p:cNvPr>
          <p:cNvSpPr/>
          <p:nvPr/>
        </p:nvSpPr>
        <p:spPr>
          <a:xfrm>
            <a:off x="1028700" y="1387752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/>
                </a:solidFill>
              </a:rPr>
              <a:t>Đọc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đoạn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hội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thoại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ADE1B-9AB8-360D-03DF-AF3E74A4C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1936331"/>
            <a:ext cx="7658100" cy="4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413" y="1384791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20E44-F7DD-A31F-0CD3-7DA2F1661778}"/>
              </a:ext>
            </a:extLst>
          </p:cNvPr>
          <p:cNvSpPr txBox="1"/>
          <p:nvPr/>
        </p:nvSpPr>
        <p:spPr>
          <a:xfrm>
            <a:off x="948681" y="2277389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hiệu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nước</a:t>
            </a:r>
            <a:r>
              <a:rPr lang="en-US" sz="2400" dirty="0">
                <a:solidFill>
                  <a:schemeClr val="bg2"/>
                </a:solidFill>
              </a:rPr>
              <a:t> ta </a:t>
            </a:r>
            <a:r>
              <a:rPr lang="en-US" sz="2400" dirty="0" err="1">
                <a:solidFill>
                  <a:schemeClr val="bg2"/>
                </a:solidFill>
              </a:rPr>
              <a:t>là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gì</a:t>
            </a:r>
            <a:r>
              <a:rPr lang="en-US" sz="24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73420-3BB7-5915-8135-352EAD6CE6A9}"/>
              </a:ext>
            </a:extLst>
          </p:cNvPr>
          <p:cNvSpPr txBox="1"/>
          <p:nvPr/>
        </p:nvSpPr>
        <p:spPr>
          <a:xfrm>
            <a:off x="948681" y="3681658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Hãy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mô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7456BF-4986-3523-94A0-FF86AA965A89}"/>
              </a:ext>
            </a:extLst>
          </p:cNvPr>
          <p:cNvSpPr/>
          <p:nvPr/>
        </p:nvSpPr>
        <p:spPr>
          <a:xfrm>
            <a:off x="1419225" y="29241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E21B5-69D5-3FC6-1A4C-E95CB39CBD37}"/>
              </a:ext>
            </a:extLst>
          </p:cNvPr>
          <p:cNvSpPr txBox="1"/>
          <p:nvPr/>
        </p:nvSpPr>
        <p:spPr>
          <a:xfrm>
            <a:off x="2028825" y="27390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hòa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xã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hội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C841BC-AA80-2BF1-C5DD-119FA33397D9}"/>
              </a:ext>
            </a:extLst>
          </p:cNvPr>
          <p:cNvSpPr/>
          <p:nvPr/>
        </p:nvSpPr>
        <p:spPr>
          <a:xfrm>
            <a:off x="1400175" y="43719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53029-E7FD-DF06-0777-70B542B30C07}"/>
              </a:ext>
            </a:extLst>
          </p:cNvPr>
          <p:cNvSpPr txBox="1"/>
          <p:nvPr/>
        </p:nvSpPr>
        <p:spPr>
          <a:xfrm>
            <a:off x="2009775" y="41868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vàng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0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pic>
        <p:nvPicPr>
          <p:cNvPr id="1026" name="Picture 2" descr="Quốc kỳ Việt Nam Dân chủ Cộng hòa - Wikiwand">
            <a:extLst>
              <a:ext uri="{FF2B5EF4-FFF2-40B4-BE49-F238E27FC236}">
                <a16:creationId xmlns:a16="http://schemas.microsoft.com/office/drawing/2014/main" id="{2BC89D17-BA71-6D4E-7AA7-0BD865BF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29" y="1407060"/>
            <a:ext cx="3392621" cy="22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ì sao trên lá cờ Mỹ có đúng 50 ngôi sao và 13 sọc?">
            <a:extLst>
              <a:ext uri="{FF2B5EF4-FFF2-40B4-BE49-F238E27FC236}">
                <a16:creationId xmlns:a16="http://schemas.microsoft.com/office/drawing/2014/main" id="{0785221B-F3CD-DAEC-3F2E-7DB799BE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1641499"/>
            <a:ext cx="3223393" cy="19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ờ Nhật Bản: Nguồn gốc, lịch sử hình thành, ý nghĩa Quốc kỳ Nhật Bản">
            <a:extLst>
              <a:ext uri="{FF2B5EF4-FFF2-40B4-BE49-F238E27FC236}">
                <a16:creationId xmlns:a16="http://schemas.microsoft.com/office/drawing/2014/main" id="{AA18F531-BC67-D142-07EB-3AAAFBC5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72" b="831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3394773"/>
            <a:ext cx="3143335" cy="31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ủng bố đẫm máu ở Paris: Doanh số bán cờ của Pháp tăng gấp đôi sau vụ  khủng bố ở Paris | VTV.VN">
            <a:extLst>
              <a:ext uri="{FF2B5EF4-FFF2-40B4-BE49-F238E27FC236}">
                <a16:creationId xmlns:a16="http://schemas.microsoft.com/office/drawing/2014/main" id="{B0843BC5-4C5D-B97A-F271-405A7998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32" y="3933502"/>
            <a:ext cx="3143335" cy="19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ốc kỳ] Cờ Trung Quốc: Hình ảnh | Nguồn gốc và Ý nghĩa | Trung tâm tiếng  Trung Chinese">
            <a:extLst>
              <a:ext uri="{FF2B5EF4-FFF2-40B4-BE49-F238E27FC236}">
                <a16:creationId xmlns:a16="http://schemas.microsoft.com/office/drawing/2014/main" id="{520CE059-B7F9-7D4C-120D-49B2D4F1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3933502"/>
            <a:ext cx="2976477" cy="1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 số điều thú vị về quốc kỳ Đức - Bạn đã biết chưa?">
            <a:extLst>
              <a:ext uri="{FF2B5EF4-FFF2-40B4-BE49-F238E27FC236}">
                <a16:creationId xmlns:a16="http://schemas.microsoft.com/office/drawing/2014/main" id="{8FB82877-9431-C2E1-CA79-2BA5B2AA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1552129"/>
            <a:ext cx="3176753" cy="19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CE07E-DBF2-B8E6-245B-F759A5289014}"/>
              </a:ext>
            </a:extLst>
          </p:cNvPr>
          <p:cNvSpPr txBox="1"/>
          <p:nvPr/>
        </p:nvSpPr>
        <p:spPr>
          <a:xfrm>
            <a:off x="1871475" y="3267750"/>
            <a:ext cx="1752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Mỹ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A5C1E5-C6C5-D8A8-1777-EBBC5286498B}"/>
              </a:ext>
            </a:extLst>
          </p:cNvPr>
          <p:cNvSpPr txBox="1"/>
          <p:nvPr/>
        </p:nvSpPr>
        <p:spPr>
          <a:xfrm>
            <a:off x="1710195" y="5788833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Nhật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98E63F-A089-77B5-A435-878E8038AD2B}"/>
              </a:ext>
            </a:extLst>
          </p:cNvPr>
          <p:cNvSpPr txBox="1"/>
          <p:nvPr/>
        </p:nvSpPr>
        <p:spPr>
          <a:xfrm>
            <a:off x="5743575" y="5798768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Pháp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12A786-766F-BBB3-4424-EE38DAD94E6E}"/>
              </a:ext>
            </a:extLst>
          </p:cNvPr>
          <p:cNvSpPr txBox="1"/>
          <p:nvPr/>
        </p:nvSpPr>
        <p:spPr>
          <a:xfrm>
            <a:off x="8786983" y="5798768"/>
            <a:ext cx="29764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Trung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5218CA-5440-AD07-B11E-6923B0477D38}"/>
              </a:ext>
            </a:extLst>
          </p:cNvPr>
          <p:cNvSpPr txBox="1"/>
          <p:nvPr/>
        </p:nvSpPr>
        <p:spPr>
          <a:xfrm>
            <a:off x="9839325" y="3262098"/>
            <a:ext cx="1929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Đức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0329" y="1625828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06B20-2FAD-F7D5-76E7-CEB6389EF933}"/>
              </a:ext>
            </a:extLst>
          </p:cNvPr>
          <p:cNvSpPr txBox="1"/>
          <p:nvPr/>
        </p:nvSpPr>
        <p:spPr>
          <a:xfrm>
            <a:off x="666970" y="2535648"/>
            <a:ext cx="557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Nêu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tên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giả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ca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BCA4772-0FE2-ADB0-A9F5-3B0F767F9EC9}"/>
              </a:ext>
            </a:extLst>
          </p:cNvPr>
          <p:cNvSpPr/>
          <p:nvPr/>
        </p:nvSpPr>
        <p:spPr>
          <a:xfrm>
            <a:off x="714375" y="35718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A09AB-F945-07B6-E524-9256ED39262B}"/>
              </a:ext>
            </a:extLst>
          </p:cNvPr>
          <p:cNvSpPr txBox="1"/>
          <p:nvPr/>
        </p:nvSpPr>
        <p:spPr>
          <a:xfrm>
            <a:off x="1307957" y="3491356"/>
            <a:ext cx="4073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ca” do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Tiến quân ca' bị cắt tiếng gây bức xúc - VnExpress Giải trí">
            <a:extLst>
              <a:ext uri="{FF2B5EF4-FFF2-40B4-BE49-F238E27FC236}">
                <a16:creationId xmlns:a16="http://schemas.microsoft.com/office/drawing/2014/main" id="{A4BBCBA5-9493-2310-4784-074DEBE3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46" y="2293618"/>
            <a:ext cx="59531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72" y="2590687"/>
            <a:ext cx="5039442" cy="37966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D9B44A-E858-E232-F5DF-87A842A1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09" y="1720559"/>
            <a:ext cx="5381625" cy="4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93" y="2423744"/>
            <a:ext cx="5039442" cy="3796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5C4408-B65B-64E6-FDEE-23D14B0A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73" y="2370466"/>
            <a:ext cx="2247752" cy="1569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B31366-8081-7FC5-5F8F-5E87D5288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103" y="2289123"/>
            <a:ext cx="1963718" cy="174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EAA8-7A7B-BC07-BE8F-BE8F4FAF39BF}"/>
              </a:ext>
            </a:extLst>
          </p:cNvPr>
          <p:cNvSpPr txBox="1"/>
          <p:nvPr/>
        </p:nvSpPr>
        <p:spPr>
          <a:xfrm>
            <a:off x="741381" y="4034651"/>
            <a:ext cx="2830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chỉnh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sửa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nón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0F497-A76F-0D9A-6F91-8516D7032FAD}"/>
              </a:ext>
            </a:extLst>
          </p:cNvPr>
          <p:cNvSpPr txBox="1"/>
          <p:nvPr/>
        </p:nvSpPr>
        <p:spPr>
          <a:xfrm>
            <a:off x="8867774" y="4034651"/>
            <a:ext cx="3000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nghiêm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đứng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mắt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nhìn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FC79F44-FCBF-84D6-DA54-7813BE7E4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93" y="2037418"/>
            <a:ext cx="4988014" cy="4183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FD3DD-0427-3CAF-69C8-37365F5D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63" y="2120746"/>
            <a:ext cx="5972262" cy="827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878FB-54F4-8CC7-0FAF-683663F236F8}"/>
              </a:ext>
            </a:extLst>
          </p:cNvPr>
          <p:cNvSpPr txBox="1"/>
          <p:nvPr/>
        </p:nvSpPr>
        <p:spPr>
          <a:xfrm>
            <a:off x="6348369" y="3429000"/>
            <a:ext cx="481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to,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ràng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8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488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Algerian</vt:lpstr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van</cp:lastModifiedBy>
  <cp:revision>35</cp:revision>
  <dcterms:created xsi:type="dcterms:W3CDTF">2021-06-11T02:39:36Z</dcterms:created>
  <dcterms:modified xsi:type="dcterms:W3CDTF">2022-07-31T15:15:28Z</dcterms:modified>
</cp:coreProperties>
</file>