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1" r:id="rId4"/>
    <p:sldMasterId id="2147483712" r:id="rId5"/>
  </p:sldMasterIdLst>
  <p:notesMasterIdLst>
    <p:notesMasterId r:id="rId29"/>
  </p:notesMasterIdLst>
  <p:sldIdLst>
    <p:sldId id="345" r:id="rId6"/>
    <p:sldId id="346" r:id="rId7"/>
    <p:sldId id="347" r:id="rId8"/>
    <p:sldId id="348" r:id="rId9"/>
    <p:sldId id="349" r:id="rId10"/>
    <p:sldId id="350" r:id="rId11"/>
    <p:sldId id="351" r:id="rId12"/>
    <p:sldId id="259" r:id="rId13"/>
    <p:sldId id="359" r:id="rId14"/>
    <p:sldId id="263" r:id="rId15"/>
    <p:sldId id="367" r:id="rId16"/>
    <p:sldId id="523" r:id="rId17"/>
    <p:sldId id="260" r:id="rId18"/>
    <p:sldId id="524" r:id="rId19"/>
    <p:sldId id="525" r:id="rId20"/>
    <p:sldId id="526" r:id="rId21"/>
    <p:sldId id="528" r:id="rId22"/>
    <p:sldId id="527" r:id="rId23"/>
    <p:sldId id="344" r:id="rId24"/>
    <p:sldId id="529" r:id="rId25"/>
    <p:sldId id="354" r:id="rId26"/>
    <p:sldId id="530" r:id="rId27"/>
    <p:sldId id="26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4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E13C8-8BB8-4A17-80F2-EEFDB59F3C13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C54AC-8D29-4752-974A-C9A7BE97B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8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09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1859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21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885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26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746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519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527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9978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733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821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676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49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936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09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54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81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34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21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00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60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9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837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57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40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6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9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7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7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84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2255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267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60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779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024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82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581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816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869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880305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0948733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906999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21634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039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497763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851014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487138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281098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928136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09216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10773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7346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922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62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50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02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6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00D460A-61EA-4205-80D2-E0CCAE39AA6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688" y="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1D787E2-69F5-47EF-96C4-C3564137C64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688" y="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6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03B715-ED6F-412A-9B01-14F782563FA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688" y="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6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23372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9497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9.wdp"/><Relationship Id="rId34" Type="http://schemas.openxmlformats.org/officeDocument/2006/relationships/image" Target="../media/image39.png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24" Type="http://schemas.openxmlformats.org/officeDocument/2006/relationships/image" Target="../media/image34.png"/><Relationship Id="rId32" Type="http://schemas.openxmlformats.org/officeDocument/2006/relationships/image" Target="../media/image38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36.png"/><Relationship Id="rId10" Type="http://schemas.openxmlformats.org/officeDocument/2006/relationships/image" Target="../media/image27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" Type="http://schemas.openxmlformats.org/officeDocument/2006/relationships/image" Target="../media/image24.png"/><Relationship Id="rId9" Type="http://schemas.microsoft.com/office/2007/relationships/hdphoto" Target="../media/hdphoto3.wdp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microsoft.com/office/2007/relationships/hdphoto" Target="../media/hdphoto12.wdp"/><Relationship Id="rId30" Type="http://schemas.openxmlformats.org/officeDocument/2006/relationships/image" Target="../media/image37.png"/><Relationship Id="rId8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microsoft.com/office/2007/relationships/hdphoto" Target="../media/hdphoto31.wdp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8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20.wdp"/><Relationship Id="rId3" Type="http://schemas.microsoft.com/office/2007/relationships/hdphoto" Target="../media/hdphoto16.wdp"/><Relationship Id="rId7" Type="http://schemas.microsoft.com/office/2007/relationships/hdphoto" Target="../media/hdphoto17.wdp"/><Relationship Id="rId12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microsoft.com/office/2007/relationships/hdphoto" Target="../media/hdphoto19.wdp"/><Relationship Id="rId5" Type="http://schemas.microsoft.com/office/2007/relationships/hdphoto" Target="../media/hdphoto1.wdp"/><Relationship Id="rId15" Type="http://schemas.microsoft.com/office/2007/relationships/hdphoto" Target="../media/hdphoto15.wdp"/><Relationship Id="rId10" Type="http://schemas.openxmlformats.org/officeDocument/2006/relationships/image" Target="../media/image43.png"/><Relationship Id="rId4" Type="http://schemas.openxmlformats.org/officeDocument/2006/relationships/image" Target="../media/image24.png"/><Relationship Id="rId9" Type="http://schemas.microsoft.com/office/2007/relationships/hdphoto" Target="../media/hdphoto18.wdp"/><Relationship Id="rId14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microsoft.com/office/2007/relationships/hdphoto" Target="../media/hdphoto21.wdp"/><Relationship Id="rId12" Type="http://schemas.microsoft.com/office/2007/relationships/hdphoto" Target="../media/hdphoto2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6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microsoft.com/office/2007/relationships/hdphoto" Target="../media/hdphoto23.wdp"/><Relationship Id="rId12" Type="http://schemas.microsoft.com/office/2007/relationships/hdphoto" Target="../media/hdphoto2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46.png"/><Relationship Id="rId4" Type="http://schemas.openxmlformats.org/officeDocument/2006/relationships/audio" Target="../media/media3.mp3"/><Relationship Id="rId9" Type="http://schemas.microsoft.com/office/2007/relationships/hdphoto" Target="../media/hdphoto2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27.wdp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12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3.xml"/><Relationship Id="rId10" Type="http://schemas.microsoft.com/office/2007/relationships/hdphoto" Target="../media/hdphoto26.wdp"/><Relationship Id="rId4" Type="http://schemas.openxmlformats.org/officeDocument/2006/relationships/audio" Target="../media/media3.mp3"/><Relationship Id="rId9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microsoft.com/office/2007/relationships/hdphoto" Target="../media/hdphoto28.wdp"/><Relationship Id="rId12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microsoft.com/office/2007/relationships/hdphoto" Target="../media/hdphoto29.wdp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55.png"/><Relationship Id="rId4" Type="http://schemas.openxmlformats.org/officeDocument/2006/relationships/audio" Target="../media/media3.mp3"/><Relationship Id="rId9" Type="http://schemas.microsoft.com/office/2007/relationships/hdphoto" Target="../media/hdphoto5.wdp"/><Relationship Id="rId14" Type="http://schemas.microsoft.com/office/2007/relationships/hdphoto" Target="../media/hdphoto30.wdp"/></Relationships>
</file>

<file path=ppt/slides/_rels/slide7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slideLayout" Target="../slideLayouts/slideLayout13.xml"/><Relationship Id="rId21" Type="http://schemas.microsoft.com/office/2007/relationships/hdphoto" Target="../media/hdphoto9.wdp"/><Relationship Id="rId34" Type="http://schemas.openxmlformats.org/officeDocument/2006/relationships/image" Target="../media/image39.png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24" Type="http://schemas.openxmlformats.org/officeDocument/2006/relationships/image" Target="../media/image34.png"/><Relationship Id="rId32" Type="http://schemas.openxmlformats.org/officeDocument/2006/relationships/image" Target="../media/image38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36.png"/><Relationship Id="rId10" Type="http://schemas.openxmlformats.org/officeDocument/2006/relationships/image" Target="../media/image27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" Type="http://schemas.openxmlformats.org/officeDocument/2006/relationships/image" Target="../media/image24.png"/><Relationship Id="rId9" Type="http://schemas.microsoft.com/office/2007/relationships/hdphoto" Target="../media/hdphoto3.wdp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microsoft.com/office/2007/relationships/hdphoto" Target="../media/hdphoto12.wdp"/><Relationship Id="rId30" Type="http://schemas.openxmlformats.org/officeDocument/2006/relationships/image" Target="../media/image37.png"/><Relationship Id="rId8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2291717" y="703245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197" y="3096355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" b="99231" l="3462" r="100000">
                        <a14:foregroundMark x1="49615" y1="8077" x2="27692" y2="77308"/>
                        <a14:foregroundMark x1="47308" y1="12308" x2="70769" y2="71923"/>
                        <a14:foregroundMark x1="52692" y1="19615" x2="58462" y2="40000"/>
                        <a14:foregroundMark x1="49615" y1="10385" x2="49231" y2="83077"/>
                        <a14:foregroundMark x1="51154" y1="18462" x2="60769" y2="90385"/>
                        <a14:foregroundMark x1="47692" y1="23846" x2="39231" y2="80385"/>
                        <a14:foregroundMark x1="43462" y1="25385" x2="31538" y2="83846"/>
                        <a14:foregroundMark x1="57308" y1="47692" x2="59615" y2="76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134" y="1926366"/>
            <a:ext cx="2386612" cy="149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 CHỨC SINH NHẬT</a:t>
            </a:r>
          </a:p>
        </p:txBody>
      </p:sp>
      <p:pic>
        <p:nvPicPr>
          <p:cNvPr id="21" name="Happy-Birthday-To-You-English-hung.mp3">
            <a:hlinkClick r:id="" action="ppaction://media"/>
            <a:extLst>
              <a:ext uri="{FF2B5EF4-FFF2-40B4-BE49-F238E27FC236}">
                <a16:creationId xmlns:a16="http://schemas.microsoft.com/office/drawing/2014/main" id="{83E6D1EF-4C18-4B27-AA8D-C750BE938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553632" y="703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7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Rot by="120000">
                                      <p:cBhvr>
                                        <p:cTn id="30" dur="1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820" fill="hold">
                                          <p:stCondLst>
                                            <p:cond delay="382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820" fill="hold">
                                          <p:stCondLst>
                                            <p:cond delay="764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820" fill="hold">
                                          <p:stCondLst>
                                            <p:cond delay="1146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820" fill="hold">
                                          <p:stCondLst>
                                            <p:cond delay="1528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830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1. Quan sát các hình về gia đình Minh và cho biết sự kiện nào đã diễn ra.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BDDE237-81F0-4FBE-B43C-88228AE9B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25" y="1899920"/>
            <a:ext cx="5676960" cy="3297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CBAB3E-CCBC-43DF-86B7-2241A6EDD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962" y="1899920"/>
            <a:ext cx="5802038" cy="32973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9F4BCD-0A77-45A7-90F6-78AC3B5EF126}"/>
              </a:ext>
            </a:extLst>
          </p:cNvPr>
          <p:cNvSpPr txBox="1"/>
          <p:nvPr/>
        </p:nvSpPr>
        <p:spPr>
          <a:xfrm>
            <a:off x="380925" y="5402143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 khai giảng năm học mới, ngày Minh chính tức đi học.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4EAE8B-6D24-45E0-8639-DEC5076BF1AC}"/>
              </a:ext>
            </a:extLst>
          </p:cNvPr>
          <p:cNvSpPr txBox="1"/>
          <p:nvPr/>
        </p:nvSpPr>
        <p:spPr>
          <a:xfrm>
            <a:off x="6389962" y="5414676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 đình Minh chào đón em bé ra đời (mẹ sinh em bé)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3237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12677" y="512482"/>
              <a:ext cx="55689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2. Quan sát và nêu các sự kiện của gia đình Minh và cho biết.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AD418C6-4A4C-46E2-A76C-D5F956E32071}"/>
              </a:ext>
            </a:extLst>
          </p:cNvPr>
          <p:cNvSpPr txBox="1"/>
          <p:nvPr/>
        </p:nvSpPr>
        <p:spPr>
          <a:xfrm>
            <a:off x="1605280" y="1849120"/>
            <a:ext cx="9717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1E671C-BD34-487E-90FC-288AF2325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78" y="3280747"/>
            <a:ext cx="9669125" cy="2703493"/>
          </a:xfrm>
          <a:prstGeom prst="rect">
            <a:avLst/>
          </a:prstGeom>
        </p:spPr>
      </p:pic>
      <p:grpSp>
        <p:nvGrpSpPr>
          <p:cNvPr id="15" name="Google Shape;1023;p13">
            <a:extLst>
              <a:ext uri="{FF2B5EF4-FFF2-40B4-BE49-F238E27FC236}">
                <a16:creationId xmlns:a16="http://schemas.microsoft.com/office/drawing/2014/main" id="{B9658680-EE19-4348-9CFB-A90DE57A21E0}"/>
              </a:ext>
            </a:extLst>
          </p:cNvPr>
          <p:cNvGrpSpPr/>
          <p:nvPr/>
        </p:nvGrpSpPr>
        <p:grpSpPr>
          <a:xfrm>
            <a:off x="8869680" y="4531360"/>
            <a:ext cx="3697950" cy="2128520"/>
            <a:chOff x="5876916" y="975793"/>
            <a:chExt cx="4684259" cy="2641495"/>
          </a:xfrm>
        </p:grpSpPr>
        <p:grpSp>
          <p:nvGrpSpPr>
            <p:cNvPr id="21" name="Google Shape;1024;p13">
              <a:extLst>
                <a:ext uri="{FF2B5EF4-FFF2-40B4-BE49-F238E27FC236}">
                  <a16:creationId xmlns:a16="http://schemas.microsoft.com/office/drawing/2014/main" id="{01FD7ACA-8231-4757-A3CD-E8D26BBF0ADB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3" name="Google Shape;1025;p13" descr="2">
                <a:extLst>
                  <a:ext uri="{FF2B5EF4-FFF2-40B4-BE49-F238E27FC236}">
                    <a16:creationId xmlns:a16="http://schemas.microsoft.com/office/drawing/2014/main" id="{5521770F-D23F-422F-886F-7F587414048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026;p13" descr="1">
                <a:extLst>
                  <a:ext uri="{FF2B5EF4-FFF2-40B4-BE49-F238E27FC236}">
                    <a16:creationId xmlns:a16="http://schemas.microsoft.com/office/drawing/2014/main" id="{44D8ADA1-B0A3-403E-BE3B-1DA98BAD1739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id="{C0AF589D-40A5-4015-A427-C9BD4B63EEE3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" name="Google Shape;1028;p13">
              <a:extLst>
                <a:ext uri="{FF2B5EF4-FFF2-40B4-BE49-F238E27FC236}">
                  <a16:creationId xmlns:a16="http://schemas.microsoft.com/office/drawing/2014/main" id="{EB616FA5-ECD6-4EBD-8F37-E97EF10044E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446301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19">
            <a:extLst>
              <a:ext uri="{FF2B5EF4-FFF2-40B4-BE49-F238E27FC236}">
                <a16:creationId xmlns:a16="http://schemas.microsoft.com/office/drawing/2014/main" id="{A9623BAF-00CA-463A-A646-40F506B4FBE8}"/>
              </a:ext>
            </a:extLst>
          </p:cNvPr>
          <p:cNvSpPr txBox="1"/>
          <p:nvPr/>
        </p:nvSpPr>
        <p:spPr>
          <a:xfrm>
            <a:off x="2436492" y="242076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vi-VN" sz="36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2009: Đám cưới của bố mẹ Minh.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720E4-1FEC-4E9B-AFCB-7C6559E7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629" y="23437"/>
            <a:ext cx="8052603" cy="2251513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73E074D8-0EAB-497C-BC92-F8DBC8409CB1}"/>
              </a:ext>
            </a:extLst>
          </p:cNvPr>
          <p:cNvSpPr txBox="1"/>
          <p:nvPr/>
        </p:nvSpPr>
        <p:spPr>
          <a:xfrm>
            <a:off x="2436491" y="342900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2014: Minh được sinh ra.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444AF887-688E-42B7-A424-4301774CFFDA}"/>
              </a:ext>
            </a:extLst>
          </p:cNvPr>
          <p:cNvSpPr txBox="1"/>
          <p:nvPr/>
        </p:nvSpPr>
        <p:spPr>
          <a:xfrm>
            <a:off x="2436491" y="443723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2018: Mẹ của Minh sinh em bé.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1B041FAE-B5F4-4712-A0BE-C2CF245491DC}"/>
              </a:ext>
            </a:extLst>
          </p:cNvPr>
          <p:cNvSpPr txBox="1"/>
          <p:nvPr/>
        </p:nvSpPr>
        <p:spPr>
          <a:xfrm>
            <a:off x="2436491" y="544547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2020: Minh bắt đầu học lớp 1.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180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3. Kể về một ngày kỉ niệm hoặc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6AB7BB2-6F38-43BF-BB68-018F103C4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077045" y="3467563"/>
            <a:ext cx="3862235" cy="361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8229E81-B530-496F-9A83-E23D13CD71CC}"/>
              </a:ext>
            </a:extLst>
          </p:cNvPr>
          <p:cNvGrpSpPr/>
          <p:nvPr/>
        </p:nvGrpSpPr>
        <p:grpSpPr>
          <a:xfrm>
            <a:off x="2387599" y="2001795"/>
            <a:ext cx="8493759" cy="1465768"/>
            <a:chOff x="6915255" y="-180163"/>
            <a:chExt cx="5266243" cy="2217897"/>
          </a:xfrm>
        </p:grpSpPr>
        <p:sp>
          <p:nvSpPr>
            <p:cNvPr id="14" name="Rounded Rectangular Callout 4">
              <a:extLst>
                <a:ext uri="{FF2B5EF4-FFF2-40B4-BE49-F238E27FC236}">
                  <a16:creationId xmlns:a16="http://schemas.microsoft.com/office/drawing/2014/main" id="{AEA89944-E0B2-4532-A09E-EE3682CD5E81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ular Callout 18">
              <a:extLst>
                <a:ext uri="{FF2B5EF4-FFF2-40B4-BE49-F238E27FC236}">
                  <a16:creationId xmlns:a16="http://schemas.microsoft.com/office/drawing/2014/main" id="{1FA7AFA6-0519-4509-8181-1F2D9EACBB7B}"/>
                </a:ext>
              </a:extLst>
            </p:cNvPr>
            <p:cNvSpPr/>
            <p:nvPr/>
          </p:nvSpPr>
          <p:spPr>
            <a:xfrm>
              <a:off x="6915255" y="-180163"/>
              <a:ext cx="5266243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khiến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2968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5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4. Vẽ đường thời gian về một số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id="{1D23A3EE-51F3-4155-B84A-449C468F35C4}"/>
              </a:ext>
            </a:extLst>
          </p:cNvPr>
          <p:cNvGrpSpPr/>
          <p:nvPr/>
        </p:nvGrpSpPr>
        <p:grpSpPr>
          <a:xfrm>
            <a:off x="243840" y="2281841"/>
            <a:ext cx="4581870" cy="299119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id="{F5F4B713-6715-40B9-9754-1DDA98921519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0" name="Google Shape;1025;p13" descr="2">
                <a:extLst>
                  <a:ext uri="{FF2B5EF4-FFF2-40B4-BE49-F238E27FC236}">
                    <a16:creationId xmlns:a16="http://schemas.microsoft.com/office/drawing/2014/main" id="{3AE34205-3DE0-48C6-AE85-6C50A96E9B9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1026;p13" descr="1">
                <a:extLst>
                  <a:ext uri="{FF2B5EF4-FFF2-40B4-BE49-F238E27FC236}">
                    <a16:creationId xmlns:a16="http://schemas.microsoft.com/office/drawing/2014/main" id="{88992F97-66A1-4768-9FF5-64C6D8BE9C9E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1027;p13" descr="3">
                <a:extLst>
                  <a:ext uri="{FF2B5EF4-FFF2-40B4-BE49-F238E27FC236}">
                    <a16:creationId xmlns:a16="http://schemas.microsoft.com/office/drawing/2014/main" id="{8F4A4A68-D24C-4674-80E9-DA357FDEC236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1028;p13">
              <a:extLst>
                <a:ext uri="{FF2B5EF4-FFF2-40B4-BE49-F238E27FC236}">
                  <a16:creationId xmlns:a16="http://schemas.microsoft.com/office/drawing/2014/main" id="{C0E4999F-B317-4D28-9C84-86E6647B2358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23" name="Google Shape;1045;p15">
            <a:extLst>
              <a:ext uri="{FF2B5EF4-FFF2-40B4-BE49-F238E27FC236}">
                <a16:creationId xmlns:a16="http://schemas.microsoft.com/office/drawing/2014/main" id="{00EF275B-F78A-42D7-B782-010EC3119F52}"/>
              </a:ext>
            </a:extLst>
          </p:cNvPr>
          <p:cNvSpPr/>
          <p:nvPr/>
        </p:nvSpPr>
        <p:spPr>
          <a:xfrm>
            <a:off x="4761317" y="192497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trọng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Google Shape;1045;p15">
            <a:extLst>
              <a:ext uri="{FF2B5EF4-FFF2-40B4-BE49-F238E27FC236}">
                <a16:creationId xmlns:a16="http://schemas.microsoft.com/office/drawing/2014/main" id="{78086510-3FB5-46C8-A284-095831E6D3E7}"/>
              </a:ext>
            </a:extLst>
          </p:cNvPr>
          <p:cNvSpPr/>
          <p:nvPr/>
        </p:nvSpPr>
        <p:spPr>
          <a:xfrm>
            <a:off x="4761316" y="340568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Nhận xét sự thay đổi của gia đình em qua một số sự kiện theo thời gian.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593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72510" y="-132080"/>
            <a:ext cx="6090210" cy="1371600"/>
            <a:chOff x="595159" y="192870"/>
            <a:chExt cx="3662620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311466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8" y="672288"/>
              <a:ext cx="2801590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 thời gian mẫu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E596E92-B265-4D2E-935D-A8407B135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" y="2132731"/>
            <a:ext cx="10570210" cy="218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90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37">
            <a:extLst>
              <a:ext uri="{FF2B5EF4-FFF2-40B4-BE49-F238E27FC236}">
                <a16:creationId xmlns:a16="http://schemas.microsoft.com/office/drawing/2014/main" id="{20317CB8-3C5A-41D4-BF91-34F110D11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11150"/>
            <a:ext cx="55229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654D9F5B-47B5-4629-8CD5-BD57FFB2580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419100" y="-2032000"/>
            <a:ext cx="11372850" cy="8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387D6-6AF4-44D8-AA62-668857C0D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027" y="-108018"/>
            <a:ext cx="2572735" cy="1072989"/>
          </a:xfrm>
          <a:prstGeom prst="rect">
            <a:avLst/>
          </a:prstGeom>
        </p:spPr>
      </p:pic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98897E90-DB60-443E-AC40-1D3C737D1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88708" y="1443039"/>
            <a:ext cx="7432714" cy="4558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576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15" l="0" r="100000">
                        <a14:backgroundMark x1="20784" y1="6922" x2="8348" y2="21797"/>
                        <a14:backgroundMark x1="23169" y1="2946" x2="2044" y2="30633"/>
                        <a14:backgroundMark x1="87223" y1="6922" x2="93526" y2="25184"/>
                        <a14:backgroundMark x1="95741" y1="52283" x2="95741" y2="75258"/>
                        <a14:backgroundMark x1="5111" y1="54197" x2="3578" y2="80560"/>
                        <a14:backgroundMark x1="67462" y1="3240" x2="66610" y2="12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226" y="489284"/>
            <a:ext cx="243825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598592" y="1747622"/>
            <a:ext cx="2489062" cy="40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35551" y="2210414"/>
            <a:ext cx="2052616" cy="316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37" y="2198070"/>
            <a:ext cx="2060615" cy="317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688" y="2229464"/>
            <a:ext cx="2234280" cy="344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6573" y="4068964"/>
            <a:ext cx="2132871" cy="261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493" y="-303217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5706073" y="0"/>
            <a:ext cx="3954636" cy="1600200"/>
          </a:xfrm>
          <a:prstGeom prst="wedgeEllipseCallout">
            <a:avLst>
              <a:gd name="adj1" fmla="val -18039"/>
              <a:gd name="adj2" fmla="val 939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Hôm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nay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1524001" y="255706"/>
            <a:ext cx="2233523" cy="1372637"/>
          </a:xfrm>
          <a:prstGeom prst="wedgeEllipseCallout">
            <a:avLst>
              <a:gd name="adj1" fmla="val 6605"/>
              <a:gd name="adj2" fmla="val 81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9551237" y="673056"/>
            <a:ext cx="2233523" cy="1372637"/>
          </a:xfrm>
          <a:prstGeom prst="wedgeEllipseCallout">
            <a:avLst>
              <a:gd name="adj1" fmla="val -48408"/>
              <a:gd name="adj2" fmla="val 88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5658448" y="5143999"/>
            <a:ext cx="4459438" cy="1475623"/>
          </a:xfrm>
          <a:prstGeom prst="wedgeEllipseCallout">
            <a:avLst>
              <a:gd name="adj1" fmla="val 54509"/>
              <a:gd name="adj2" fmla="val -404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Cháu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lưu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ạ</a:t>
            </a:r>
          </a:p>
        </p:txBody>
      </p:sp>
    </p:spTree>
    <p:extLst>
      <p:ext uri="{BB962C8B-B14F-4D97-AF65-F5344CB8AC3E}">
        <p14:creationId xmlns:p14="http://schemas.microsoft.com/office/powerpoint/2010/main" val="28585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文本框 18">
            <a:extLst>
              <a:ext uri="{FF2B5EF4-FFF2-40B4-BE49-F238E27FC236}">
                <a16:creationId xmlns:a16="http://schemas.microsoft.com/office/drawing/2014/main" id="{FC58D57D-2022-462C-B907-1C55ACA936B3}"/>
              </a:ext>
            </a:extLst>
          </p:cNvPr>
          <p:cNvSpPr txBox="1"/>
          <p:nvPr/>
        </p:nvSpPr>
        <p:spPr>
          <a:xfrm>
            <a:off x="2706761" y="3307893"/>
            <a:ext cx="646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Thực</a:t>
            </a:r>
            <a:r>
              <a:rPr kumimoji="0" lang="en-US" altLang="zh-CN" sz="80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hành</a:t>
            </a:r>
            <a:endParaRPr kumimoji="0" lang="zh-CN" altLang="en-US" sz="80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972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9BAB016-5995-4B13-A645-41075CA07792}"/>
              </a:ext>
            </a:extLst>
          </p:cNvPr>
          <p:cNvGrpSpPr/>
          <p:nvPr/>
        </p:nvGrpSpPr>
        <p:grpSpPr>
          <a:xfrm>
            <a:off x="1468830" y="-71120"/>
            <a:ext cx="10276130" cy="1371600"/>
            <a:chOff x="595159" y="192870"/>
            <a:chExt cx="6180010" cy="1371600"/>
          </a:xfrm>
        </p:grpSpPr>
        <p:sp>
          <p:nvSpPr>
            <p:cNvPr id="12" name="Google Shape;1352;p29">
              <a:extLst>
                <a:ext uri="{FF2B5EF4-FFF2-40B4-BE49-F238E27FC236}">
                  <a16:creationId xmlns:a16="http://schemas.microsoft.com/office/drawing/2014/main" id="{54BD3816-AEF7-42FF-9239-33A5A2157711}"/>
                </a:ext>
              </a:extLst>
            </p:cNvPr>
            <p:cNvSpPr/>
            <p:nvPr/>
          </p:nvSpPr>
          <p:spPr>
            <a:xfrm>
              <a:off x="1143111" y="512482"/>
              <a:ext cx="563205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Google Shape;697;p24">
              <a:extLst>
                <a:ext uri="{FF2B5EF4-FFF2-40B4-BE49-F238E27FC236}">
                  <a16:creationId xmlns:a16="http://schemas.microsoft.com/office/drawing/2014/main" id="{AC86D2C7-0CE5-4DE5-B966-FB5160E2EEF3}"/>
                </a:ext>
              </a:extLst>
            </p:cNvPr>
            <p:cNvSpPr txBox="1">
              <a:spLocks/>
            </p:cNvSpPr>
            <p:nvPr/>
          </p:nvSpPr>
          <p:spPr>
            <a:xfrm>
              <a:off x="1412688" y="512482"/>
              <a:ext cx="509290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 em là bạn gái trong tình huống sau, em sẽ bày tỏ tình cảm và sự quan tâm đối với bố như thế nào?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4B15614-AA7C-4D11-B3A9-34AC8BDD3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3508124-A268-4400-945F-F0ED78362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59" y="1823292"/>
            <a:ext cx="6928265" cy="4525328"/>
          </a:xfrm>
          <a:prstGeom prst="rect">
            <a:avLst/>
          </a:prstGeom>
        </p:spPr>
      </p:pic>
      <p:sp>
        <p:nvSpPr>
          <p:cNvPr id="17" name="Google Shape;1045;p15">
            <a:extLst>
              <a:ext uri="{FF2B5EF4-FFF2-40B4-BE49-F238E27FC236}">
                <a16:creationId xmlns:a16="http://schemas.microsoft.com/office/drawing/2014/main" id="{5BD83F93-3D00-4ADB-B8A0-C5C6F7AB5389}"/>
              </a:ext>
            </a:extLst>
          </p:cNvPr>
          <p:cNvSpPr/>
          <p:nvPr/>
        </p:nvSpPr>
        <p:spPr>
          <a:xfrm>
            <a:off x="7494357" y="174209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309"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Tuyệt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vời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quá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con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chúc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mừng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bố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Google Shape;1045;p15">
            <a:extLst>
              <a:ext uri="{FF2B5EF4-FFF2-40B4-BE49-F238E27FC236}">
                <a16:creationId xmlns:a16="http://schemas.microsoft.com/office/drawing/2014/main" id="{6261F10C-D8C8-4288-92AA-4FE328A4C337}"/>
              </a:ext>
            </a:extLst>
          </p:cNvPr>
          <p:cNvSpPr/>
          <p:nvPr/>
        </p:nvSpPr>
        <p:spPr>
          <a:xfrm>
            <a:off x="7494356" y="322280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Vậy là bố đã có vông việc mới rồi, con vui lắm. Chúc mừng bố nhé!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101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402985-6BAD-463A-AAD4-CEC2EDC12D03}"/>
              </a:ext>
            </a:extLst>
          </p:cNvPr>
          <p:cNvSpPr/>
          <p:nvPr/>
        </p:nvSpPr>
        <p:spPr>
          <a:xfrm>
            <a:off x="3757735" y="103751"/>
            <a:ext cx="4998382" cy="1198858"/>
          </a:xfrm>
          <a:prstGeom prst="rect">
            <a:avLst/>
          </a:prstGeom>
          <a:solidFill>
            <a:srgbClr val="FDD000"/>
          </a:solidFill>
          <a:ln>
            <a:solidFill>
              <a:srgbClr val="FDD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05E9C0-7EDF-42CB-A452-1D2786AFC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0" t="7807"/>
          <a:stretch/>
        </p:blipFill>
        <p:spPr>
          <a:xfrm>
            <a:off x="3832587" y="-101157"/>
            <a:ext cx="5383751" cy="1689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CE7FD7-04BC-4BE4-9A04-4C7CE215C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83" y="1778018"/>
            <a:ext cx="11664633" cy="507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6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561;p23"/>
          <p:cNvSpPr/>
          <p:nvPr/>
        </p:nvSpPr>
        <p:spPr>
          <a:xfrm>
            <a:off x="1773623" y="2245417"/>
            <a:ext cx="7536499" cy="244499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617" y="2153223"/>
            <a:ext cx="6143414" cy="2629382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670B3-61F5-446E-AD73-B180C8DDD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480" y="0"/>
            <a:ext cx="1747520" cy="17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58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01">
                        <a14:foregroundMark x1="16134" y1="14217" x2="84026" y2="12620"/>
                        <a14:foregroundMark x1="75879" y1="12620" x2="79712" y2="18051"/>
                        <a14:foregroundMark x1="34505" y1="44888" x2="38019" y2="70927"/>
                        <a14:foregroundMark x1="46006" y1="57188" x2="46006" y2="70607"/>
                        <a14:foregroundMark x1="70607" y1="56709" x2="74441" y2="71725"/>
                        <a14:foregroundMark x1="84026" y1="67093" x2="89297" y2="78914"/>
                        <a14:foregroundMark x1="83227" y1="73962" x2="85144" y2="80831"/>
                        <a14:foregroundMark x1="89297" y1="74441" x2="91693" y2="78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39" y="2095500"/>
            <a:ext cx="6629400" cy="52959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8350570" y="3143834"/>
            <a:ext cx="2085980" cy="371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438400" y="152402"/>
            <a:ext cx="770744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Người sinh ra bố mình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3606" y="1543050"/>
            <a:ext cx="3091069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02927" y="1533234"/>
            <a:ext cx="331470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5939" y="1552575"/>
            <a:ext cx="331470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5496557" y="2343733"/>
            <a:ext cx="3437869" cy="1600200"/>
          </a:xfrm>
          <a:prstGeom prst="wedgeEllipseCallout">
            <a:avLst>
              <a:gd name="adj1" fmla="val 43250"/>
              <a:gd name="adj2" fmla="val 71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3655771" y="5486400"/>
            <a:ext cx="2608627" cy="1197106"/>
          </a:xfrm>
          <a:prstGeom prst="wedgeEllipseCallout">
            <a:avLst>
              <a:gd name="adj1" fmla="val -43866"/>
              <a:gd name="adj2" fmla="val -999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2203335" y="4184480"/>
            <a:ext cx="1031005" cy="157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16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3981 C 0.00104 -0.09004 -0.00352 -0.11713 0.00937 -0.15602 C 0.01341 -0.16829 0.01328 -0.18032 0.01875 -0.19143 C 0.02343 -0.2169 0.03021 -0.24167 0.04323 -0.26204 C 0.04869 -0.2706 0.05586 -0.27454 0.06198 -0.28217 C 0.06653 -0.28796 0.07083 -0.29398 0.07513 -0.3 C 0.07669 -0.30208 0.07929 -0.30278 0.08086 -0.30486 C 0.08307 -0.30787 0.08411 -0.31227 0.08646 -0.31504 C 0.08802 -0.31667 0.09036 -0.3162 0.09205 -0.31759 C 0.09791 -0.32153 0.10169 -0.32801 0.10716 -0.33264 C 0.10898 -0.33426 0.11106 -0.33403 0.11276 -0.33518 C 0.12369 -0.34398 0.13385 -0.35463 0.14479 -0.36296 C 0.14726 -0.36481 0.15 -0.36597 0.15234 -0.36805 C 0.15924 -0.37454 0.16836 -0.38796 0.17682 -0.39074 C 0.18724 -0.39444 0.19492 -0.40092 0.20494 -0.40602 C 0.21471 -0.41088 0.22487 -0.41319 0.23502 -0.41597 C 0.24531 -0.42292 0.25586 -0.42477 0.26705 -0.4287 C 0.27018 -0.42963 0.2733 -0.43009 0.27643 -0.43125 C 0.28021 -0.43264 0.28776 -0.43611 0.28776 -0.43611 C 0.32773 -0.43495 0.36015 -0.43611 0.39687 -0.42361 C 0.39869 -0.42199 0.40052 -0.41991 0.40247 -0.41852 C 0.40481 -0.41736 0.40781 -0.41782 0.41002 -0.41597 C 0.43776 -0.39444 0.41562 -0.40509 0.43073 -0.39838 C 0.43411 -0.39375 0.43854 -0.39028 0.44205 -0.38565 C 0.45455 -0.36898 0.4638 -0.34838 0.48151 -0.34028 C 0.48802 -0.32893 0.49427 -0.31944 0.50026 -0.30741 C 0.50351 -0.30092 0.5082 -0.28379 0.50976 -0.27708 C 0.51106 -0.27222 0.51471 -0.26875 0.51718 -0.26458 C 0.52135 -0.24838 0.51588 -0.26597 0.52669 -0.24699 C 0.53151 -0.23796 0.53528 -0.22824 0.53984 -0.21921 C 0.54856 -0.20139 0.55052 -0.18009 0.55677 -0.16111 C 0.56276 -0.14305 0.57278 -0.12199 0.58307 -0.1081 C 0.59492 -0.06018 0.58841 -0.09213 0.58489 0.0132 C 0.58489 0.01597 0.58307 0.02083 0.58307 0.02107 L 0.58867 0.00046 " pathEditMode="relative" rAng="0" ptsTypes="AAAAAAAAAAAAAAAAAAAAAAAAAAAAAAAAA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92" y="-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384" l="200" r="100000">
                        <a14:backgroundMark x1="92400" y1="6333" x2="92400" y2="16068"/>
                        <a14:backgroundMark x1="94600" y1="19187" x2="96800" y2="73913"/>
                        <a14:backgroundMark x1="93500" y1="70321" x2="96800" y2="87713"/>
                        <a14:backgroundMark x1="6900" y1="7372" x2="2000" y2="8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40"/>
          <a:stretch/>
        </p:blipFill>
        <p:spPr bwMode="auto">
          <a:xfrm>
            <a:off x="1485901" y="2286000"/>
            <a:ext cx="4704945" cy="451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4152" y="3886200"/>
            <a:ext cx="1988713" cy="30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97565" y="152402"/>
            <a:ext cx="11794435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Chồng của bà nội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85738" y="1524000"/>
            <a:ext cx="215967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17734" y="1562100"/>
            <a:ext cx="2832132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42106" y="1562100"/>
            <a:ext cx="308658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>
            <a:off x="6974210" y="2286000"/>
            <a:ext cx="3171630" cy="1504950"/>
          </a:xfrm>
          <a:prstGeom prst="wedgeEllipseCallout">
            <a:avLst>
              <a:gd name="adj1" fmla="val -1072"/>
              <a:gd name="adj2" fmla="val 1015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4475164" y="5105400"/>
            <a:ext cx="2942197" cy="1197106"/>
          </a:xfrm>
          <a:prstGeom prst="wedgeEllipseCallout">
            <a:avLst>
              <a:gd name="adj1" fmla="val -31422"/>
              <a:gd name="adj2" fmla="val -936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ạ!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2390572" y="4224387"/>
            <a:ext cx="1447800" cy="108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3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C 0.0013 -0.01806 0.00364 -0.0294 0.0082 -0.04491 C 0.01133 -0.05486 0.00872 -0.0544 0.01159 -0.06713 C 0.01224 -0.07037 0.01393 -0.07269 0.01497 -0.0757 C 0.02266 -0.09931 0.02904 -0.1213 0.03854 -0.14283 C 0.03906 -0.14375 0.04844 -0.16829 0.05039 -0.17107 C 0.05234 -0.17385 0.05508 -0.17408 0.05716 -0.17662 C 0.05963 -0.17986 0.06133 -0.18473 0.06393 -0.18797 C 0.0737 -0.2 0.06745 -0.18727 0.07565 -0.19908 C 0.07917 -0.2044 0.08138 -0.2125 0.08555 -0.21574 C 0.08789 -0.21783 0.09023 -0.21922 0.09232 -0.22153 C 0.09427 -0.22385 0.09557 -0.22778 0.09739 -0.2301 C 0.10221 -0.23635 0.1082 -0.23959 0.1125 -0.24676 C 0.12266 -0.26366 0.13424 -0.27385 0.14792 -0.27755 C 0.15677 -0.28334 0.16588 -0.28681 0.17487 -0.29144 C 0.21185 -0.29074 0.24896 -0.29144 0.28594 -0.28866 C 0.30195 -0.28773 0.31797 -0.26713 0.33294 -0.26088 C 0.3388 -0.25463 0.34544 -0.24861 0.35156 -0.24398 C 0.35482 -0.24167 0.35846 -0.24098 0.36159 -0.23843 C 0.36536 -0.23542 0.37174 -0.22709 0.37174 -0.22686 C 0.37292 -0.22431 0.37422 -0.22176 0.37513 -0.21875 C 0.37591 -0.21598 0.37591 -0.21273 0.37682 -0.21019 C 0.38138 -0.19699 0.38763 -0.18519 0.39531 -0.17662 C 0.39935 -0.1669 0.40443 -0.1632 0.40872 -0.15417 C 0.41002 -0.15162 0.41068 -0.14838 0.41211 -0.14584 C 0.41536 -0.13982 0.41888 -0.13449 0.42226 -0.12894 C 0.42422 -0.1257 0.42513 -0.12084 0.42721 -0.11783 C 0.43034 -0.1132 0.43737 -0.10648 0.43737 -0.10625 C 0.44414 -0.08959 0.44232 -0.07871 0.45091 -0.06436 C 0.45508 -0.04329 0.44883 -0.06852 0.45755 -0.05047 C 0.45872 -0.04815 0.45846 -0.04445 0.45924 -0.04213 C 0.46237 -0.03264 0.47057 -0.01922 0.47279 -0.00834 C 0.47487 0.00208 0.47864 0.00972 0.48125 0.01967 C 0.48463 0.03356 0.48502 0.05023 0.48633 0.06458 C 0.48568 0.07129 0.48463 0.08449 0.48463 0.08472 " pathEditMode="relative" rAng="0" ptsTypes="AAAAAAAAAAAAAAAAAAAAAAAAAAAAAAAAAAA">
                                      <p:cBhvr>
                                        <p:cTn id="5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0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0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8222"/>
          <a:stretch/>
        </p:blipFill>
        <p:spPr bwMode="auto">
          <a:xfrm>
            <a:off x="4091294" y="2498595"/>
            <a:ext cx="3505200" cy="427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90" y="3277840"/>
            <a:ext cx="2904773" cy="356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3704" l="11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7596495" y="2551882"/>
            <a:ext cx="2819381" cy="430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75861" y="152402"/>
            <a:ext cx="10714382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trai của bác (anh của bố)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74820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9428" y="15240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Anh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81273" y="150495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4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3652595" y="2551882"/>
            <a:ext cx="3281605" cy="1600200"/>
          </a:xfrm>
          <a:prstGeom prst="wedgeEllipseCallout">
            <a:avLst>
              <a:gd name="adj1" fmla="val -60925"/>
              <a:gd name="adj2" fmla="val 77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4939978" y="4686496"/>
            <a:ext cx="2608627" cy="1197106"/>
          </a:xfrm>
          <a:prstGeom prst="wedgeEllipseCallout">
            <a:avLst>
              <a:gd name="adj1" fmla="val 75168"/>
              <a:gd name="adj2" fmla="val -952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1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239144"/>
            <a:ext cx="1522647" cy="164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63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0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C 0.00104 -0.00578 0.00339 -0.01134 0.00339 -0.01736 C 0.00235 -0.08171 0.00664 -0.17407 -0.01693 -0.23472 C -0.0194 -0.25138 -0.02318 -0.26759 -0.0289 -0.28125 C -0.03034 -0.28449 -0.03255 -0.28657 -0.03385 -0.29004 C -0.0362 -0.29513 -0.03763 -0.30578 -0.04062 -0.31018 C -0.05026 -0.32453 -0.06341 -0.33333 -0.07448 -0.34236 C -0.08372 -0.34907 -0.09245 -0.35763 -0.10156 -0.36551 C -0.1039 -0.36736 -0.10456 -0.37199 -0.10677 -0.37407 C -0.11328 -0.38055 -0.11849 -0.37963 -0.12526 -0.38263 C -0.15182 -0.39513 -0.17825 -0.40601 -0.20482 -0.41736 C -0.24414 -0.41574 -0.28229 -0.41203 -0.32148 -0.40879 C -0.33307 -0.40509 -0.34622 -0.4037 -0.35703 -0.39421 C -0.36289 -0.38935 -0.36771 -0.38333 -0.37396 -0.38009 C -0.37943 -0.35138 -0.37057 -0.39189 -0.38073 -0.36551 C -0.38854 -0.34513 -0.37617 -0.36157 -0.38568 -0.3449 C -0.39258 -0.3331 -0.39544 -0.33263 -0.39922 -0.3162 C -0.4112 -0.26551 -0.41771 -0.21342 -0.42135 -0.15949 C -0.42239 -0.12037 -0.42057 -0.10277 -0.4263 -0.07245 C -0.42838 -0.04051 -0.43398 -0.01365 -0.42812 0.02037 C -0.42734 0.025 -0.42239 0.02037 -0.41953 0.02037 " pathEditMode="relative" rAng="0" ptsTypes="AAAAAAAAAAAAAAAAAAAAA">
                                      <p:cBhvr>
                                        <p:cTn id="5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67" y="-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" b="99178" l="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59" y="2000250"/>
            <a:ext cx="5397941" cy="485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1600" y="2743200"/>
            <a:ext cx="291394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648" l="0" r="97857">
                        <a14:foregroundMark x1="36000" y1="21759" x2="38714" y2="31852"/>
                        <a14:foregroundMark x1="53714" y1="18241" x2="63857" y2="31389"/>
                        <a14:foregroundMark x1="44857" y1="54722" x2="51714" y2="71019"/>
                        <a14:foregroundMark x1="40857" y1="80278" x2="39429" y2="88148"/>
                        <a14:foregroundMark x1="57714" y1="78519" x2="66571" y2="89537"/>
                        <a14:foregroundMark x1="49000" y1="74537" x2="42143" y2="85185"/>
                        <a14:foregroundMark x1="42857" y1="76296" x2="39429" y2="86019"/>
                        <a14:foregroundMark x1="68000" y1="92593" x2="78143" y2="90833"/>
                        <a14:foregroundMark x1="23143" y1="90833" x2="42857" y2="9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570" y="2743200"/>
            <a:ext cx="2044830" cy="397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được bà ngoại sinh ra sau mẹ gọi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59426" y="1562100"/>
            <a:ext cx="211246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28913" y="1552989"/>
            <a:ext cx="2243245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11628" y="1552989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452" y="5068361"/>
            <a:ext cx="1596776" cy="15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4033611" y="3390900"/>
            <a:ext cx="2876550" cy="1600200"/>
          </a:xfrm>
          <a:prstGeom prst="wedgeEllipseCallout">
            <a:avLst>
              <a:gd name="adj1" fmla="val -70673"/>
              <a:gd name="adj2" fmla="val -219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6470902" y="2019300"/>
            <a:ext cx="2876550" cy="1600200"/>
          </a:xfrm>
          <a:prstGeom prst="wedgeEllipseCallout">
            <a:avLst>
              <a:gd name="adj1" fmla="val 28431"/>
              <a:gd name="adj2" fmla="val 957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</a:p>
        </p:txBody>
      </p:sp>
    </p:spTree>
    <p:extLst>
      <p:ext uri="{BB962C8B-B14F-4D97-AF65-F5344CB8AC3E}">
        <p14:creationId xmlns:p14="http://schemas.microsoft.com/office/powerpoint/2010/main" val="77224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4.44444E-6 C 0.01315 -0.05834 0.00521 -0.01436 0.0013 -0.16088 C 0.00052 -0.19607 -0.00547 -0.25718 -0.025 -0.27848 C -0.02656 -0.28635 -0.02825 -0.29422 -0.02982 -0.30209 C -0.03073 -0.30649 -0.03476 -0.30695 -0.03685 -0.30996 C -0.03932 -0.31343 -0.04101 -0.31899 -0.04401 -0.32176 C -0.05247 -0.3294 -0.06133 -0.32987 -0.07044 -0.33334 C -0.08568 -0.33912 -0.09792 -0.34537 -0.11341 -0.34908 C -0.14023 -0.36389 -0.16784 -0.37385 -0.19466 -0.38843 C -0.20976 -0.39676 -0.22643 -0.39422 -0.24232 -0.3963 C -0.275 -0.39491 -0.30768 -0.39468 -0.34049 -0.39237 C -0.3595 -0.39098 -0.37539 -0.37315 -0.39297 -0.36482 C -0.40273 -0.36019 -0.41549 -0.35834 -0.42396 -0.34908 C -0.43463 -0.3375 -0.44596 -0.32987 -0.45742 -0.32176 C -0.46068 -0.31945 -0.46393 -0.3169 -0.46706 -0.31389 C -0.46953 -0.31158 -0.47161 -0.30787 -0.47422 -0.30602 C -0.47877 -0.30255 -0.48424 -0.30278 -0.48854 -0.29815 C -0.52031 -0.2632 -0.47305 -0.31343 -0.50286 -0.28635 C -0.50794 -0.28172 -0.51732 -0.27061 -0.51732 -0.27037 C -0.52461 -0.25278 -0.52825 -0.23334 -0.53633 -0.21575 C -0.5414 -0.19121 -0.54114 -0.2007 -0.54114 -0.18843 " pathEditMode="relative" rAng="0" ptsTypes="AAAAAAAAAAAAAAAAAAA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10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2228468" y="770247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551" y="2892344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" b="99231" l="3462" r="100000">
                        <a14:foregroundMark x1="49615" y1="8077" x2="27692" y2="77308"/>
                        <a14:foregroundMark x1="47308" y1="12308" x2="70769" y2="71923"/>
                        <a14:foregroundMark x1="52692" y1="19615" x2="58462" y2="40000"/>
                        <a14:foregroundMark x1="49615" y1="10385" x2="49231" y2="83077"/>
                        <a14:foregroundMark x1="51154" y1="18462" x2="60769" y2="90385"/>
                        <a14:foregroundMark x1="47692" y1="23846" x2="39231" y2="80385"/>
                        <a14:foregroundMark x1="43462" y1="25385" x2="31538" y2="83846"/>
                        <a14:foregroundMark x1="57308" y1="47692" x2="59615" y2="76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856" y="1708143"/>
            <a:ext cx="2386612" cy="149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Happy-Birthday-To-You-English-h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2286000" y="2240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9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4;p20"/>
          <p:cNvSpPr txBox="1">
            <a:spLocks/>
          </p:cNvSpPr>
          <p:nvPr/>
        </p:nvSpPr>
        <p:spPr>
          <a:xfrm>
            <a:off x="1895953" y="281261"/>
            <a:ext cx="7639933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2024</a:t>
            </a:r>
          </a:p>
        </p:txBody>
      </p:sp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C548F95-26CC-4427-9217-81E9283DA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2676525"/>
            <a:ext cx="4295775" cy="42957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19D7D9-A23A-4D85-A81B-B200134C8B0F}"/>
              </a:ext>
            </a:extLst>
          </p:cNvPr>
          <p:cNvSpPr/>
          <p:nvPr/>
        </p:nvSpPr>
        <p:spPr>
          <a:xfrm>
            <a:off x="3900211" y="1843227"/>
            <a:ext cx="3544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E3FE8A-9BF6-46F8-89F7-AAA32822D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E5ED2C-9D5E-4982-8995-2C912038F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90" y="2576986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文本框 18">
            <a:extLst>
              <a:ext uri="{FF2B5EF4-FFF2-40B4-BE49-F238E27FC236}">
                <a16:creationId xmlns:a16="http://schemas.microsoft.com/office/drawing/2014/main" id="{FC58D57D-2022-462C-B907-1C55ACA936B3}"/>
              </a:ext>
            </a:extLst>
          </p:cNvPr>
          <p:cNvSpPr txBox="1"/>
          <p:nvPr/>
        </p:nvSpPr>
        <p:spPr>
          <a:xfrm>
            <a:off x="2706761" y="3307893"/>
            <a:ext cx="6462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Khám</a:t>
            </a:r>
            <a:r>
              <a:rPr kumimoji="0" lang="en-US" altLang="zh-CN" sz="8000" b="1" i="0" u="none" strike="noStrike" kern="1200" cap="none" spc="0" normalizeH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phá</a:t>
            </a:r>
            <a:endParaRPr kumimoji="0" lang="zh-CN" altLang="en-US" sz="80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071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500</Words>
  <Application>Microsoft Office PowerPoint</Application>
  <PresentationFormat>Widescreen</PresentationFormat>
  <Paragraphs>68</Paragraphs>
  <Slides>23</Slides>
  <Notes>12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等线</vt:lpstr>
      <vt:lpstr>Arial</vt:lpstr>
      <vt:lpstr>Arial-Rounded</vt:lpstr>
      <vt:lpstr>Calibri</vt:lpstr>
      <vt:lpstr>Coiny</vt:lpstr>
      <vt:lpstr>Georgia</vt:lpstr>
      <vt:lpstr>Odibee Sans</vt:lpstr>
      <vt:lpstr>Times New Roman</vt:lpstr>
      <vt:lpstr>思源黑体 Medium</vt:lpstr>
      <vt:lpstr>1_Office Theme</vt:lpstr>
      <vt:lpstr>2_Office Theme</vt:lpstr>
      <vt:lpstr>1_Office 主题​​</vt:lpstr>
      <vt:lpstr>1_Office 主题</vt:lpstr>
      <vt:lpstr>1_Simple Light</vt:lpstr>
      <vt:lpstr>TỔ CHỨC SINH NHẬT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TỔ CHỨC SINH NHẬT</dc:title>
  <dc:creator>Thao Tran</dc:creator>
  <cp:lastModifiedBy>Windows User</cp:lastModifiedBy>
  <cp:revision>20</cp:revision>
  <dcterms:created xsi:type="dcterms:W3CDTF">2022-07-05T03:40:20Z</dcterms:created>
  <dcterms:modified xsi:type="dcterms:W3CDTF">2024-08-24T11:44:02Z</dcterms:modified>
</cp:coreProperties>
</file>