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2.xml" ContentType="application/vnd.openxmlformats-officedocument.presentationml.notesSlide+xml"/>
  <Override PartName="/ppt/media/media8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9.wav" ContentType="audio/x-wav"/>
  <Override PartName="/ppt/media/media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notesSlides/notesSlide5.xml" ContentType="application/vnd.openxmlformats-officedocument.presentationml.notesSlide+xml"/>
  <Override PartName="/ppt/media/audio23.wav" ContentType="audio/x-wav"/>
  <Override PartName="/ppt/media/audio24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10.wav" ContentType="audio/x-wav"/>
  <Override PartName="/ppt/notesSlides/notesSlide14.xml" ContentType="application/vnd.openxmlformats-officedocument.presentationml.notesSlide+xml"/>
  <Override PartName="/ppt/media/media11.wav" ContentType="audio/x-wav"/>
  <Override PartName="/ppt/media/audio25.wav" ContentType="audio/x-wav"/>
  <Override PartName="/ppt/media/audio26.wav" ContentType="audio/x-wav"/>
  <Override PartName="/ppt/media/audio27.wav" ContentType="audio/x-wav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media/audio28.wav" ContentType="audio/x-wav"/>
  <Override PartName="/ppt/media/audio29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1"/>
  </p:notesMasterIdLst>
  <p:sldIdLst>
    <p:sldId id="460" r:id="rId2"/>
    <p:sldId id="501" r:id="rId3"/>
    <p:sldId id="496" r:id="rId4"/>
    <p:sldId id="461" r:id="rId5"/>
    <p:sldId id="532" r:id="rId6"/>
    <p:sldId id="464" r:id="rId7"/>
    <p:sldId id="270" r:id="rId8"/>
    <p:sldId id="475" r:id="rId9"/>
    <p:sldId id="466" r:id="rId10"/>
    <p:sldId id="467" r:id="rId11"/>
    <p:sldId id="468" r:id="rId12"/>
    <p:sldId id="469" r:id="rId13"/>
    <p:sldId id="470" r:id="rId14"/>
    <p:sldId id="471" r:id="rId15"/>
    <p:sldId id="495" r:id="rId16"/>
    <p:sldId id="505" r:id="rId17"/>
    <p:sldId id="506" r:id="rId18"/>
    <p:sldId id="507" r:id="rId19"/>
    <p:sldId id="465" r:id="rId20"/>
    <p:sldId id="284" r:id="rId21"/>
    <p:sldId id="442" r:id="rId22"/>
    <p:sldId id="443" r:id="rId23"/>
    <p:sldId id="444" r:id="rId24"/>
    <p:sldId id="377" r:id="rId25"/>
    <p:sldId id="445" r:id="rId26"/>
    <p:sldId id="446" r:id="rId27"/>
    <p:sldId id="447" r:id="rId28"/>
    <p:sldId id="448" r:id="rId29"/>
    <p:sldId id="508" r:id="rId30"/>
    <p:sldId id="485" r:id="rId31"/>
    <p:sldId id="497" r:id="rId32"/>
    <p:sldId id="498" r:id="rId33"/>
    <p:sldId id="486" r:id="rId34"/>
    <p:sldId id="484" r:id="rId35"/>
    <p:sldId id="487" r:id="rId36"/>
    <p:sldId id="490" r:id="rId37"/>
    <p:sldId id="488" r:id="rId38"/>
    <p:sldId id="499" r:id="rId39"/>
    <p:sldId id="491" r:id="rId40"/>
    <p:sldId id="527" r:id="rId41"/>
    <p:sldId id="528" r:id="rId42"/>
    <p:sldId id="529" r:id="rId43"/>
    <p:sldId id="530" r:id="rId44"/>
    <p:sldId id="533" r:id="rId45"/>
    <p:sldId id="510" r:id="rId46"/>
    <p:sldId id="511" r:id="rId47"/>
    <p:sldId id="512" r:id="rId48"/>
    <p:sldId id="513" r:id="rId49"/>
    <p:sldId id="514" r:id="rId50"/>
    <p:sldId id="515" r:id="rId51"/>
    <p:sldId id="516" r:id="rId52"/>
    <p:sldId id="517" r:id="rId53"/>
    <p:sldId id="518" r:id="rId54"/>
    <p:sldId id="519" r:id="rId55"/>
    <p:sldId id="520" r:id="rId56"/>
    <p:sldId id="521" r:id="rId57"/>
    <p:sldId id="531" r:id="rId58"/>
    <p:sldId id="473" r:id="rId59"/>
    <p:sldId id="509" r:id="rId60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62"/>
      <p:bold r:id="rId63"/>
    </p:embeddedFont>
    <p:embeddedFont>
      <p:font typeface="Berlin Sans FB Demi" panose="020E0802020502020306" pitchFamily="34" charset="0"/>
      <p:bold r:id="rId64"/>
    </p:embeddedFon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Cooper Black" panose="0208090404030B020404" pitchFamily="18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17"/>
    <a:srgbClr val="FFFFFF"/>
    <a:srgbClr val="F8B67F"/>
    <a:srgbClr val="FFEAA7"/>
    <a:srgbClr val="0070C0"/>
    <a:srgbClr val="FEE094"/>
    <a:srgbClr val="FDF1D9"/>
    <a:srgbClr val="F8A662"/>
    <a:srgbClr val="FBFBF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814" autoAdjust="0"/>
  </p:normalViewPr>
  <p:slideViewPr>
    <p:cSldViewPr>
      <p:cViewPr varScale="1">
        <p:scale>
          <a:sx n="105" d="100"/>
          <a:sy n="105" d="100"/>
        </p:scale>
        <p:origin x="648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64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6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5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01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6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52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45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37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4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99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0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27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85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91630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35.jpe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45.png"/><Relationship Id="rId5" Type="http://schemas.openxmlformats.org/officeDocument/2006/relationships/audio" Target="../media/audio7.wav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audio" Target="../media/audio6.wav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3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7.wav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" Type="http://schemas.openxmlformats.org/officeDocument/2006/relationships/audio" Target="../media/media8.wav"/><Relationship Id="rId16" Type="http://schemas.openxmlformats.org/officeDocument/2006/relationships/image" Target="../media/image56.png"/><Relationship Id="rId1" Type="http://schemas.microsoft.com/office/2007/relationships/media" Target="../media/media8.wav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9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30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3.wav"/><Relationship Id="rId12" Type="http://schemas.openxmlformats.org/officeDocument/2006/relationships/image" Target="../media/image22.jp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12.wav"/><Relationship Id="rId11" Type="http://schemas.openxmlformats.org/officeDocument/2006/relationships/image" Target="../media/image67.png"/><Relationship Id="rId5" Type="http://schemas.openxmlformats.org/officeDocument/2006/relationships/audio" Target="../media/audio11.wav"/><Relationship Id="rId10" Type="http://schemas.openxmlformats.org/officeDocument/2006/relationships/image" Target="../media/image66.jpeg"/><Relationship Id="rId4" Type="http://schemas.openxmlformats.org/officeDocument/2006/relationships/audio" Target="../media/audio10.wav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9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audio" Target="../media/audio24.wav"/><Relationship Id="rId10" Type="http://schemas.openxmlformats.org/officeDocument/2006/relationships/image" Target="../media/image81.png"/><Relationship Id="rId4" Type="http://schemas.openxmlformats.org/officeDocument/2006/relationships/audio" Target="../media/audio23.wav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82.png"/><Relationship Id="rId5" Type="http://schemas.openxmlformats.org/officeDocument/2006/relationships/audio" Target="../media/audio23.wav"/><Relationship Id="rId10" Type="http://schemas.openxmlformats.org/officeDocument/2006/relationships/image" Target="../media/image81.png"/><Relationship Id="rId4" Type="http://schemas.openxmlformats.org/officeDocument/2006/relationships/audio" Target="../media/audio24.wav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9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82.png"/><Relationship Id="rId5" Type="http://schemas.openxmlformats.org/officeDocument/2006/relationships/audio" Target="../media/audio23.wav"/><Relationship Id="rId10" Type="http://schemas.openxmlformats.org/officeDocument/2006/relationships/image" Target="../media/image81.png"/><Relationship Id="rId4" Type="http://schemas.openxmlformats.org/officeDocument/2006/relationships/audio" Target="../media/audio24.wav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0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82.png"/><Relationship Id="rId5" Type="http://schemas.openxmlformats.org/officeDocument/2006/relationships/audio" Target="../media/audio23.wav"/><Relationship Id="rId10" Type="http://schemas.openxmlformats.org/officeDocument/2006/relationships/image" Target="../media/image81.png"/><Relationship Id="rId4" Type="http://schemas.openxmlformats.org/officeDocument/2006/relationships/audio" Target="../media/audio24.wav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1.jpe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82.png"/><Relationship Id="rId5" Type="http://schemas.openxmlformats.org/officeDocument/2006/relationships/audio" Target="../media/audio23.wav"/><Relationship Id="rId10" Type="http://schemas.openxmlformats.org/officeDocument/2006/relationships/image" Target="../media/image81.png"/><Relationship Id="rId4" Type="http://schemas.openxmlformats.org/officeDocument/2006/relationships/audio" Target="../media/audio24.wav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82.png"/><Relationship Id="rId5" Type="http://schemas.openxmlformats.org/officeDocument/2006/relationships/audio" Target="../media/audio23.wav"/><Relationship Id="rId10" Type="http://schemas.openxmlformats.org/officeDocument/2006/relationships/image" Target="../media/image81.png"/><Relationship Id="rId4" Type="http://schemas.openxmlformats.org/officeDocument/2006/relationships/audio" Target="../media/audio24.wav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audio" Target="../media/audio24.wav"/><Relationship Id="rId10" Type="http://schemas.openxmlformats.org/officeDocument/2006/relationships/image" Target="../media/image81.png"/><Relationship Id="rId4" Type="http://schemas.openxmlformats.org/officeDocument/2006/relationships/audio" Target="../media/audio23.wav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82.png"/><Relationship Id="rId5" Type="http://schemas.openxmlformats.org/officeDocument/2006/relationships/audio" Target="../media/audio23.wav"/><Relationship Id="rId10" Type="http://schemas.openxmlformats.org/officeDocument/2006/relationships/image" Target="../media/image81.png"/><Relationship Id="rId4" Type="http://schemas.openxmlformats.org/officeDocument/2006/relationships/audio" Target="../media/audio24.wav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3.wav"/><Relationship Id="rId12" Type="http://schemas.openxmlformats.org/officeDocument/2006/relationships/image" Target="../media/image82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81.png"/><Relationship Id="rId5" Type="http://schemas.openxmlformats.org/officeDocument/2006/relationships/audio" Target="../media/audio9.wav"/><Relationship Id="rId15" Type="http://schemas.openxmlformats.org/officeDocument/2006/relationships/image" Target="../media/image92.jp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8.png"/><Relationship Id="rId1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4.wav"/><Relationship Id="rId12" Type="http://schemas.openxmlformats.org/officeDocument/2006/relationships/image" Target="../media/image8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23.wav"/><Relationship Id="rId11" Type="http://schemas.openxmlformats.org/officeDocument/2006/relationships/image" Target="../media/image81.png"/><Relationship Id="rId5" Type="http://schemas.openxmlformats.org/officeDocument/2006/relationships/audio" Target="../media/audio9.wav"/><Relationship Id="rId15" Type="http://schemas.openxmlformats.org/officeDocument/2006/relationships/image" Target="../media/image92.jp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8.png"/><Relationship Id="rId1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7.wav"/><Relationship Id="rId12" Type="http://schemas.openxmlformats.org/officeDocument/2006/relationships/image" Target="../media/image100.png"/><Relationship Id="rId17" Type="http://schemas.openxmlformats.org/officeDocument/2006/relationships/image" Target="../media/image22.jpg"/><Relationship Id="rId2" Type="http://schemas.openxmlformats.org/officeDocument/2006/relationships/audio" Target="../media/media11.wav"/><Relationship Id="rId16" Type="http://schemas.openxmlformats.org/officeDocument/2006/relationships/image" Target="../media/image104.png"/><Relationship Id="rId1" Type="http://schemas.microsoft.com/office/2007/relationships/media" Target="../media/media11.wav"/><Relationship Id="rId6" Type="http://schemas.openxmlformats.org/officeDocument/2006/relationships/audio" Target="../media/audio26.wav"/><Relationship Id="rId11" Type="http://schemas.openxmlformats.org/officeDocument/2006/relationships/image" Target="../media/image99.png"/><Relationship Id="rId5" Type="http://schemas.openxmlformats.org/officeDocument/2006/relationships/audio" Target="../media/audio25.wav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22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1.xml"/><Relationship Id="rId7" Type="http://schemas.openxmlformats.org/officeDocument/2006/relationships/image" Target="../media/image110.png"/><Relationship Id="rId12" Type="http://schemas.openxmlformats.org/officeDocument/2006/relationships/image" Target="../media/image2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12" Type="http://schemas.openxmlformats.org/officeDocument/2006/relationships/image" Target="../media/image30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audio" Target="../media/audio29.wav"/><Relationship Id="rId9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12" Type="http://schemas.openxmlformats.org/officeDocument/2006/relationships/image" Target="../media/image119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audio" Target="../media/audio29.wav"/><Relationship Id="rId9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12" Type="http://schemas.openxmlformats.org/officeDocument/2006/relationships/image" Target="../media/image120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audio" Target="../media/audio29.wav"/><Relationship Id="rId9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audio" Target="../media/audio29.wav"/><Relationship Id="rId9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audio" Target="../media/audio29.wav"/><Relationship Id="rId9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2.png"/><Relationship Id="rId3" Type="http://schemas.openxmlformats.org/officeDocument/2006/relationships/audio" Target="../media/audio28.wav"/><Relationship Id="rId7" Type="http://schemas.openxmlformats.org/officeDocument/2006/relationships/image" Target="../media/image115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11" Type="http://schemas.openxmlformats.org/officeDocument/2006/relationships/image" Target="../media/image110.png"/><Relationship Id="rId5" Type="http://schemas.openxmlformats.org/officeDocument/2006/relationships/audio" Target="../media/audio29.wav"/><Relationship Id="rId15" Type="http://schemas.openxmlformats.org/officeDocument/2006/relationships/image" Target="../media/image124.png"/><Relationship Id="rId10" Type="http://schemas.openxmlformats.org/officeDocument/2006/relationships/image" Target="../media/image109.jpeg"/><Relationship Id="rId4" Type="http://schemas.openxmlformats.org/officeDocument/2006/relationships/audio" Target="../media/audio1.wav"/><Relationship Id="rId9" Type="http://schemas.openxmlformats.org/officeDocument/2006/relationships/image" Target="../media/image117.jpeg"/><Relationship Id="rId1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audio" Target="../media/audio29.wav"/><Relationship Id="rId9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audio" Target="../media/audio29.wav"/><Relationship Id="rId9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8.png"/><Relationship Id="rId12" Type="http://schemas.openxmlformats.org/officeDocument/2006/relationships/image" Target="../media/image11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29.wav"/><Relationship Id="rId11" Type="http://schemas.openxmlformats.org/officeDocument/2006/relationships/image" Target="../media/image109.jpeg"/><Relationship Id="rId5" Type="http://schemas.openxmlformats.org/officeDocument/2006/relationships/audio" Target="../media/audio1.wav"/><Relationship Id="rId15" Type="http://schemas.openxmlformats.org/officeDocument/2006/relationships/image" Target="../media/image127.png"/><Relationship Id="rId10" Type="http://schemas.openxmlformats.org/officeDocument/2006/relationships/image" Target="../media/image117.jpeg"/><Relationship Id="rId4" Type="http://schemas.openxmlformats.org/officeDocument/2006/relationships/audio" Target="../media/audio28.wav"/><Relationship Id="rId9" Type="http://schemas.openxmlformats.org/officeDocument/2006/relationships/image" Target="../media/image116.png"/><Relationship Id="rId1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8.png"/><Relationship Id="rId12" Type="http://schemas.openxmlformats.org/officeDocument/2006/relationships/image" Target="../media/image110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audio" Target="../media/audio29.wav"/><Relationship Id="rId11" Type="http://schemas.openxmlformats.org/officeDocument/2006/relationships/image" Target="../media/image109.jpeg"/><Relationship Id="rId5" Type="http://schemas.openxmlformats.org/officeDocument/2006/relationships/audio" Target="../media/audio1.wav"/><Relationship Id="rId15" Type="http://schemas.openxmlformats.org/officeDocument/2006/relationships/image" Target="../media/image124.png"/><Relationship Id="rId10" Type="http://schemas.openxmlformats.org/officeDocument/2006/relationships/image" Target="../media/image117.jpeg"/><Relationship Id="rId4" Type="http://schemas.openxmlformats.org/officeDocument/2006/relationships/audio" Target="../media/audio28.wav"/><Relationship Id="rId9" Type="http://schemas.openxmlformats.org/officeDocument/2006/relationships/image" Target="../media/image116.png"/><Relationship Id="rId1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9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30.png"/><Relationship Id="rId9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1.png"/><Relationship Id="rId5" Type="http://schemas.openxmlformats.org/officeDocument/2006/relationships/image" Target="../media/image130.png"/><Relationship Id="rId4" Type="http://schemas.openxmlformats.org/officeDocument/2006/relationships/audio" Target="../media/audio30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7.wav"/><Relationship Id="rId13" Type="http://schemas.openxmlformats.org/officeDocument/2006/relationships/image" Target="../media/image20.png"/><Relationship Id="rId3" Type="http://schemas.microsoft.com/office/2007/relationships/media" Target="../media/media3.wav"/><Relationship Id="rId7" Type="http://schemas.microsoft.com/office/2007/relationships/media" Target="../media/media6.wav"/><Relationship Id="rId12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media" Target="../media/media5.wav"/><Relationship Id="rId11" Type="http://schemas.openxmlformats.org/officeDocument/2006/relationships/notesSlide" Target="../notesSlides/notesSlide1.xml"/><Relationship Id="rId5" Type="http://schemas.openxmlformats.org/officeDocument/2006/relationships/audio" Target="../media/media4.wav"/><Relationship Id="rId15" Type="http://schemas.openxmlformats.org/officeDocument/2006/relationships/image" Target="../media/image22.jpg"/><Relationship Id="rId10" Type="http://schemas.openxmlformats.org/officeDocument/2006/relationships/slideLayout" Target="../slideLayouts/slideLayout1.xml"/><Relationship Id="rId4" Type="http://schemas.microsoft.com/office/2007/relationships/media" Target="../media/media4.wav"/><Relationship Id="rId9" Type="http://schemas.openxmlformats.org/officeDocument/2006/relationships/audio" Target="../media/media7.wav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57B1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19350"/>
            <a:ext cx="26670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43342" y="2384595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pɪŋk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545953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pink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60421" y="3014796"/>
            <a:ext cx="19595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2091"/>
          <a:stretch/>
        </p:blipFill>
        <p:spPr>
          <a:xfrm>
            <a:off x="1130010" y="1457050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164626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43342" y="2412895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teɪbəl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tenɪs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545953" y="14570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5594083" y="3043096"/>
            <a:ext cx="189218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r="996"/>
          <a:stretch/>
        </p:blipFill>
        <p:spPr>
          <a:xfrm>
            <a:off x="685803" y="1505541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985792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05400" y="2384595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sæn.wɪtʃ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469753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sandwich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244574" y="3014796"/>
            <a:ext cx="2438809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0" t="-7309" r="-4918" b="-7309"/>
          <a:stretch/>
        </p:blipFill>
        <p:spPr>
          <a:xfrm>
            <a:off x="838200" y="1442697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267394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n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n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5239"/>
          <a:stretch/>
        </p:blipFill>
        <p:spPr>
          <a:xfrm>
            <a:off x="1090144" y="3233203"/>
            <a:ext cx="2000783" cy="1379251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4" t="-17099" r="-9674" b="-10315"/>
          <a:stretch/>
        </p:blipFill>
        <p:spPr>
          <a:xfrm>
            <a:off x="6127248" y="3030306"/>
            <a:ext cx="2000782" cy="1379250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r="4429"/>
          <a:stretch/>
        </p:blipFill>
        <p:spPr>
          <a:xfrm>
            <a:off x="3713736" y="3344973"/>
            <a:ext cx="1564608" cy="1064583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1240133" y="4461722"/>
            <a:ext cx="164757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pink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r="4277"/>
          <a:stretch/>
        </p:blipFill>
        <p:spPr>
          <a:xfrm>
            <a:off x="5410200" y="1416493"/>
            <a:ext cx="1600200" cy="1103108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5410200" y="2567689"/>
            <a:ext cx="164757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dolphin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090927" y="231326"/>
            <a:ext cx="2752955" cy="7360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400" dirty="0" err="1">
                <a:solidFill>
                  <a:srgbClr val="F57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400" dirty="0">
                <a:solidFill>
                  <a:srgbClr val="F57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F57B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6246669" y="4487114"/>
            <a:ext cx="1906421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sandwich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3570428" y="4474799"/>
            <a:ext cx="2000782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table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tennis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Bùi Liễu Powerpoint"/>
          <p:cNvSpPr/>
          <p:nvPr/>
        </p:nvSpPr>
        <p:spPr>
          <a:xfrm>
            <a:off x="2008784" y="2688888"/>
            <a:ext cx="1931047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favourite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62328" y="1225774"/>
            <a:ext cx="1623957" cy="1411611"/>
            <a:chOff x="591108" y="411960"/>
            <a:chExt cx="3878645" cy="3881230"/>
          </a:xfrm>
        </p:grpSpPr>
        <p:grpSp>
          <p:nvGrpSpPr>
            <p:cNvPr id="15" name="Bùi Liễu 0968142780"/>
            <p:cNvGrpSpPr/>
            <p:nvPr/>
          </p:nvGrpSpPr>
          <p:grpSpPr>
            <a:xfrm>
              <a:off x="2917965" y="2328996"/>
              <a:ext cx="1551788" cy="1919138"/>
              <a:chOff x="2917965" y="2215310"/>
              <a:chExt cx="1252027" cy="1361178"/>
            </a:xfrm>
          </p:grpSpPr>
          <p:pic>
            <p:nvPicPr>
              <p:cNvPr id="27" name="Bùi Liễu 096814278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7965" y="2215310"/>
                <a:ext cx="947719" cy="1361178"/>
              </a:xfrm>
              <a:prstGeom prst="rect">
                <a:avLst/>
              </a:prstGeom>
            </p:spPr>
          </p:pic>
          <p:pic>
            <p:nvPicPr>
              <p:cNvPr id="28" name="Bùi Liễu 096814278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6883" y="2328996"/>
                <a:ext cx="293109" cy="1247492"/>
              </a:xfrm>
              <a:prstGeom prst="rect">
                <a:avLst/>
              </a:prstGeom>
            </p:spPr>
          </p:pic>
        </p:grpSp>
        <p:grpSp>
          <p:nvGrpSpPr>
            <p:cNvPr id="17" name="Bùi Liễu 0968142780"/>
            <p:cNvGrpSpPr/>
            <p:nvPr/>
          </p:nvGrpSpPr>
          <p:grpSpPr>
            <a:xfrm>
              <a:off x="591108" y="2444226"/>
              <a:ext cx="2079822" cy="1848964"/>
              <a:chOff x="745310" y="2328996"/>
              <a:chExt cx="1678060" cy="1311406"/>
            </a:xfrm>
          </p:grpSpPr>
          <p:pic>
            <p:nvPicPr>
              <p:cNvPr id="23" name="Bùi Liễu 096814278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400" y="2328996"/>
                <a:ext cx="365970" cy="1261634"/>
              </a:xfrm>
              <a:prstGeom prst="rect">
                <a:avLst/>
              </a:prstGeom>
            </p:spPr>
          </p:pic>
          <p:pic>
            <p:nvPicPr>
              <p:cNvPr id="26" name="Bùi Liễu 096814278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10" y="2352087"/>
                <a:ext cx="1284034" cy="1288315"/>
              </a:xfrm>
              <a:prstGeom prst="rect">
                <a:avLst/>
              </a:prstGeom>
            </p:spPr>
          </p:pic>
        </p:grpSp>
        <p:grpSp>
          <p:nvGrpSpPr>
            <p:cNvPr id="20" name="Bùi Liễu 0968142780"/>
            <p:cNvGrpSpPr/>
            <p:nvPr/>
          </p:nvGrpSpPr>
          <p:grpSpPr>
            <a:xfrm>
              <a:off x="1567834" y="411960"/>
              <a:ext cx="2100464" cy="1778790"/>
              <a:chOff x="1567834" y="411960"/>
              <a:chExt cx="2100464" cy="1778790"/>
            </a:xfrm>
          </p:grpSpPr>
          <p:pic>
            <p:nvPicPr>
              <p:cNvPr id="21" name="Bùi Liễu 096814278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834" y="438150"/>
                <a:ext cx="1752600" cy="1752600"/>
              </a:xfrm>
              <a:prstGeom prst="rect">
                <a:avLst/>
              </a:prstGeom>
            </p:spPr>
          </p:pic>
          <p:pic>
            <p:nvPicPr>
              <p:cNvPr id="22" name="Bùi Liễu 096814278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707" y="411960"/>
                <a:ext cx="453591" cy="1778790"/>
              </a:xfrm>
              <a:prstGeom prst="rect">
                <a:avLst/>
              </a:prstGeom>
            </p:spPr>
          </p:pic>
        </p:grpSp>
      </p:grpSp>
      <p:sp>
        <p:nvSpPr>
          <p:cNvPr id="31" name="TextBox 30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1994040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vour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n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n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vour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4AFA234D-4796-45C7-8C74-19B0E344157B}"/>
              </a:ext>
            </a:extLst>
          </p:cNvPr>
          <p:cNvSpPr/>
          <p:nvPr/>
        </p:nvSpPr>
        <p:spPr>
          <a:xfrm>
            <a:off x="2510307" y="2262181"/>
            <a:ext cx="261329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dolphin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C00A23F1-8DD4-4267-A7F0-08F83645662C}"/>
              </a:ext>
            </a:extLst>
          </p:cNvPr>
          <p:cNvSpPr/>
          <p:nvPr/>
        </p:nvSpPr>
        <p:spPr>
          <a:xfrm>
            <a:off x="5470571" y="2262181"/>
            <a:ext cx="20002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heo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469BB1E-55F2-402D-A302-26F981B71BD7}"/>
              </a:ext>
            </a:extLst>
          </p:cNvPr>
          <p:cNvSpPr/>
          <p:nvPr/>
        </p:nvSpPr>
        <p:spPr>
          <a:xfrm>
            <a:off x="2515228" y="2859314"/>
            <a:ext cx="2307867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pink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BBCF9154-A9F3-4152-B218-88AA6E441F75}"/>
              </a:ext>
            </a:extLst>
          </p:cNvPr>
          <p:cNvSpPr/>
          <p:nvPr/>
        </p:nvSpPr>
        <p:spPr>
          <a:xfrm>
            <a:off x="5475492" y="2859314"/>
            <a:ext cx="2228222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16DAA63D-0AEB-4847-ABEB-3C35E53EA695}"/>
              </a:ext>
            </a:extLst>
          </p:cNvPr>
          <p:cNvSpPr/>
          <p:nvPr/>
        </p:nvSpPr>
        <p:spPr>
          <a:xfrm>
            <a:off x="2475963" y="3495164"/>
            <a:ext cx="3055514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table tennis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B48C945-4AFF-4DE3-84E3-0F8DA2004EA4}"/>
              </a:ext>
            </a:extLst>
          </p:cNvPr>
          <p:cNvSpPr/>
          <p:nvPr/>
        </p:nvSpPr>
        <p:spPr>
          <a:xfrm>
            <a:off x="5474864" y="3443979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57B0185-B191-44B5-A5FA-A4BD886B61D8}"/>
              </a:ext>
            </a:extLst>
          </p:cNvPr>
          <p:cNvSpPr/>
          <p:nvPr/>
        </p:nvSpPr>
        <p:spPr>
          <a:xfrm>
            <a:off x="2508697" y="41205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sandwich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5A2E02FC-4082-42BF-910A-DAE9601E992A}"/>
              </a:ext>
            </a:extLst>
          </p:cNvPr>
          <p:cNvSpPr/>
          <p:nvPr/>
        </p:nvSpPr>
        <p:spPr>
          <a:xfrm>
            <a:off x="5487743" y="4117661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mì kẹp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8B23A560-7BE7-42DE-AB27-CE691CA8884A}"/>
              </a:ext>
            </a:extLst>
          </p:cNvPr>
          <p:cNvSpPr/>
          <p:nvPr/>
        </p:nvSpPr>
        <p:spPr>
          <a:xfrm>
            <a:off x="2134849" y="283898"/>
            <a:ext cx="4874301" cy="77643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vi-VN" sz="4400" dirty="0" err="1">
                <a:solidFill>
                  <a:srgbClr val="F57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4400" dirty="0">
              <a:solidFill>
                <a:srgbClr val="F57B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Facebook: Bùi Liễu">
            <a:extLst>
              <a:ext uri="{FF2B5EF4-FFF2-40B4-BE49-F238E27FC236}">
                <a16:creationId xmlns:a16="http://schemas.microsoft.com/office/drawing/2014/main" id="{7D3A295A-ADA1-4603-B3D6-847751393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5239"/>
          <a:stretch/>
        </p:blipFill>
        <p:spPr>
          <a:xfrm>
            <a:off x="1603564" y="2944714"/>
            <a:ext cx="798499" cy="550450"/>
          </a:xfrm>
          <a:prstGeom prst="roundRect">
            <a:avLst/>
          </a:prstGeom>
          <a:ln>
            <a:noFill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BF9C9FCF-08FC-4111-8FD6-2D60B16E9E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01" t="-11191" r="-2540" b="-6076"/>
          <a:stretch/>
        </p:blipFill>
        <p:spPr>
          <a:xfrm>
            <a:off x="1603565" y="4148202"/>
            <a:ext cx="798498" cy="550449"/>
          </a:xfrm>
          <a:prstGeom prst="roundRect">
            <a:avLst/>
          </a:prstGeom>
          <a:ln>
            <a:noFill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A3780ABF-ABF4-4913-B381-EFCECC9FA0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r="4429"/>
          <a:stretch/>
        </p:blipFill>
        <p:spPr>
          <a:xfrm>
            <a:off x="1603565" y="3561609"/>
            <a:ext cx="798498" cy="550449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92001AA1-65C8-4CF4-9789-8694F9730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4367"/>
          <a:stretch/>
        </p:blipFill>
        <p:spPr>
          <a:xfrm>
            <a:off x="1603565" y="2354157"/>
            <a:ext cx="798498" cy="550450"/>
          </a:xfrm>
          <a:prstGeom prst="roundRect">
            <a:avLst/>
          </a:prstGeom>
          <a:ln>
            <a:noFill/>
          </a:ln>
        </p:spPr>
      </p:pic>
      <p:sp>
        <p:nvSpPr>
          <p:cNvPr id="16" name="Bùi Liễu Powerpoint"/>
          <p:cNvSpPr/>
          <p:nvPr/>
        </p:nvSpPr>
        <p:spPr>
          <a:xfrm>
            <a:off x="2108741" y="1719887"/>
            <a:ext cx="2990208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favourite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1762" y="1387869"/>
            <a:ext cx="938157" cy="813486"/>
            <a:chOff x="591108" y="411960"/>
            <a:chExt cx="3878645" cy="3881230"/>
          </a:xfrm>
        </p:grpSpPr>
        <p:grpSp>
          <p:nvGrpSpPr>
            <p:cNvPr id="18" name="Bùi Liễu 0968142780"/>
            <p:cNvGrpSpPr/>
            <p:nvPr/>
          </p:nvGrpSpPr>
          <p:grpSpPr>
            <a:xfrm>
              <a:off x="2917965" y="2328996"/>
              <a:ext cx="1551788" cy="1919138"/>
              <a:chOff x="2917965" y="2215310"/>
              <a:chExt cx="1252027" cy="1361178"/>
            </a:xfrm>
          </p:grpSpPr>
          <p:pic>
            <p:nvPicPr>
              <p:cNvPr id="29" name="Bùi Liễu 096814278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7965" y="2215310"/>
                <a:ext cx="947719" cy="1361178"/>
              </a:xfrm>
              <a:prstGeom prst="rect">
                <a:avLst/>
              </a:prstGeom>
            </p:spPr>
          </p:pic>
          <p:pic>
            <p:nvPicPr>
              <p:cNvPr id="30" name="Bùi Liễu 096814278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6883" y="2328996"/>
                <a:ext cx="293109" cy="1247492"/>
              </a:xfrm>
              <a:prstGeom prst="rect">
                <a:avLst/>
              </a:prstGeom>
            </p:spPr>
          </p:pic>
        </p:grpSp>
        <p:grpSp>
          <p:nvGrpSpPr>
            <p:cNvPr id="19" name="Bùi Liễu 0968142780"/>
            <p:cNvGrpSpPr/>
            <p:nvPr/>
          </p:nvGrpSpPr>
          <p:grpSpPr>
            <a:xfrm>
              <a:off x="591108" y="2444226"/>
              <a:ext cx="2079822" cy="1848964"/>
              <a:chOff x="745310" y="2328996"/>
              <a:chExt cx="1678060" cy="1311406"/>
            </a:xfrm>
          </p:grpSpPr>
          <p:pic>
            <p:nvPicPr>
              <p:cNvPr id="27" name="Bùi Liễu 096814278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400" y="2328996"/>
                <a:ext cx="365970" cy="1261634"/>
              </a:xfrm>
              <a:prstGeom prst="rect">
                <a:avLst/>
              </a:prstGeom>
            </p:spPr>
          </p:pic>
          <p:pic>
            <p:nvPicPr>
              <p:cNvPr id="28" name="Bùi Liễu 096814278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10" y="2352087"/>
                <a:ext cx="1284034" cy="1288315"/>
              </a:xfrm>
              <a:prstGeom prst="rect">
                <a:avLst/>
              </a:prstGeom>
            </p:spPr>
          </p:pic>
        </p:grpSp>
        <p:grpSp>
          <p:nvGrpSpPr>
            <p:cNvPr id="24" name="Bùi Liễu 0968142780"/>
            <p:cNvGrpSpPr/>
            <p:nvPr/>
          </p:nvGrpSpPr>
          <p:grpSpPr>
            <a:xfrm>
              <a:off x="1567834" y="411960"/>
              <a:ext cx="2100464" cy="1778790"/>
              <a:chOff x="1567834" y="411960"/>
              <a:chExt cx="2100464" cy="1778790"/>
            </a:xfrm>
          </p:grpSpPr>
          <p:pic>
            <p:nvPicPr>
              <p:cNvPr id="25" name="Bùi Liễu 096814278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834" y="438150"/>
                <a:ext cx="1752600" cy="1752600"/>
              </a:xfrm>
              <a:prstGeom prst="rect">
                <a:avLst/>
              </a:prstGeom>
            </p:spPr>
          </p:pic>
          <p:pic>
            <p:nvPicPr>
              <p:cNvPr id="26" name="Bùi Liễu 096814278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707" y="411960"/>
                <a:ext cx="453591" cy="1778790"/>
              </a:xfrm>
              <a:prstGeom prst="rect">
                <a:avLst/>
              </a:prstGeom>
            </p:spPr>
          </p:pic>
        </p:grpSp>
      </p:grp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C00A23F1-8DD4-4267-A7F0-08F83645662C}"/>
              </a:ext>
            </a:extLst>
          </p:cNvPr>
          <p:cNvSpPr/>
          <p:nvPr/>
        </p:nvSpPr>
        <p:spPr>
          <a:xfrm>
            <a:off x="5470570" y="1702884"/>
            <a:ext cx="298763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2884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vour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n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n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vour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  <p:bldP spid="16" grpId="0"/>
      <p:bldP spid="16" grpId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stCxn id="39" idx="4"/>
            <a:endCxn id="53" idx="9"/>
          </p:cNvCxnSpPr>
          <p:nvPr/>
        </p:nvCxnSpPr>
        <p:spPr>
          <a:xfrm flipH="1">
            <a:off x="4728140" y="3082276"/>
            <a:ext cx="1435547" cy="9322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stCxn id="49" idx="4"/>
            <a:endCxn id="51" idx="9"/>
          </p:cNvCxnSpPr>
          <p:nvPr/>
        </p:nvCxnSpPr>
        <p:spPr>
          <a:xfrm flipH="1">
            <a:off x="1389531" y="3074649"/>
            <a:ext cx="1477031" cy="9483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Facebook: Bùi Liễu"/>
          <p:cNvCxnSpPr>
            <a:cxnSpLocks/>
            <a:stCxn id="48" idx="3"/>
            <a:endCxn id="52" idx="8"/>
          </p:cNvCxnSpPr>
          <p:nvPr/>
        </p:nvCxnSpPr>
        <p:spPr>
          <a:xfrm>
            <a:off x="1234823" y="3105150"/>
            <a:ext cx="1658841" cy="9037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Facebook: Bùi Liễu"/>
          <p:cNvCxnSpPr>
            <a:cxnSpLocks/>
            <a:stCxn id="54" idx="5"/>
            <a:endCxn id="57" idx="0"/>
          </p:cNvCxnSpPr>
          <p:nvPr/>
        </p:nvCxnSpPr>
        <p:spPr>
          <a:xfrm flipH="1">
            <a:off x="6409019" y="3025087"/>
            <a:ext cx="1405652" cy="10472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1046775" y="284703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767298" y="2816533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4" name="Decagon 53"/>
          <p:cNvSpPr/>
          <p:nvPr/>
        </p:nvSpPr>
        <p:spPr>
          <a:xfrm>
            <a:off x="7784946" y="2805609"/>
            <a:ext cx="311286" cy="27129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5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855644" y="4358610"/>
            <a:ext cx="98851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pink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10055" y="4357718"/>
            <a:ext cx="1720926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table tennis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0385" y="4357718"/>
            <a:ext cx="137680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 err="1">
                <a:solidFill>
                  <a:schemeClr val="tx1"/>
                </a:solidFill>
              </a:rPr>
              <a:t>favourite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61857" y="4361150"/>
            <a:ext cx="1123535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dolphin</a:t>
            </a:r>
          </a:p>
        </p:txBody>
      </p:sp>
      <p:sp>
        <p:nvSpPr>
          <p:cNvPr id="51" name="Decagon 50"/>
          <p:cNvSpPr/>
          <p:nvPr/>
        </p:nvSpPr>
        <p:spPr>
          <a:xfrm>
            <a:off x="1201483" y="4023045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2794400" y="4008938"/>
            <a:ext cx="287312" cy="27222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4524967" y="4014514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6149143" y="4023045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36" name="Decagon 35">
            <a:extLst>
              <a:ext uri="{FF2B5EF4-FFF2-40B4-BE49-F238E27FC236}">
                <a16:creationId xmlns:a16="http://schemas.microsoft.com/office/drawing/2014/main" id="{420190AD-172C-48FF-96BA-395D50B30FCE}"/>
              </a:ext>
            </a:extLst>
          </p:cNvPr>
          <p:cNvSpPr/>
          <p:nvPr/>
        </p:nvSpPr>
        <p:spPr>
          <a:xfrm>
            <a:off x="4383206" y="282167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id="{7FDC64EC-BE93-4745-8806-DF2E2F34BBDD}"/>
              </a:ext>
            </a:extLst>
          </p:cNvPr>
          <p:cNvSpPr/>
          <p:nvPr/>
        </p:nvSpPr>
        <p:spPr>
          <a:xfrm>
            <a:off x="6064423" y="2824160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827DB5-C439-400F-B04E-074087F0DB0F}"/>
              </a:ext>
            </a:extLst>
          </p:cNvPr>
          <p:cNvSpPr txBox="1"/>
          <p:nvPr/>
        </p:nvSpPr>
        <p:spPr>
          <a:xfrm>
            <a:off x="7162799" y="4345339"/>
            <a:ext cx="1404353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sandwich</a:t>
            </a:r>
          </a:p>
        </p:txBody>
      </p:sp>
      <p:sp>
        <p:nvSpPr>
          <p:cNvPr id="50" name="Decagon 49">
            <a:extLst>
              <a:ext uri="{FF2B5EF4-FFF2-40B4-BE49-F238E27FC236}">
                <a16:creationId xmlns:a16="http://schemas.microsoft.com/office/drawing/2014/main" id="{A4894664-960B-4B2B-990F-3A8A01BDB7F2}"/>
              </a:ext>
            </a:extLst>
          </p:cNvPr>
          <p:cNvSpPr/>
          <p:nvPr/>
        </p:nvSpPr>
        <p:spPr>
          <a:xfrm>
            <a:off x="7659461" y="4017282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Facebook: Bùi Liễu">
            <a:extLst>
              <a:ext uri="{FF2B5EF4-FFF2-40B4-BE49-F238E27FC236}">
                <a16:creationId xmlns:a16="http://schemas.microsoft.com/office/drawing/2014/main" id="{48F887D5-D86E-46FE-9CD4-D8CBE6DB21C4}"/>
              </a:ext>
            </a:extLst>
          </p:cNvPr>
          <p:cNvCxnSpPr>
            <a:cxnSpLocks/>
            <a:stCxn id="36" idx="2"/>
            <a:endCxn id="50" idx="7"/>
          </p:cNvCxnSpPr>
          <p:nvPr/>
        </p:nvCxnSpPr>
        <p:spPr>
          <a:xfrm>
            <a:off x="4643082" y="3030494"/>
            <a:ext cx="3046021" cy="10382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2096836" y="136795"/>
            <a:ext cx="5190630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07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Checking 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839" y="1011244"/>
            <a:ext cx="341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 and match.</a:t>
            </a:r>
          </a:p>
        </p:txBody>
      </p:sp>
      <p:pic>
        <p:nvPicPr>
          <p:cNvPr id="5" name="Facebook: Bùi Liễu">
            <a:extLst>
              <a:ext uri="{FF2B5EF4-FFF2-40B4-BE49-F238E27FC236}">
                <a16:creationId xmlns:a16="http://schemas.microsoft.com/office/drawing/2014/main" id="{52A4DBEB-2BA8-5045-2596-4A5E371DA6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5239"/>
          <a:stretch/>
        </p:blipFill>
        <p:spPr>
          <a:xfrm>
            <a:off x="7088235" y="1710966"/>
            <a:ext cx="1522365" cy="1049451"/>
          </a:xfrm>
          <a:prstGeom prst="roundRect">
            <a:avLst/>
          </a:prstGeom>
          <a:ln>
            <a:noFill/>
          </a:ln>
        </p:spPr>
      </p:pic>
      <p:pic>
        <p:nvPicPr>
          <p:cNvPr id="6" name="Bùi Liễu">
            <a:extLst>
              <a:ext uri="{FF2B5EF4-FFF2-40B4-BE49-F238E27FC236}">
                <a16:creationId xmlns:a16="http://schemas.microsoft.com/office/drawing/2014/main" id="{8FFA7E1A-D0E2-864D-4F9F-C01E71221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4" t="-17099" r="-9674" b="-10315"/>
          <a:stretch/>
        </p:blipFill>
        <p:spPr>
          <a:xfrm>
            <a:off x="3691440" y="1700293"/>
            <a:ext cx="1616465" cy="1114319"/>
          </a:xfrm>
          <a:prstGeom prst="roundRect">
            <a:avLst/>
          </a:prstGeom>
          <a:ln>
            <a:noFill/>
          </a:ln>
        </p:spPr>
      </p:pic>
      <p:pic>
        <p:nvPicPr>
          <p:cNvPr id="7" name="Bùi liễu">
            <a:extLst>
              <a:ext uri="{FF2B5EF4-FFF2-40B4-BE49-F238E27FC236}">
                <a16:creationId xmlns:a16="http://schemas.microsoft.com/office/drawing/2014/main" id="{E58D1130-E967-0410-0540-237AAFBFC6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r="4429"/>
          <a:stretch/>
        </p:blipFill>
        <p:spPr>
          <a:xfrm>
            <a:off x="5489301" y="1753928"/>
            <a:ext cx="1417538" cy="964515"/>
          </a:xfrm>
          <a:prstGeom prst="roundRect">
            <a:avLst/>
          </a:prstGeom>
          <a:ln>
            <a:noFill/>
          </a:ln>
        </p:spPr>
      </p:pic>
      <p:pic>
        <p:nvPicPr>
          <p:cNvPr id="8" name="Bùi liễu">
            <a:extLst>
              <a:ext uri="{FF2B5EF4-FFF2-40B4-BE49-F238E27FC236}">
                <a16:creationId xmlns:a16="http://schemas.microsoft.com/office/drawing/2014/main" id="{B0457426-D004-1419-E34A-C0BEBA1DE1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r="4277"/>
          <a:stretch/>
        </p:blipFill>
        <p:spPr>
          <a:xfrm>
            <a:off x="557035" y="1806221"/>
            <a:ext cx="1401303" cy="965997"/>
          </a:xfrm>
          <a:prstGeom prst="roundRect">
            <a:avLst/>
          </a:prstGeom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8C42BD-3A3E-AFC8-CAC0-CDCE40D1E57D}"/>
              </a:ext>
            </a:extLst>
          </p:cNvPr>
          <p:cNvGrpSpPr/>
          <p:nvPr/>
        </p:nvGrpSpPr>
        <p:grpSpPr>
          <a:xfrm>
            <a:off x="2139733" y="1634364"/>
            <a:ext cx="1370311" cy="1126053"/>
            <a:chOff x="591108" y="411960"/>
            <a:chExt cx="3878645" cy="3881230"/>
          </a:xfrm>
        </p:grpSpPr>
        <p:grpSp>
          <p:nvGrpSpPr>
            <p:cNvPr id="11" name="Bùi Liễu 0968142780">
              <a:extLst>
                <a:ext uri="{FF2B5EF4-FFF2-40B4-BE49-F238E27FC236}">
                  <a16:creationId xmlns:a16="http://schemas.microsoft.com/office/drawing/2014/main" id="{63A3FD4C-4364-56D2-B2D2-4223093D24ED}"/>
                </a:ext>
              </a:extLst>
            </p:cNvPr>
            <p:cNvGrpSpPr/>
            <p:nvPr/>
          </p:nvGrpSpPr>
          <p:grpSpPr>
            <a:xfrm>
              <a:off x="2917965" y="2328996"/>
              <a:ext cx="1551788" cy="1919138"/>
              <a:chOff x="2917965" y="2215310"/>
              <a:chExt cx="1252027" cy="1361178"/>
            </a:xfrm>
          </p:grpSpPr>
          <p:pic>
            <p:nvPicPr>
              <p:cNvPr id="18" name="Bùi Liễu 0968142780">
                <a:extLst>
                  <a:ext uri="{FF2B5EF4-FFF2-40B4-BE49-F238E27FC236}">
                    <a16:creationId xmlns:a16="http://schemas.microsoft.com/office/drawing/2014/main" id="{1CBAFB5C-D273-4497-7183-6018B6E89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7965" y="2215310"/>
                <a:ext cx="947719" cy="1361178"/>
              </a:xfrm>
              <a:prstGeom prst="rect">
                <a:avLst/>
              </a:prstGeom>
            </p:spPr>
          </p:pic>
          <p:pic>
            <p:nvPicPr>
              <p:cNvPr id="19" name="Bùi Liễu 0968142780">
                <a:extLst>
                  <a:ext uri="{FF2B5EF4-FFF2-40B4-BE49-F238E27FC236}">
                    <a16:creationId xmlns:a16="http://schemas.microsoft.com/office/drawing/2014/main" id="{5E62AB26-E0A1-5529-9C35-B0E2DB6A0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6883" y="2328996"/>
                <a:ext cx="293109" cy="1247492"/>
              </a:xfrm>
              <a:prstGeom prst="rect">
                <a:avLst/>
              </a:prstGeom>
            </p:spPr>
          </p:pic>
        </p:grpSp>
        <p:grpSp>
          <p:nvGrpSpPr>
            <p:cNvPr id="12" name="Bùi Liễu 0968142780">
              <a:extLst>
                <a:ext uri="{FF2B5EF4-FFF2-40B4-BE49-F238E27FC236}">
                  <a16:creationId xmlns:a16="http://schemas.microsoft.com/office/drawing/2014/main" id="{FD256EA5-0C8B-CA45-FC6E-73487267BD90}"/>
                </a:ext>
              </a:extLst>
            </p:cNvPr>
            <p:cNvGrpSpPr/>
            <p:nvPr/>
          </p:nvGrpSpPr>
          <p:grpSpPr>
            <a:xfrm>
              <a:off x="591108" y="2444226"/>
              <a:ext cx="2079822" cy="1848964"/>
              <a:chOff x="745310" y="2328996"/>
              <a:chExt cx="1678060" cy="1311406"/>
            </a:xfrm>
          </p:grpSpPr>
          <p:pic>
            <p:nvPicPr>
              <p:cNvPr id="16" name="Bùi Liễu 0968142780">
                <a:extLst>
                  <a:ext uri="{FF2B5EF4-FFF2-40B4-BE49-F238E27FC236}">
                    <a16:creationId xmlns:a16="http://schemas.microsoft.com/office/drawing/2014/main" id="{F960FD5F-82DB-2399-201A-B9F37A3FE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400" y="2328996"/>
                <a:ext cx="365970" cy="1261634"/>
              </a:xfrm>
              <a:prstGeom prst="rect">
                <a:avLst/>
              </a:prstGeom>
            </p:spPr>
          </p:pic>
          <p:pic>
            <p:nvPicPr>
              <p:cNvPr id="17" name="Bùi Liễu 0968142780">
                <a:extLst>
                  <a:ext uri="{FF2B5EF4-FFF2-40B4-BE49-F238E27FC236}">
                    <a16:creationId xmlns:a16="http://schemas.microsoft.com/office/drawing/2014/main" id="{FA306B57-A4BF-B3C1-C6DE-F796FF7D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10" y="2352087"/>
                <a:ext cx="1284034" cy="1288315"/>
              </a:xfrm>
              <a:prstGeom prst="rect">
                <a:avLst/>
              </a:prstGeom>
            </p:spPr>
          </p:pic>
        </p:grpSp>
        <p:grpSp>
          <p:nvGrpSpPr>
            <p:cNvPr id="13" name="Bùi Liễu 0968142780">
              <a:extLst>
                <a:ext uri="{FF2B5EF4-FFF2-40B4-BE49-F238E27FC236}">
                  <a16:creationId xmlns:a16="http://schemas.microsoft.com/office/drawing/2014/main" id="{DF8B711D-5E83-AC93-9603-3EC281727EEB}"/>
                </a:ext>
              </a:extLst>
            </p:cNvPr>
            <p:cNvGrpSpPr/>
            <p:nvPr/>
          </p:nvGrpSpPr>
          <p:grpSpPr>
            <a:xfrm>
              <a:off x="1567834" y="411960"/>
              <a:ext cx="2100464" cy="1778790"/>
              <a:chOff x="1567834" y="411960"/>
              <a:chExt cx="2100464" cy="1778790"/>
            </a:xfrm>
          </p:grpSpPr>
          <p:pic>
            <p:nvPicPr>
              <p:cNvPr id="14" name="Bùi Liễu 0968142780">
                <a:extLst>
                  <a:ext uri="{FF2B5EF4-FFF2-40B4-BE49-F238E27FC236}">
                    <a16:creationId xmlns:a16="http://schemas.microsoft.com/office/drawing/2014/main" id="{C7B9107B-782C-6BEC-B020-87F9833C0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834" y="438150"/>
                <a:ext cx="1752600" cy="1752600"/>
              </a:xfrm>
              <a:prstGeom prst="rect">
                <a:avLst/>
              </a:prstGeom>
            </p:spPr>
          </p:pic>
          <p:pic>
            <p:nvPicPr>
              <p:cNvPr id="15" name="Bùi Liễu 0968142780">
                <a:extLst>
                  <a:ext uri="{FF2B5EF4-FFF2-40B4-BE49-F238E27FC236}">
                    <a16:creationId xmlns:a16="http://schemas.microsoft.com/office/drawing/2014/main" id="{523EF258-232D-41C5-582B-D1509B271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707" y="411960"/>
                <a:ext cx="453591" cy="1778790"/>
              </a:xfrm>
              <a:prstGeom prst="rect">
                <a:avLst/>
              </a:prstGeom>
            </p:spPr>
          </p:pic>
        </p:grpSp>
      </p:grp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690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vour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n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57B1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000183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219200" y="1238425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051762" y="1253873"/>
            <a:ext cx="5387452" cy="442674"/>
          </a:xfrm>
          <a:prstGeom prst="wedgeRoundRectCallout">
            <a:avLst>
              <a:gd name="adj1" fmla="val -57668"/>
              <a:gd name="adj2" fmla="val -20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480239" y="2351198"/>
            <a:ext cx="2288863" cy="445919"/>
          </a:xfrm>
          <a:prstGeom prst="wedgeRoundRectCallout">
            <a:avLst>
              <a:gd name="adj1" fmla="val 64883"/>
              <a:gd name="adj2" fmla="val 92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______.</a:t>
            </a:r>
            <a:endParaRPr lang="en-US" sz="2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762000" y="220208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yêu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57598" y="2316195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2150457" y="1641845"/>
            <a:ext cx="52887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 yêu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C322EC75-D7EC-4F2F-B9C8-FED0F4DE7F18}"/>
              </a:ext>
            </a:extLst>
          </p:cNvPr>
          <p:cNvSpPr txBox="1">
            <a:spLocks/>
          </p:cNvSpPr>
          <p:nvPr/>
        </p:nvSpPr>
        <p:spPr>
          <a:xfrm>
            <a:off x="3404096" y="2773395"/>
            <a:ext cx="284430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862383" y="3148402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r="3003"/>
          <a:stretch/>
        </p:blipFill>
        <p:spPr bwMode="auto">
          <a:xfrm>
            <a:off x="836077" y="3797777"/>
            <a:ext cx="1583559" cy="105997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2682588" y="3627546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873E0A7D-D1FB-4B80-9800-8F24AB9470BF}"/>
              </a:ext>
            </a:extLst>
          </p:cNvPr>
          <p:cNvSpPr txBox="1">
            <a:spLocks/>
          </p:cNvSpPr>
          <p:nvPr/>
        </p:nvSpPr>
        <p:spPr>
          <a:xfrm>
            <a:off x="4420936" y="4279910"/>
            <a:ext cx="2303430" cy="445203"/>
          </a:xfrm>
          <a:prstGeom prst="wedgeRoundRectCallout">
            <a:avLst>
              <a:gd name="adj1" fmla="val 65658"/>
              <a:gd name="adj2" fmla="val 2057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dolphin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95277" y="4316661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5BDBAFD2-860E-4CC6-AF68-F23551AE2B47}"/>
              </a:ext>
            </a:extLst>
          </p:cNvPr>
          <p:cNvSpPr txBox="1">
            <a:spLocks/>
          </p:cNvSpPr>
          <p:nvPr/>
        </p:nvSpPr>
        <p:spPr>
          <a:xfrm>
            <a:off x="3472682" y="3638097"/>
            <a:ext cx="4299718" cy="480923"/>
          </a:xfrm>
          <a:prstGeom prst="wedgeRoundRectCallout">
            <a:avLst>
              <a:gd name="adj1" fmla="val -57589"/>
              <a:gd name="adj2" fmla="val -59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1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/>
      <p:bldP spid="15" grpId="0"/>
      <p:bldP spid="17" grpId="0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3951093"/>
            <a:ext cx="2053353" cy="71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/ table tennis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21496" y="4214930"/>
            <a:ext cx="2033088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/ a dolphin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39226" y="4215337"/>
            <a:ext cx="1921120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pink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21674" y="3921426"/>
            <a:ext cx="1921121" cy="78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/ a sandwich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55379" y="1100080"/>
            <a:ext cx="4631221" cy="408623"/>
          </a:xfrm>
          <a:prstGeom prst="wedgeRoundRectCallout">
            <a:avLst>
              <a:gd name="adj1" fmla="val -57719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_____?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518631" y="2038350"/>
            <a:ext cx="3091469" cy="4574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657600" y="2038350"/>
            <a:ext cx="952500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952500" cy="733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3015269" cy="496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/>
        </p:blipFill>
        <p:spPr>
          <a:xfrm>
            <a:off x="304800" y="2610881"/>
            <a:ext cx="2053716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458"/>
          <a:stretch/>
        </p:blipFill>
        <p:spPr>
          <a:xfrm>
            <a:off x="2473109" y="2876550"/>
            <a:ext cx="2053354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066800" y="347756"/>
            <a:ext cx="377432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512"/>
          <a:stretch/>
        </p:blipFill>
        <p:spPr>
          <a:xfrm>
            <a:off x="4621496" y="2887263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/>
        </p:blipFill>
        <p:spPr>
          <a:xfrm>
            <a:off x="6789442" y="2620723"/>
            <a:ext cx="2053353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70625" y="105861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44839" y="15926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3429000" y="1629727"/>
            <a:ext cx="2362200" cy="408623"/>
          </a:xfrm>
          <a:prstGeom prst="wedgeRoundRectCallout">
            <a:avLst>
              <a:gd name="adj1" fmla="val 64472"/>
              <a:gd name="adj2" fmla="val -555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88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E2C10749-A7B9-4841-8415-AE9CBF99C079}"/>
              </a:ext>
            </a:extLst>
          </p:cNvPr>
          <p:cNvSpPr txBox="1">
            <a:spLocks/>
          </p:cNvSpPr>
          <p:nvPr/>
        </p:nvSpPr>
        <p:spPr>
          <a:xfrm>
            <a:off x="1099631" y="20483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3" name="Bùi Liễu Powerpoint">
            <a:extLst>
              <a:ext uri="{FF2B5EF4-FFF2-40B4-BE49-F238E27FC236}">
                <a16:creationId xmlns:a16="http://schemas.microsoft.com/office/drawing/2014/main" id="{FC41F4A3-03EE-4006-8F38-7CF1FA0C3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2878"/>
          <a:stretch/>
        </p:blipFill>
        <p:spPr>
          <a:xfrm>
            <a:off x="4019205" y="951120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4" name="Bùi Liễu Powerpoint">
            <a:extLst>
              <a:ext uri="{FF2B5EF4-FFF2-40B4-BE49-F238E27FC236}">
                <a16:creationId xmlns:a16="http://schemas.microsoft.com/office/drawing/2014/main" id="{CD8D2849-BB1A-4B0A-9E4B-33182896B64E}"/>
              </a:ext>
            </a:extLst>
          </p:cNvPr>
          <p:cNvSpPr/>
          <p:nvPr/>
        </p:nvSpPr>
        <p:spPr>
          <a:xfrm>
            <a:off x="3874225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Bùi Liễu Powerpoint">
            <a:extLst>
              <a:ext uri="{FF2B5EF4-FFF2-40B4-BE49-F238E27FC236}">
                <a16:creationId xmlns:a16="http://schemas.microsoft.com/office/drawing/2014/main" id="{C7D767C6-DCAB-4714-A122-D2F3B8E7CA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3442"/>
          <a:stretch/>
        </p:blipFill>
        <p:spPr>
          <a:xfrm>
            <a:off x="6512942" y="950932"/>
            <a:ext cx="2238083" cy="1483294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6" name="Bùi Liễu Powerpoint">
            <a:extLst>
              <a:ext uri="{FF2B5EF4-FFF2-40B4-BE49-F238E27FC236}">
                <a16:creationId xmlns:a16="http://schemas.microsoft.com/office/drawing/2014/main" id="{50B9F2F4-12D9-417C-B18F-3A41BD887418}"/>
              </a:ext>
            </a:extLst>
          </p:cNvPr>
          <p:cNvSpPr/>
          <p:nvPr/>
        </p:nvSpPr>
        <p:spPr>
          <a:xfrm>
            <a:off x="6383000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" name="Bùi Liễu Powerpoint">
            <a:extLst>
              <a:ext uri="{FF2B5EF4-FFF2-40B4-BE49-F238E27FC236}">
                <a16:creationId xmlns:a16="http://schemas.microsoft.com/office/drawing/2014/main" id="{1B2C17AB-2241-4609-84E7-C4474B42E0D6}"/>
              </a:ext>
            </a:extLst>
          </p:cNvPr>
          <p:cNvSpPr/>
          <p:nvPr/>
        </p:nvSpPr>
        <p:spPr>
          <a:xfrm>
            <a:off x="6773382" y="2351842"/>
            <a:ext cx="1725669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pink</a:t>
            </a:r>
          </a:p>
        </p:txBody>
      </p:sp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B6405352-E2B8-44B8-A707-461F7B3635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r="2814"/>
          <a:stretch/>
        </p:blipFill>
        <p:spPr>
          <a:xfrm>
            <a:off x="4019203" y="2942440"/>
            <a:ext cx="2238084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29A1AB37-9D4A-47EE-B81A-FCAFD7F63867}"/>
              </a:ext>
            </a:extLst>
          </p:cNvPr>
          <p:cNvSpPr/>
          <p:nvPr/>
        </p:nvSpPr>
        <p:spPr>
          <a:xfrm>
            <a:off x="3874225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46DA7A40-EED4-47D9-A916-30352DBCDB68}"/>
              </a:ext>
            </a:extLst>
          </p:cNvPr>
          <p:cNvSpPr/>
          <p:nvPr/>
        </p:nvSpPr>
        <p:spPr>
          <a:xfrm>
            <a:off x="3995806" y="4324350"/>
            <a:ext cx="2286000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/ a dolphin</a:t>
            </a:r>
          </a:p>
        </p:txBody>
      </p:sp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2F48EBAF-BB5A-4F74-A4E7-94B09B33B8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00" t="-7604" r="-8045" b="-10119"/>
          <a:stretch/>
        </p:blipFill>
        <p:spPr>
          <a:xfrm>
            <a:off x="6512942" y="2937290"/>
            <a:ext cx="2238083" cy="150081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F60FBE0D-484A-40C0-88CB-A4144C48647F}"/>
              </a:ext>
            </a:extLst>
          </p:cNvPr>
          <p:cNvSpPr/>
          <p:nvPr/>
        </p:nvSpPr>
        <p:spPr>
          <a:xfrm>
            <a:off x="6450375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64D62570-12A3-410F-82B3-C0D88329DE0C}"/>
              </a:ext>
            </a:extLst>
          </p:cNvPr>
          <p:cNvSpPr/>
          <p:nvPr/>
        </p:nvSpPr>
        <p:spPr>
          <a:xfrm>
            <a:off x="6524917" y="4324350"/>
            <a:ext cx="2238083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/ a sandwich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A8617-0553-4B8C-92D8-36E70419EEF7}"/>
              </a:ext>
            </a:extLst>
          </p:cNvPr>
          <p:cNvSpPr/>
          <p:nvPr/>
        </p:nvSpPr>
        <p:spPr>
          <a:xfrm>
            <a:off x="446732" y="4893702"/>
            <a:ext cx="3494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pictures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B3E024C0-57BD-49AB-B336-4E453809F25C}"/>
              </a:ext>
            </a:extLst>
          </p:cNvPr>
          <p:cNvSpPr/>
          <p:nvPr/>
        </p:nvSpPr>
        <p:spPr>
          <a:xfrm>
            <a:off x="3952278" y="2351842"/>
            <a:ext cx="2337607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/ table tennis</a:t>
            </a:r>
          </a:p>
        </p:txBody>
      </p:sp>
      <p:sp>
        <p:nvSpPr>
          <p:cNvPr id="23" name="Bùi Liễu">
            <a:extLst>
              <a:ext uri="{FF2B5EF4-FFF2-40B4-BE49-F238E27FC236}">
                <a16:creationId xmlns:a16="http://schemas.microsoft.com/office/drawing/2014/main" id="{43B16B8A-B0E2-4014-8BD2-A01ECA546269}"/>
              </a:ext>
            </a:extLst>
          </p:cNvPr>
          <p:cNvSpPr txBox="1"/>
          <p:nvPr/>
        </p:nvSpPr>
        <p:spPr>
          <a:xfrm>
            <a:off x="416279" y="1885950"/>
            <a:ext cx="3187177" cy="817245"/>
          </a:xfrm>
          <a:prstGeom prst="wedgeRoundRectCallout">
            <a:avLst>
              <a:gd name="adj1" fmla="val -1245"/>
              <a:gd name="adj2" fmla="val 73792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_____?</a:t>
            </a:r>
          </a:p>
        </p:txBody>
      </p:sp>
      <p:sp>
        <p:nvSpPr>
          <p:cNvPr id="24" name="Facebook: Bùi Liễu">
            <a:extLst>
              <a:ext uri="{FF2B5EF4-FFF2-40B4-BE49-F238E27FC236}">
                <a16:creationId xmlns:a16="http://schemas.microsoft.com/office/drawing/2014/main" id="{2D887BC0-B8E2-47BC-B05E-335F6AEAE8C8}"/>
              </a:ext>
            </a:extLst>
          </p:cNvPr>
          <p:cNvSpPr txBox="1"/>
          <p:nvPr/>
        </p:nvSpPr>
        <p:spPr>
          <a:xfrm>
            <a:off x="1099631" y="3034239"/>
            <a:ext cx="1843139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_____.</a:t>
            </a:r>
          </a:p>
        </p:txBody>
      </p:sp>
      <p:pic>
        <p:nvPicPr>
          <p:cNvPr id="25" name="Track 10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1DD833D-8CE2-4800-972B-5678393AC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101" y="384100"/>
            <a:ext cx="366186" cy="2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2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orts - table tenn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lour - pin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nimal - a 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od - a sandwi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3" grpId="0" animBg="1"/>
      <p:bldP spid="15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3200400" y="2114550"/>
            <a:ext cx="29997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Warm-up </a:t>
            </a:r>
          </a:p>
          <a:p>
            <a:pPr algn="ctr"/>
            <a:r>
              <a:rPr lang="en-US" sz="4400" b="1" dirty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40108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133600" y="3492183"/>
            <a:ext cx="5334000" cy="536552"/>
          </a:xfrm>
          <a:prstGeom prst="wedgeRoundRectCallout">
            <a:avLst>
              <a:gd name="adj1" fmla="val -58616"/>
              <a:gd name="adj2" fmla="val -111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sport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077774" y="4149649"/>
            <a:ext cx="3139383" cy="536552"/>
          </a:xfrm>
          <a:prstGeom prst="wedgeRoundRectCallout">
            <a:avLst>
              <a:gd name="adj1" fmla="val 61689"/>
              <a:gd name="adj2" fmla="val 156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table tennis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 flipH="1">
            <a:off x="1283851" y="3486683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6572502" y="423333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279610" y="4805550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2990409" y="971550"/>
            <a:ext cx="3314112" cy="2348281"/>
            <a:chOff x="5099428" y="925528"/>
            <a:chExt cx="3314112" cy="234828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217741" y="999670"/>
              <a:ext cx="3195799" cy="2274139"/>
              <a:chOff x="4987266" y="915515"/>
              <a:chExt cx="3195799" cy="227413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" r="428"/>
              <a:stretch/>
            </p:blipFill>
            <p:spPr>
              <a:xfrm>
                <a:off x="4987266" y="915515"/>
                <a:ext cx="3195799" cy="2025251"/>
              </a:xfrm>
              <a:prstGeom prst="roundRect">
                <a:avLst/>
              </a:prstGeom>
              <a:ln w="12700">
                <a:noFill/>
                <a:prstDash val="dash"/>
              </a:ln>
            </p:spPr>
          </p:pic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115275" y="2727969"/>
                <a:ext cx="2939780" cy="461685"/>
              </a:xfrm>
              <a:prstGeom prst="roundRect">
                <a:avLst/>
              </a:prstGeom>
              <a:solidFill>
                <a:srgbClr val="FFE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sport / table tennis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099428" y="925528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Google Shape;719;p38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988831" y="17549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145149" y="3567850"/>
            <a:ext cx="5627251" cy="536552"/>
          </a:xfrm>
          <a:prstGeom prst="wedgeRoundRectCallout">
            <a:avLst>
              <a:gd name="adj1" fmla="val -58616"/>
              <a:gd name="adj2" fmla="val -111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colour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821549" y="4225316"/>
            <a:ext cx="1873757" cy="536552"/>
          </a:xfrm>
          <a:prstGeom prst="wedgeRoundRectCallout">
            <a:avLst>
              <a:gd name="adj1" fmla="val 70089"/>
              <a:gd name="adj2" fmla="val 2120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pink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516"/>
          <a:stretch/>
        </p:blipFill>
        <p:spPr>
          <a:xfrm flipH="1">
            <a:off x="1295400" y="35623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2840"/>
          <a:stretch/>
        </p:blipFill>
        <p:spPr bwMode="auto">
          <a:xfrm flipH="1">
            <a:off x="6172200" y="4362359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3124200" y="964277"/>
            <a:ext cx="3268355" cy="2369473"/>
            <a:chOff x="5197131" y="886469"/>
            <a:chExt cx="3268355" cy="23694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281575" y="1007383"/>
              <a:ext cx="3183911" cy="2248559"/>
              <a:chOff x="5051100" y="923228"/>
              <a:chExt cx="3183911" cy="224855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9" r="1309"/>
              <a:stretch/>
            </p:blipFill>
            <p:spPr>
              <a:xfrm>
                <a:off x="5051100" y="923228"/>
                <a:ext cx="3183911" cy="2017717"/>
              </a:xfrm>
              <a:prstGeom prst="roundRect">
                <a:avLst/>
              </a:prstGeom>
              <a:ln w="12700">
                <a:solidFill>
                  <a:schemeClr val="accent4"/>
                </a:solidFill>
                <a:prstDash val="dash"/>
              </a:ln>
            </p:spPr>
          </p:pic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507218" y="2710102"/>
                <a:ext cx="2271675" cy="461685"/>
              </a:xfrm>
              <a:prstGeom prst="roundRect">
                <a:avLst/>
              </a:prstGeom>
              <a:solidFill>
                <a:srgbClr val="FFE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colour</a:t>
                </a:r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 pink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197131" y="886469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7" name="Google Shape;719;p38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1037804" y="189597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8640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068949" y="3567850"/>
            <a:ext cx="5627251" cy="536552"/>
          </a:xfrm>
          <a:prstGeom prst="wedgeRoundRectCallout">
            <a:avLst>
              <a:gd name="adj1" fmla="val -58616"/>
              <a:gd name="adj2" fmla="val -111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animal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200400" y="4226895"/>
            <a:ext cx="2917511" cy="536552"/>
          </a:xfrm>
          <a:prstGeom prst="wedgeRoundRectCallout">
            <a:avLst>
              <a:gd name="adj1" fmla="val 63384"/>
              <a:gd name="adj2" fmla="val 1561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dolphin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 flipH="1">
            <a:off x="1143000" y="35678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6473255" y="431058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3079182" y="915344"/>
            <a:ext cx="3312346" cy="2380403"/>
            <a:chOff x="5212950" y="841310"/>
            <a:chExt cx="3312346" cy="238040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307358" y="932023"/>
              <a:ext cx="3217938" cy="2289690"/>
              <a:chOff x="5076883" y="847868"/>
              <a:chExt cx="3217938" cy="228969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" r="361"/>
              <a:stretch/>
            </p:blipFill>
            <p:spPr>
              <a:xfrm>
                <a:off x="5076883" y="847868"/>
                <a:ext cx="3217938" cy="2039281"/>
              </a:xfrm>
              <a:prstGeom prst="roundRect">
                <a:avLst/>
              </a:prstGeom>
              <a:ln w="12700">
                <a:noFill/>
                <a:prstDash val="dash"/>
              </a:ln>
            </p:spPr>
          </p:pic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179424" y="2675873"/>
                <a:ext cx="2852022" cy="461685"/>
              </a:xfrm>
              <a:prstGeom prst="roundRect">
                <a:avLst/>
              </a:prstGeom>
              <a:solidFill>
                <a:srgbClr val="FFE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animal / a dolphin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212950" y="841310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Google Shape;719;p38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952500" y="179157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897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068949" y="3577135"/>
            <a:ext cx="5322451" cy="536552"/>
          </a:xfrm>
          <a:prstGeom prst="wedgeRoundRectCallout">
            <a:avLst>
              <a:gd name="adj1" fmla="val -58616"/>
              <a:gd name="adj2" fmla="val -111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food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971800" y="4236180"/>
            <a:ext cx="3146111" cy="536552"/>
          </a:xfrm>
          <a:prstGeom prst="wedgeRoundRectCallout">
            <a:avLst>
              <a:gd name="adj1" fmla="val 61240"/>
              <a:gd name="adj2" fmla="val 184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sandwich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r="814"/>
          <a:stretch/>
        </p:blipFill>
        <p:spPr>
          <a:xfrm flipH="1">
            <a:off x="1143000" y="355997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6473255" y="43198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3099060" y="962121"/>
            <a:ext cx="3262227" cy="2371629"/>
            <a:chOff x="5217741" y="864030"/>
            <a:chExt cx="3262227" cy="237162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311729" y="938996"/>
              <a:ext cx="3168239" cy="2296663"/>
              <a:chOff x="5081254" y="854841"/>
              <a:chExt cx="3168239" cy="229666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2154" t="-11000" r="-12296" b="-11144"/>
              <a:stretch/>
            </p:blipFill>
            <p:spPr>
              <a:xfrm>
                <a:off x="5081254" y="854841"/>
                <a:ext cx="3168239" cy="2007786"/>
              </a:xfrm>
              <a:prstGeom prst="roundRect">
                <a:avLst/>
              </a:prstGeom>
              <a:ln w="12700">
                <a:solidFill>
                  <a:schemeClr val="accent4"/>
                </a:solidFill>
                <a:prstDash val="dash"/>
              </a:ln>
            </p:spPr>
          </p:pic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173028" y="2689819"/>
                <a:ext cx="2864813" cy="461685"/>
              </a:xfrm>
              <a:prstGeom prst="roundRect">
                <a:avLst/>
              </a:prstGeom>
              <a:solidFill>
                <a:srgbClr val="FFE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food / a sandwich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217741" y="864030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Google Shape;719;p38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945148" y="186640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19677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54293" y="24499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44209" y="2231762"/>
            <a:ext cx="7288488" cy="2662464"/>
            <a:chOff x="729880" y="2263042"/>
            <a:chExt cx="7288488" cy="2662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96E1C4-D604-4A7A-B3A9-4786B565B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37" r="2490"/>
            <a:stretch/>
          </p:blipFill>
          <p:spPr>
            <a:xfrm>
              <a:off x="6224236" y="2263042"/>
              <a:ext cx="1794132" cy="266246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69" r="39167"/>
            <a:stretch/>
          </p:blipFill>
          <p:spPr>
            <a:xfrm>
              <a:off x="729880" y="2640830"/>
              <a:ext cx="4769466" cy="2259894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4E647CF-B927-4ECB-A246-2792F306DE8F}"/>
              </a:ext>
            </a:extLst>
          </p:cNvPr>
          <p:cNvSpPr/>
          <p:nvPr/>
        </p:nvSpPr>
        <p:spPr>
          <a:xfrm>
            <a:off x="2236816" y="1505778"/>
            <a:ext cx="1755594" cy="433350"/>
          </a:xfrm>
          <a:prstGeom prst="wedgeRoundRectCallout">
            <a:avLst>
              <a:gd name="adj1" fmla="val -11185"/>
              <a:gd name="adj2" fmla="val 1279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C294D9B-896C-4153-BFA3-AF86A6EC1080}"/>
              </a:ext>
            </a:extLst>
          </p:cNvPr>
          <p:cNvSpPr/>
          <p:nvPr/>
        </p:nvSpPr>
        <p:spPr>
          <a:xfrm>
            <a:off x="421896" y="993923"/>
            <a:ext cx="3877344" cy="433350"/>
          </a:xfrm>
          <a:prstGeom prst="wedgeRoundRectCallout">
            <a:avLst>
              <a:gd name="adj1" fmla="val 61826"/>
              <a:gd name="adj2" fmla="val 5497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274B50F-9131-4006-89D1-62EFAB34439E}"/>
              </a:ext>
            </a:extLst>
          </p:cNvPr>
          <p:cNvSpPr/>
          <p:nvPr/>
        </p:nvSpPr>
        <p:spPr>
          <a:xfrm>
            <a:off x="4151114" y="1823627"/>
            <a:ext cx="3490399" cy="433350"/>
          </a:xfrm>
          <a:prstGeom prst="wedgeRoundRectCallout">
            <a:avLst>
              <a:gd name="adj1" fmla="val 59813"/>
              <a:gd name="adj2" fmla="val 203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What’s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favourite</a:t>
            </a:r>
            <a:r>
              <a:rPr lang="vi-VN" sz="2000" dirty="0">
                <a:solidFill>
                  <a:schemeClr val="tx1"/>
                </a:solidFill>
              </a:rPr>
              <a:t> ____?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C8ABAD-06BE-4A3E-90DF-3B42C49BB5EE}"/>
              </a:ext>
            </a:extLst>
          </p:cNvPr>
          <p:cNvSpPr/>
          <p:nvPr/>
        </p:nvSpPr>
        <p:spPr>
          <a:xfrm>
            <a:off x="4397934" y="2433045"/>
            <a:ext cx="1755594" cy="433350"/>
          </a:xfrm>
          <a:prstGeom prst="wedgeRoundRectCallout">
            <a:avLst>
              <a:gd name="adj1" fmla="val -70463"/>
              <a:gd name="adj2" fmla="val -87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82390" y="2207649"/>
            <a:ext cx="7288488" cy="2662464"/>
            <a:chOff x="729880" y="2263042"/>
            <a:chExt cx="7288488" cy="266246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96E1C4-D604-4A7A-B3A9-4786B565B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37" r="2490"/>
            <a:stretch/>
          </p:blipFill>
          <p:spPr>
            <a:xfrm>
              <a:off x="6224236" y="2263042"/>
              <a:ext cx="1794132" cy="26624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69" r="39167"/>
            <a:stretch/>
          </p:blipFill>
          <p:spPr>
            <a:xfrm>
              <a:off x="729880" y="2640830"/>
              <a:ext cx="4769466" cy="225989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152400" y="25133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4E647CF-B927-4ECB-A246-2792F306DE8F}"/>
              </a:ext>
            </a:extLst>
          </p:cNvPr>
          <p:cNvSpPr/>
          <p:nvPr/>
        </p:nvSpPr>
        <p:spPr>
          <a:xfrm>
            <a:off x="2129000" y="1609306"/>
            <a:ext cx="2194257" cy="433350"/>
          </a:xfrm>
          <a:prstGeom prst="wedgeRoundRectCallout">
            <a:avLst>
              <a:gd name="adj1" fmla="val -39727"/>
              <a:gd name="adj2" fmla="val 15432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C294D9B-896C-4153-BFA3-AF86A6EC1080}"/>
              </a:ext>
            </a:extLst>
          </p:cNvPr>
          <p:cNvSpPr/>
          <p:nvPr/>
        </p:nvSpPr>
        <p:spPr>
          <a:xfrm>
            <a:off x="316042" y="1048357"/>
            <a:ext cx="3877344" cy="433350"/>
          </a:xfrm>
          <a:prstGeom prst="wedgeRoundRectCallout">
            <a:avLst>
              <a:gd name="adj1" fmla="val 56767"/>
              <a:gd name="adj2" fmla="val 1107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274B50F-9131-4006-89D1-62EFAB34439E}"/>
              </a:ext>
            </a:extLst>
          </p:cNvPr>
          <p:cNvSpPr/>
          <p:nvPr/>
        </p:nvSpPr>
        <p:spPr>
          <a:xfrm>
            <a:off x="3886200" y="2075358"/>
            <a:ext cx="3733030" cy="433350"/>
          </a:xfrm>
          <a:prstGeom prst="wedgeRoundRectCallout">
            <a:avLst>
              <a:gd name="adj1" fmla="val 57280"/>
              <a:gd name="adj2" fmla="val -4190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What’s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favourite</a:t>
            </a:r>
            <a:r>
              <a:rPr lang="vi-VN" sz="2000" dirty="0">
                <a:solidFill>
                  <a:schemeClr val="tx1"/>
                </a:solidFill>
              </a:rPr>
              <a:t> _____?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C8ABAD-06BE-4A3E-90DF-3B42C49BB5EE}"/>
              </a:ext>
            </a:extLst>
          </p:cNvPr>
          <p:cNvSpPr/>
          <p:nvPr/>
        </p:nvSpPr>
        <p:spPr>
          <a:xfrm>
            <a:off x="3149798" y="2588359"/>
            <a:ext cx="2227647" cy="433350"/>
          </a:xfrm>
          <a:prstGeom prst="wedgeRoundRectCallout">
            <a:avLst>
              <a:gd name="adj1" fmla="val -69831"/>
              <a:gd name="adj2" fmla="val 3584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94204046-28B0-4079-A367-7CFE0E13E948}"/>
              </a:ext>
            </a:extLst>
          </p:cNvPr>
          <p:cNvSpPr/>
          <p:nvPr/>
        </p:nvSpPr>
        <p:spPr>
          <a:xfrm rot="2504779">
            <a:off x="1029017" y="2266105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DC838F9F-AC38-411A-9DD0-E76945658E2C}"/>
              </a:ext>
            </a:extLst>
          </p:cNvPr>
          <p:cNvSpPr txBox="1"/>
          <p:nvPr/>
        </p:nvSpPr>
        <p:spPr>
          <a:xfrm>
            <a:off x="2311223" y="1613460"/>
            <a:ext cx="210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F92AE894-74F3-41A6-AC8A-FE3AAC839563}"/>
              </a:ext>
            </a:extLst>
          </p:cNvPr>
          <p:cNvSpPr txBox="1"/>
          <p:nvPr/>
        </p:nvSpPr>
        <p:spPr>
          <a:xfrm>
            <a:off x="6518911" y="2091978"/>
            <a:ext cx="102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017A092A-D128-493B-83F5-5DFD7B22E1C0}"/>
              </a:ext>
            </a:extLst>
          </p:cNvPr>
          <p:cNvSpPr txBox="1"/>
          <p:nvPr/>
        </p:nvSpPr>
        <p:spPr>
          <a:xfrm>
            <a:off x="3269068" y="2556351"/>
            <a:ext cx="210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10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55665" y="2231503"/>
            <a:ext cx="7288488" cy="2662464"/>
            <a:chOff x="729880" y="2263042"/>
            <a:chExt cx="7288488" cy="266246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69" r="39167"/>
            <a:stretch/>
          </p:blipFill>
          <p:spPr>
            <a:xfrm>
              <a:off x="729880" y="2640830"/>
              <a:ext cx="4769466" cy="22598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96E1C4-D604-4A7A-B3A9-4786B565B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37" r="2490"/>
            <a:stretch/>
          </p:blipFill>
          <p:spPr>
            <a:xfrm>
              <a:off x="6224236" y="2263042"/>
              <a:ext cx="1794132" cy="266246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152400" y="25133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4E647CF-B927-4ECB-A246-2792F306DE8F}"/>
              </a:ext>
            </a:extLst>
          </p:cNvPr>
          <p:cNvSpPr/>
          <p:nvPr/>
        </p:nvSpPr>
        <p:spPr>
          <a:xfrm>
            <a:off x="2081710" y="2036351"/>
            <a:ext cx="2194257" cy="433350"/>
          </a:xfrm>
          <a:prstGeom prst="wedgeRoundRectCallout">
            <a:avLst>
              <a:gd name="adj1" fmla="val -3635"/>
              <a:gd name="adj2" fmla="val 1739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C294D9B-896C-4153-BFA3-AF86A6EC1080}"/>
              </a:ext>
            </a:extLst>
          </p:cNvPr>
          <p:cNvSpPr/>
          <p:nvPr/>
        </p:nvSpPr>
        <p:spPr>
          <a:xfrm>
            <a:off x="1401726" y="1143842"/>
            <a:ext cx="3877344" cy="433350"/>
          </a:xfrm>
          <a:prstGeom prst="wedgeRoundRectCallout">
            <a:avLst>
              <a:gd name="adj1" fmla="val 54596"/>
              <a:gd name="adj2" fmla="val 2709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274B50F-9131-4006-89D1-62EFAB34439E}"/>
              </a:ext>
            </a:extLst>
          </p:cNvPr>
          <p:cNvSpPr/>
          <p:nvPr/>
        </p:nvSpPr>
        <p:spPr>
          <a:xfrm>
            <a:off x="4454659" y="1754960"/>
            <a:ext cx="3733030" cy="433350"/>
          </a:xfrm>
          <a:prstGeom prst="wedgeRoundRectCallout">
            <a:avLst>
              <a:gd name="adj1" fmla="val 57247"/>
              <a:gd name="adj2" fmla="val -1140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What’s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favourite</a:t>
            </a:r>
            <a:r>
              <a:rPr lang="vi-VN" sz="2000" dirty="0">
                <a:solidFill>
                  <a:schemeClr val="tx1"/>
                </a:solidFill>
              </a:rPr>
              <a:t> _____?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C8ABAD-06BE-4A3E-90DF-3B42C49BB5EE}"/>
              </a:ext>
            </a:extLst>
          </p:cNvPr>
          <p:cNvSpPr/>
          <p:nvPr/>
        </p:nvSpPr>
        <p:spPr>
          <a:xfrm>
            <a:off x="3859929" y="2525224"/>
            <a:ext cx="2227647" cy="433350"/>
          </a:xfrm>
          <a:prstGeom prst="wedgeRoundRectCallout">
            <a:avLst>
              <a:gd name="adj1" fmla="val -54046"/>
              <a:gd name="adj2" fmla="val 1010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94204046-28B0-4079-A367-7CFE0E13E948}"/>
              </a:ext>
            </a:extLst>
          </p:cNvPr>
          <p:cNvSpPr/>
          <p:nvPr/>
        </p:nvSpPr>
        <p:spPr>
          <a:xfrm rot="20853993">
            <a:off x="2028153" y="4147017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DC838F9F-AC38-411A-9DD0-E76945658E2C}"/>
              </a:ext>
            </a:extLst>
          </p:cNvPr>
          <p:cNvSpPr txBox="1"/>
          <p:nvPr/>
        </p:nvSpPr>
        <p:spPr>
          <a:xfrm>
            <a:off x="2209800" y="2013248"/>
            <a:ext cx="210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F92AE894-74F3-41A6-AC8A-FE3AAC839563}"/>
              </a:ext>
            </a:extLst>
          </p:cNvPr>
          <p:cNvSpPr txBox="1"/>
          <p:nvPr/>
        </p:nvSpPr>
        <p:spPr>
          <a:xfrm>
            <a:off x="7162800" y="1788200"/>
            <a:ext cx="102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017A092A-D128-493B-83F5-5DFD7B22E1C0}"/>
              </a:ext>
            </a:extLst>
          </p:cNvPr>
          <p:cNvSpPr txBox="1"/>
          <p:nvPr/>
        </p:nvSpPr>
        <p:spPr>
          <a:xfrm>
            <a:off x="3979199" y="2541844"/>
            <a:ext cx="210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84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01713" y="2266950"/>
            <a:ext cx="7288488" cy="2662464"/>
            <a:chOff x="729880" y="2263042"/>
            <a:chExt cx="7288488" cy="26624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69" r="39167"/>
            <a:stretch/>
          </p:blipFill>
          <p:spPr>
            <a:xfrm>
              <a:off x="729880" y="2640830"/>
              <a:ext cx="4769466" cy="22598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96E1C4-D604-4A7A-B3A9-4786B565B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37" r="2490"/>
            <a:stretch/>
          </p:blipFill>
          <p:spPr>
            <a:xfrm>
              <a:off x="6224236" y="2263042"/>
              <a:ext cx="1794132" cy="266246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152400" y="25133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4E647CF-B927-4ECB-A246-2792F306DE8F}"/>
              </a:ext>
            </a:extLst>
          </p:cNvPr>
          <p:cNvSpPr/>
          <p:nvPr/>
        </p:nvSpPr>
        <p:spPr>
          <a:xfrm>
            <a:off x="2343277" y="1666084"/>
            <a:ext cx="2194257" cy="433350"/>
          </a:xfrm>
          <a:prstGeom prst="wedgeRoundRectCallout">
            <a:avLst>
              <a:gd name="adj1" fmla="val 58596"/>
              <a:gd name="adj2" fmla="val 13187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C294D9B-896C-4153-BFA3-AF86A6EC1080}"/>
              </a:ext>
            </a:extLst>
          </p:cNvPr>
          <p:cNvSpPr/>
          <p:nvPr/>
        </p:nvSpPr>
        <p:spPr>
          <a:xfrm>
            <a:off x="1521552" y="1100385"/>
            <a:ext cx="3877344" cy="433350"/>
          </a:xfrm>
          <a:prstGeom prst="wedgeRoundRectCallout">
            <a:avLst>
              <a:gd name="adj1" fmla="val 57518"/>
              <a:gd name="adj2" fmla="val 2709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274B50F-9131-4006-89D1-62EFAB34439E}"/>
              </a:ext>
            </a:extLst>
          </p:cNvPr>
          <p:cNvSpPr/>
          <p:nvPr/>
        </p:nvSpPr>
        <p:spPr>
          <a:xfrm>
            <a:off x="4685354" y="1842344"/>
            <a:ext cx="3733030" cy="433350"/>
          </a:xfrm>
          <a:prstGeom prst="wedgeRoundRectCallout">
            <a:avLst>
              <a:gd name="adj1" fmla="val 55513"/>
              <a:gd name="adj2" fmla="val 4835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What’s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favourite</a:t>
            </a:r>
            <a:r>
              <a:rPr lang="vi-VN" sz="2000" dirty="0">
                <a:solidFill>
                  <a:schemeClr val="tx1"/>
                </a:solidFill>
              </a:rPr>
              <a:t> _____?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C8ABAD-06BE-4A3E-90DF-3B42C49BB5EE}"/>
              </a:ext>
            </a:extLst>
          </p:cNvPr>
          <p:cNvSpPr/>
          <p:nvPr/>
        </p:nvSpPr>
        <p:spPr>
          <a:xfrm>
            <a:off x="5089730" y="2339999"/>
            <a:ext cx="1390695" cy="433350"/>
          </a:xfrm>
          <a:prstGeom prst="wedgeRoundRectCallout">
            <a:avLst>
              <a:gd name="adj1" fmla="val -39173"/>
              <a:gd name="adj2" fmla="val 8387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94204046-28B0-4079-A367-7CFE0E13E948}"/>
              </a:ext>
            </a:extLst>
          </p:cNvPr>
          <p:cNvSpPr/>
          <p:nvPr/>
        </p:nvSpPr>
        <p:spPr>
          <a:xfrm rot="1831113" flipH="1">
            <a:off x="5500522" y="391098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DC838F9F-AC38-411A-9DD0-E76945658E2C}"/>
              </a:ext>
            </a:extLst>
          </p:cNvPr>
          <p:cNvSpPr txBox="1"/>
          <p:nvPr/>
        </p:nvSpPr>
        <p:spPr>
          <a:xfrm>
            <a:off x="2483859" y="1672506"/>
            <a:ext cx="210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F92AE894-74F3-41A6-AC8A-FE3AAC839563}"/>
              </a:ext>
            </a:extLst>
          </p:cNvPr>
          <p:cNvSpPr txBox="1"/>
          <p:nvPr/>
        </p:nvSpPr>
        <p:spPr>
          <a:xfrm>
            <a:off x="7251285" y="1875584"/>
            <a:ext cx="102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017A092A-D128-493B-83F5-5DFD7B22E1C0}"/>
              </a:ext>
            </a:extLst>
          </p:cNvPr>
          <p:cNvSpPr txBox="1"/>
          <p:nvPr/>
        </p:nvSpPr>
        <p:spPr>
          <a:xfrm>
            <a:off x="5205109" y="2339253"/>
            <a:ext cx="1346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96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29880" y="2263042"/>
            <a:ext cx="7288488" cy="2662464"/>
            <a:chOff x="729880" y="2263042"/>
            <a:chExt cx="7288488" cy="26624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96E1C4-D604-4A7A-B3A9-4786B565B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37" r="2490"/>
            <a:stretch/>
          </p:blipFill>
          <p:spPr>
            <a:xfrm>
              <a:off x="6224236" y="2263042"/>
              <a:ext cx="1794132" cy="266246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69" r="39167"/>
            <a:stretch/>
          </p:blipFill>
          <p:spPr>
            <a:xfrm>
              <a:off x="729880" y="2640830"/>
              <a:ext cx="4769466" cy="225989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457200" y="285750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4E647CF-B927-4ECB-A246-2792F306DE8F}"/>
              </a:ext>
            </a:extLst>
          </p:cNvPr>
          <p:cNvSpPr/>
          <p:nvPr/>
        </p:nvSpPr>
        <p:spPr>
          <a:xfrm>
            <a:off x="3096241" y="1438062"/>
            <a:ext cx="2194257" cy="433350"/>
          </a:xfrm>
          <a:prstGeom prst="wedgeRoundRectCallout">
            <a:avLst>
              <a:gd name="adj1" fmla="val 32923"/>
              <a:gd name="adj2" fmla="val 1337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_____________.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C294D9B-896C-4153-BFA3-AF86A6EC1080}"/>
              </a:ext>
            </a:extLst>
          </p:cNvPr>
          <p:cNvSpPr/>
          <p:nvPr/>
        </p:nvSpPr>
        <p:spPr>
          <a:xfrm>
            <a:off x="4402404" y="941911"/>
            <a:ext cx="3877344" cy="433350"/>
          </a:xfrm>
          <a:prstGeom prst="wedgeRoundRectCallout">
            <a:avLst>
              <a:gd name="adj1" fmla="val 45204"/>
              <a:gd name="adj2" fmla="val 9618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274B50F-9131-4006-89D1-62EFAB34439E}"/>
              </a:ext>
            </a:extLst>
          </p:cNvPr>
          <p:cNvSpPr/>
          <p:nvPr/>
        </p:nvSpPr>
        <p:spPr>
          <a:xfrm>
            <a:off x="5192710" y="1892493"/>
            <a:ext cx="3733030" cy="433350"/>
          </a:xfrm>
          <a:prstGeom prst="wedgeRoundRectCallout">
            <a:avLst>
              <a:gd name="adj1" fmla="val 38605"/>
              <a:gd name="adj2" fmla="val 8569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What’s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favourite</a:t>
            </a:r>
            <a:r>
              <a:rPr lang="vi-VN" sz="2000" dirty="0">
                <a:solidFill>
                  <a:schemeClr val="tx1"/>
                </a:solidFill>
              </a:rPr>
              <a:t> ______?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C8ABAD-06BE-4A3E-90DF-3B42C49BB5EE}"/>
              </a:ext>
            </a:extLst>
          </p:cNvPr>
          <p:cNvSpPr/>
          <p:nvPr/>
        </p:nvSpPr>
        <p:spPr>
          <a:xfrm>
            <a:off x="5188861" y="2497219"/>
            <a:ext cx="1856989" cy="433350"/>
          </a:xfrm>
          <a:prstGeom prst="wedgeRoundRectCallout">
            <a:avLst>
              <a:gd name="adj1" fmla="val 28323"/>
              <a:gd name="adj2" fmla="val 1068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/>
                </a:solidFill>
              </a:rPr>
              <a:t>___________.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94204046-28B0-4079-A367-7CFE0E13E948}"/>
              </a:ext>
            </a:extLst>
          </p:cNvPr>
          <p:cNvSpPr/>
          <p:nvPr/>
        </p:nvSpPr>
        <p:spPr>
          <a:xfrm rot="1709441">
            <a:off x="5795365" y="3758587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DC838F9F-AC38-411A-9DD0-E76945658E2C}"/>
              </a:ext>
            </a:extLst>
          </p:cNvPr>
          <p:cNvSpPr txBox="1"/>
          <p:nvPr/>
        </p:nvSpPr>
        <p:spPr>
          <a:xfrm>
            <a:off x="3193235" y="1438062"/>
            <a:ext cx="210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F92AE894-74F3-41A6-AC8A-FE3AAC839563}"/>
              </a:ext>
            </a:extLst>
          </p:cNvPr>
          <p:cNvSpPr txBox="1"/>
          <p:nvPr/>
        </p:nvSpPr>
        <p:spPr>
          <a:xfrm>
            <a:off x="7767304" y="1862932"/>
            <a:ext cx="102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017A092A-D128-493B-83F5-5DFD7B22E1C0}"/>
              </a:ext>
            </a:extLst>
          </p:cNvPr>
          <p:cNvSpPr txBox="1"/>
          <p:nvPr/>
        </p:nvSpPr>
        <p:spPr>
          <a:xfrm>
            <a:off x="5212422" y="2480599"/>
            <a:ext cx="210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dolphin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30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200400" y="2419350"/>
            <a:ext cx="365760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20542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28B02120-ECEF-4A3E-A684-53EC6E629F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3" b="2296"/>
          <a:stretch/>
        </p:blipFill>
        <p:spPr>
          <a:xfrm>
            <a:off x="981441" y="3028950"/>
            <a:ext cx="2743202" cy="1880952"/>
          </a:xfrm>
          <a:prstGeom prst="round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063" y="192979"/>
            <a:ext cx="2743201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sing.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1013745" y="1132404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Lisa. 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1005963" y="1585139"/>
            <a:ext cx="35721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I’m in Grade 3.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990600" y="2036118"/>
            <a:ext cx="35875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 live in the countryside.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3B5D3F68-2EA1-4BBB-A9CA-095EA54CD787}"/>
              </a:ext>
            </a:extLst>
          </p:cNvPr>
          <p:cNvSpPr txBox="1"/>
          <p:nvPr/>
        </p:nvSpPr>
        <p:spPr>
          <a:xfrm>
            <a:off x="1012113" y="2491085"/>
            <a:ext cx="36514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A64AF3B4-5C24-43AB-85EF-4645B0E87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8420" r="-716" b="20548"/>
          <a:stretch/>
        </p:blipFill>
        <p:spPr>
          <a:xfrm>
            <a:off x="5104123" y="2982501"/>
            <a:ext cx="3239911" cy="1933944"/>
          </a:xfrm>
          <a:prstGeom prst="roundRect">
            <a:avLst/>
          </a:prstGeom>
        </p:spPr>
      </p:pic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FC2705A7-E17F-4710-9A7B-B1946ABC01B2}"/>
              </a:ext>
            </a:extLst>
          </p:cNvPr>
          <p:cNvSpPr txBox="1"/>
          <p:nvPr/>
        </p:nvSpPr>
        <p:spPr>
          <a:xfrm>
            <a:off x="2514600" y="724146"/>
            <a:ext cx="39769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about me!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E8C7930E-6801-4EF2-81C0-7DFE820F8475}"/>
              </a:ext>
            </a:extLst>
          </p:cNvPr>
          <p:cNvSpPr txBox="1"/>
          <p:nvPr/>
        </p:nvSpPr>
        <p:spPr>
          <a:xfrm>
            <a:off x="5323881" y="1123474"/>
            <a:ext cx="22352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I’m Alan. 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6A810D-EDEA-4227-8BE8-65A31EDEF915}"/>
              </a:ext>
            </a:extLst>
          </p:cNvPr>
          <p:cNvSpPr txBox="1"/>
          <p:nvPr/>
        </p:nvSpPr>
        <p:spPr>
          <a:xfrm>
            <a:off x="5316099" y="1576209"/>
            <a:ext cx="28448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I’m in Grade 5.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97BD3FE9-4516-4798-B1F9-850978A68852}"/>
              </a:ext>
            </a:extLst>
          </p:cNvPr>
          <p:cNvSpPr txBox="1"/>
          <p:nvPr/>
        </p:nvSpPr>
        <p:spPr>
          <a:xfrm>
            <a:off x="5300736" y="2027188"/>
            <a:ext cx="28571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 live in the city.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8FB08587-7267-4CBC-BB5C-F15C47A0A800}"/>
              </a:ext>
            </a:extLst>
          </p:cNvPr>
          <p:cNvSpPr txBox="1"/>
          <p:nvPr/>
        </p:nvSpPr>
        <p:spPr>
          <a:xfrm>
            <a:off x="5322248" y="2482155"/>
            <a:ext cx="33798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0ED5468-16C5-4F48-AE7F-12F8B6D99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1474.1395"/>
                    <p14:bmk name="Bookmark 2" time="14514.1395"/>
                    <p14:bmk name="Bookmark 3" time="17284.1395"/>
                    <p14:bmk name="Bookmark 4" time="20964.1395"/>
                    <p14:bmk name="Bookmark 5" time="27544.1395"/>
                    <p14:bmk name="Bookmark 6" time="31164.1395"/>
                    <p14:bmk name="Bookmark 7" time="33524.1395"/>
                    <p14:bmk name="Bookmark 8" time="37094.1395"/>
                  </p14:bmkLst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977" y="231849"/>
            <a:ext cx="585267" cy="585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8739" y="4857750"/>
            <a:ext cx="61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675911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4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4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4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5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5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5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after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4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4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4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0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22" grpId="0"/>
          <p:bldP spid="22" grpId="1"/>
          <p:bldP spid="23" grpId="0"/>
          <p:bldP spid="23" grpId="1"/>
          <p:bldP spid="24" grpId="0"/>
          <p:bldP spid="24" grpId="1"/>
          <p:bldP spid="25" grpId="0"/>
          <p:bldP spid="25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99"/>
            <a:ext cx="9144000" cy="519179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76591" y="3830168"/>
            <a:ext cx="2478982" cy="747570"/>
            <a:chOff x="983132" y="3904928"/>
            <a:chExt cx="4744553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436854" y="4076565"/>
              <a:ext cx="4290831" cy="84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   sandwich</a:t>
              </a:r>
              <a:endParaRPr lang="en-US" sz="15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95873" y="3876574"/>
            <a:ext cx="2303225" cy="710183"/>
            <a:chOff x="5966055" y="3960181"/>
            <a:chExt cx="4492019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145045" y="4130710"/>
              <a:ext cx="3313029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entury Gothic" panose="020B0502020202020204" pitchFamily="34" charset="0"/>
                </a:rPr>
                <a:t>colour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86401" y="3886201"/>
            <a:ext cx="2260925" cy="707411"/>
            <a:chOff x="952680" y="5271997"/>
            <a:chExt cx="4767080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869645" y="5387977"/>
              <a:ext cx="3850115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dolphin</a:t>
              </a: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3656" y="3886201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43301" y="3908666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4656" y="3902834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83" y="4467664"/>
            <a:ext cx="594267" cy="562989"/>
          </a:xfrm>
          <a:prstGeom prst="roundRect">
            <a:avLst>
              <a:gd name="adj" fmla="val 21834"/>
            </a:avLst>
          </a:prstGeom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6DEC8A4-D5CE-4625-BD25-9CD34B13C9B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4" t="-10542" r="-9387" b="-11689"/>
          <a:stretch/>
        </p:blipFill>
        <p:spPr>
          <a:xfrm>
            <a:off x="3408715" y="1704905"/>
            <a:ext cx="2533169" cy="16356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entury Gothic" panose="020B0502020202020204" pitchFamily="34" charset="0"/>
              </a:rPr>
              <a:t>1</a:t>
            </a:r>
            <a:r>
              <a:rPr lang="en-US" b="1" dirty="0">
                <a:latin typeface="Century Gothic" panose="020B0502020202020204" pitchFamily="34" charset="0"/>
              </a:rPr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27056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87608" y="3933515"/>
            <a:ext cx="2572323" cy="747571"/>
            <a:chOff x="983132" y="3904928"/>
            <a:chExt cx="4900798" cy="13608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12694" y="4109816"/>
              <a:ext cx="3971236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pink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02476" y="3970903"/>
            <a:ext cx="2768129" cy="710183"/>
            <a:chOff x="5966055" y="3960181"/>
            <a:chExt cx="4898655" cy="13697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4" cy="136973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96549" y="4177334"/>
              <a:ext cx="3868161" cy="831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b="1" dirty="0" err="1">
                  <a:latin typeface="Century Gothic" panose="020B0502020202020204" pitchFamily="34" charset="0"/>
                </a:rPr>
                <a:t>table</a:t>
              </a:r>
              <a:r>
                <a:rPr lang="vi-VN" sz="2200" b="1" dirty="0">
                  <a:latin typeface="Century Gothic" panose="020B0502020202020204" pitchFamily="34" charset="0"/>
                </a:rPr>
                <a:t> </a:t>
              </a:r>
              <a:r>
                <a:rPr lang="vi-VN" sz="2200" b="1" dirty="0" err="1">
                  <a:latin typeface="Century Gothic" panose="020B0502020202020204" pitchFamily="34" charset="0"/>
                </a:rPr>
                <a:t>tennis</a:t>
              </a:r>
              <a:endParaRPr lang="en-US" sz="2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5331" y="3986695"/>
            <a:ext cx="2502623" cy="707411"/>
            <a:chOff x="777933" y="5269499"/>
            <a:chExt cx="5276691" cy="136973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77826" y="5399798"/>
              <a:ext cx="4276798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</a:t>
              </a:r>
              <a:r>
                <a:rPr lang="vi-VN" sz="2400" b="1" dirty="0" err="1">
                  <a:latin typeface="Century Gothic" panose="020B0502020202020204" pitchFamily="34" charset="0"/>
                </a:rPr>
                <a:t>animal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36271" y="4007554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25350" y="3969876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3819" y="4607158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15087" y="402780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6DEC8A4-D5CE-4625-BD25-9CD34B13C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/>
        </p:blipFill>
        <p:spPr>
          <a:xfrm>
            <a:off x="3403104" y="1762899"/>
            <a:ext cx="2632388" cy="1656176"/>
          </a:xfrm>
          <a:prstGeom prst="roundRect">
            <a:avLst>
              <a:gd name="adj" fmla="val 11689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entury Gothic" panose="020B0502020202020204" pitchFamily="34" charset="0"/>
              </a:rPr>
              <a:t>2</a:t>
            </a:r>
            <a:r>
              <a:rPr lang="en-US" b="1" dirty="0">
                <a:latin typeface="Century Gothic" panose="020B0502020202020204" pitchFamily="34" charset="0"/>
              </a:rPr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37619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4" y="0"/>
            <a:ext cx="9149354" cy="51494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009832" y="3918149"/>
            <a:ext cx="2601223" cy="747571"/>
            <a:chOff x="983132" y="3904928"/>
            <a:chExt cx="4978511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963005" y="4113907"/>
              <a:ext cx="3998638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latin typeface="Century Gothic" panose="020B0502020202020204" pitchFamily="34" charset="0"/>
                </a:rPr>
                <a:t>sandwich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36272" y="3950458"/>
            <a:ext cx="2595113" cy="776568"/>
            <a:chOff x="5966055" y="3960181"/>
            <a:chExt cx="4726140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798207" y="4119575"/>
              <a:ext cx="3893988" cy="814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</a:t>
              </a:r>
              <a:r>
                <a:rPr lang="vi-VN" sz="2400" b="1" dirty="0" err="1">
                  <a:latin typeface="Century Gothic" panose="020B0502020202020204" pitchFamily="34" charset="0"/>
                </a:rPr>
                <a:t>colour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3551" y="3970273"/>
            <a:ext cx="2304299" cy="707411"/>
            <a:chOff x="952680" y="5271997"/>
            <a:chExt cx="4858533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210379" y="5451795"/>
              <a:ext cx="3600834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latin typeface="Century Gothic" panose="020B0502020202020204" pitchFamily="34" charset="0"/>
                </a:rPr>
                <a:t>favourite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62003" y="3986517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4106" y="4006712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4326" y="4552256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65758" y="3971886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87289" y="3388447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F6DEC8A4-D5CE-4625-BD25-9CD34B13C9B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-2451" r="-1104" b="-2841"/>
          <a:stretch/>
        </p:blipFill>
        <p:spPr>
          <a:xfrm>
            <a:off x="3480987" y="1496319"/>
            <a:ext cx="2353203" cy="20317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32468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4" y="0"/>
            <a:ext cx="9149354" cy="51494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024676" y="3959672"/>
            <a:ext cx="2590899" cy="747571"/>
            <a:chOff x="983132" y="3904928"/>
            <a:chExt cx="4958752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943246" y="4104341"/>
              <a:ext cx="3998638" cy="78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entury Gothic" panose="020B0502020202020204" pitchFamily="34" charset="0"/>
                </a:rPr>
                <a:t>blue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60650" y="3969875"/>
            <a:ext cx="2653097" cy="776568"/>
            <a:chOff x="5966055" y="3960181"/>
            <a:chExt cx="4831739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03806" y="4118159"/>
              <a:ext cx="3893988" cy="814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sz="2200" b="1" dirty="0">
                  <a:latin typeface="Century Gothic" panose="020B0502020202020204" pitchFamily="34" charset="0"/>
                </a:rPr>
                <a:t>green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3551" y="3970273"/>
            <a:ext cx="2222149" cy="707411"/>
            <a:chOff x="952680" y="5271997"/>
            <a:chExt cx="4685323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037169" y="5463583"/>
              <a:ext cx="3600834" cy="83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b="1" dirty="0" err="1">
                  <a:latin typeface="Century Gothic" panose="020B0502020202020204" pitchFamily="34" charset="0"/>
                </a:rPr>
                <a:t>pink</a:t>
              </a:r>
              <a:endParaRPr lang="en-US" sz="2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46758" y="3978395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9951" y="403332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4326" y="4552256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46827" y="4005163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87289" y="3388447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F6DEC8A4-D5CE-4625-BD25-9CD34B13C9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5523"/>
          <a:stretch/>
        </p:blipFill>
        <p:spPr>
          <a:xfrm>
            <a:off x="3556272" y="1827063"/>
            <a:ext cx="2147959" cy="14901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22135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50819" y="3903117"/>
            <a:ext cx="2572323" cy="747571"/>
            <a:chOff x="983132" y="3904928"/>
            <a:chExt cx="4900798" cy="13608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12694" y="4109815"/>
              <a:ext cx="3971236" cy="78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entury Gothic" panose="020B0502020202020204" pitchFamily="34" charset="0"/>
                </a:rPr>
                <a:t>giraffe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02476" y="3970903"/>
            <a:ext cx="2609274" cy="710183"/>
            <a:chOff x="5966055" y="3960181"/>
            <a:chExt cx="4617537" cy="13697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04518" y="4105158"/>
              <a:ext cx="3679074" cy="831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entury Gothic" panose="020B0502020202020204" pitchFamily="34" charset="0"/>
                </a:rPr>
                <a:t>dolphin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5331" y="3986695"/>
            <a:ext cx="2609274" cy="707411"/>
            <a:chOff x="777933" y="5269499"/>
            <a:chExt cx="5501561" cy="136973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459037" y="5384463"/>
              <a:ext cx="4820457" cy="83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entury Gothic" panose="020B0502020202020204" pitchFamily="34" charset="0"/>
                </a:rPr>
                <a:t>  peacock</a:t>
              </a:r>
            </a:p>
          </p:txBody>
        </p:sp>
      </p:grpSp>
      <p:pic>
        <p:nvPicPr>
          <p:cNvPr id="3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24972" y="3999636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25350" y="3969876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3819" y="4607158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43732" y="402780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6DEC8A4-D5CE-4625-BD25-9CD34B13C9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078" y="1824424"/>
            <a:ext cx="2375654" cy="1494651"/>
          </a:xfrm>
          <a:prstGeom prst="roundRect">
            <a:avLst>
              <a:gd name="adj" fmla="val 11689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421967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87608" y="3933515"/>
            <a:ext cx="2443241" cy="747571"/>
            <a:chOff x="983132" y="3904928"/>
            <a:chExt cx="4654870" cy="13608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349741" y="4025802"/>
              <a:ext cx="3971236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   </a:t>
              </a:r>
              <a:r>
                <a:rPr lang="vi-VN" sz="2400" b="1" dirty="0" err="1">
                  <a:latin typeface="Century Gothic" panose="020B0502020202020204" pitchFamily="34" charset="0"/>
                </a:rPr>
                <a:t>sport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21305" y="3970903"/>
            <a:ext cx="2631288" cy="710183"/>
            <a:chOff x="5966055" y="3960181"/>
            <a:chExt cx="4656492" cy="13697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43473" y="4097773"/>
              <a:ext cx="3679074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animal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5331" y="3986695"/>
            <a:ext cx="2473721" cy="707411"/>
            <a:chOff x="777933" y="5269499"/>
            <a:chExt cx="5215752" cy="136973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16887" y="5349091"/>
              <a:ext cx="4276798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food</a:t>
              </a:r>
            </a:p>
          </p:txBody>
        </p:sp>
      </p:grpSp>
      <p:pic>
        <p:nvPicPr>
          <p:cNvPr id="3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8975" y="3988034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49471" y="396445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3819" y="4607158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15087" y="402780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078309-F77C-4672-89CA-49E2AECC3A47}"/>
              </a:ext>
            </a:extLst>
          </p:cNvPr>
          <p:cNvSpPr/>
          <p:nvPr/>
        </p:nvSpPr>
        <p:spPr>
          <a:xfrm>
            <a:off x="1817067" y="2163525"/>
            <a:ext cx="5947110" cy="788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favourite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______?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a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hippo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entury Gothic" panose="020B0502020202020204" pitchFamily="34" charset="0"/>
              </a:rPr>
              <a:t>6</a:t>
            </a:r>
            <a:r>
              <a:rPr lang="en-US" b="1" dirty="0">
                <a:latin typeface="Century Gothic" panose="020B0502020202020204" pitchFamily="34" charset="0"/>
              </a:rPr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4132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200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76591" y="3830168"/>
            <a:ext cx="2478982" cy="747570"/>
            <a:chOff x="983132" y="3904928"/>
            <a:chExt cx="4744553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436854" y="4076565"/>
              <a:ext cx="4290831" cy="84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   </a:t>
              </a:r>
              <a:r>
                <a:rPr lang="vi-VN" sz="2400" b="1" dirty="0" err="1">
                  <a:latin typeface="Century Gothic" panose="020B0502020202020204" pitchFamily="34" charset="0"/>
                </a:rPr>
                <a:t>sport</a:t>
              </a:r>
              <a:endParaRPr lang="en-US" sz="15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95873" y="3876574"/>
            <a:ext cx="2365564" cy="710183"/>
            <a:chOff x="5966055" y="3960181"/>
            <a:chExt cx="4613599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77214" y="4146390"/>
              <a:ext cx="3602440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latin typeface="Century Gothic" panose="020B0502020202020204" pitchFamily="34" charset="0"/>
                </a:rPr>
                <a:t>colour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86401" y="3886201"/>
            <a:ext cx="2242753" cy="707411"/>
            <a:chOff x="952680" y="5271997"/>
            <a:chExt cx="4728765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831330" y="5428455"/>
              <a:ext cx="3850115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latin typeface="Century Gothic" panose="020B0502020202020204" pitchFamily="34" charset="0"/>
                </a:rPr>
                <a:t>food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3656" y="3886201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56368" y="3924457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4656" y="3902834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83" y="4440736"/>
            <a:ext cx="708567" cy="671273"/>
          </a:xfrm>
          <a:prstGeom prst="roundRect">
            <a:avLst>
              <a:gd name="adj" fmla="val 21834"/>
            </a:avLst>
          </a:prstGeom>
        </p:spPr>
      </p:pic>
      <p:sp>
        <p:nvSpPr>
          <p:cNvPr id="19" name="TextBox 18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7/10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C103E-7B42-4329-BA84-F185DE62A23A}"/>
              </a:ext>
            </a:extLst>
          </p:cNvPr>
          <p:cNvSpPr/>
          <p:nvPr/>
        </p:nvSpPr>
        <p:spPr>
          <a:xfrm>
            <a:off x="1816962" y="2133787"/>
            <a:ext cx="6355488" cy="788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favourite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______?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football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0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4" y="0"/>
            <a:ext cx="9149354" cy="51494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033741" y="3914243"/>
            <a:ext cx="2532841" cy="747571"/>
            <a:chOff x="983132" y="3904928"/>
            <a:chExt cx="4847634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832128" y="4076561"/>
              <a:ext cx="3998638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sport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353023" y="3960646"/>
            <a:ext cx="2423267" cy="710183"/>
            <a:chOff x="5966055" y="3960181"/>
            <a:chExt cx="4726140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798207" y="4119575"/>
              <a:ext cx="3893988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food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3550" y="3998735"/>
            <a:ext cx="2222149" cy="707411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037169" y="5429888"/>
              <a:ext cx="3600833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entury Gothic" panose="020B0502020202020204" pitchFamily="34" charset="0"/>
                </a:rPr>
                <a:t>colour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43470" y="4063312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13518" y="4008529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4326" y="4552256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2981" y="3993258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87289" y="3388447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entury Gothic" panose="020B0502020202020204" pitchFamily="34" charset="0"/>
              </a:rPr>
              <a:t>8</a:t>
            </a:r>
            <a:r>
              <a:rPr lang="en-US" b="1" dirty="0">
                <a:latin typeface="Century Gothic" panose="020B0502020202020204" pitchFamily="34" charset="0"/>
              </a:rPr>
              <a:t>/10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12866B-D65A-4792-9F86-0D0AE2B2D0CF}"/>
              </a:ext>
            </a:extLst>
          </p:cNvPr>
          <p:cNvSpPr/>
          <p:nvPr/>
        </p:nvSpPr>
        <p:spPr>
          <a:xfrm>
            <a:off x="1728330" y="2323443"/>
            <a:ext cx="6355488" cy="788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’s your favourite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white</a:t>
            </a:r>
            <a:r>
              <a:rPr lang="vi-VN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68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121615" y="3933515"/>
            <a:ext cx="2443241" cy="747571"/>
            <a:chOff x="983132" y="3904928"/>
            <a:chExt cx="4654870" cy="13608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349741" y="4025802"/>
              <a:ext cx="3971236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   </a:t>
              </a:r>
              <a:r>
                <a:rPr lang="vi-VN" sz="2400" b="1" dirty="0" err="1">
                  <a:latin typeface="Century Gothic" panose="020B0502020202020204" pitchFamily="34" charset="0"/>
                </a:rPr>
                <a:t>True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55312" y="3970903"/>
            <a:ext cx="2631288" cy="710183"/>
            <a:chOff x="5966055" y="3960181"/>
            <a:chExt cx="4656492" cy="13697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43473" y="4097773"/>
              <a:ext cx="3679074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False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52982" y="3988034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83478" y="396445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3819" y="4607158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9/10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1AC54C06-6C4E-4CC5-8CA4-4737BDCE61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5523"/>
          <a:stretch/>
        </p:blipFill>
        <p:spPr>
          <a:xfrm>
            <a:off x="3524058" y="2085759"/>
            <a:ext cx="2457847" cy="1705158"/>
          </a:xfrm>
          <a:prstGeom prst="rect">
            <a:avLst/>
          </a:prstGeom>
        </p:spPr>
      </p:pic>
      <p:pic>
        <p:nvPicPr>
          <p:cNvPr id="21" name="Track 9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ACDD68B-0B15-4469-839F-5505AF9B44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39" end="8805.154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656" y="1645682"/>
            <a:ext cx="357569" cy="3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99"/>
            <a:ext cx="9144000" cy="519179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057400" y="3991013"/>
            <a:ext cx="2478982" cy="747570"/>
            <a:chOff x="983132" y="3904928"/>
            <a:chExt cx="4744553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436854" y="4076565"/>
              <a:ext cx="4290831" cy="84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True</a:t>
              </a:r>
              <a:endParaRPr lang="en-US" sz="15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376682" y="3969221"/>
            <a:ext cx="2354084" cy="710183"/>
            <a:chOff x="5966055" y="3960181"/>
            <a:chExt cx="4591210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244236" y="4126953"/>
              <a:ext cx="3313029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False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94465" y="4047046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08390" y="400110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491047"/>
            <a:ext cx="508330" cy="562989"/>
          </a:xfrm>
          <a:prstGeom prst="roundRect">
            <a:avLst>
              <a:gd name="adj" fmla="val 21834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884" y="2343774"/>
            <a:ext cx="1765011" cy="143383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28330" y="1276350"/>
            <a:ext cx="93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10/10</a:t>
            </a:r>
          </a:p>
        </p:txBody>
      </p:sp>
      <p:pic>
        <p:nvPicPr>
          <p:cNvPr id="3" name="Track 10d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3E71F5F-6F61-4FCA-BCE4-DCCEA14EA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225" y="1618013"/>
            <a:ext cx="397436" cy="3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1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May 20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659156" y="2234909"/>
            <a:ext cx="382568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>
                <a:latin typeface="Berlin Sans FB" panose="020E0602020502020306" pitchFamily="34" charset="0"/>
              </a:rPr>
              <a:t>Lesson 2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All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about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me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</a:rPr>
              <a:t>!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FC41F4A3-03EE-4006-8F38-7CF1FA0C3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7" y="4122432"/>
            <a:ext cx="1142481" cy="717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2" name="Bùi Liễu Powerpoint">
            <a:extLst>
              <a:ext uri="{FF2B5EF4-FFF2-40B4-BE49-F238E27FC236}">
                <a16:creationId xmlns:a16="http://schemas.microsoft.com/office/drawing/2014/main" id="{C7D767C6-DCAB-4714-A122-D2F3B8E7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18" y="3362911"/>
            <a:ext cx="1142481" cy="6988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  <a:prstDash val="sysDash"/>
          </a:ln>
        </p:spPr>
      </p:pic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B6405352-E2B8-44B8-A707-461F7B363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18" y="4122432"/>
            <a:ext cx="1142482" cy="718796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5" name="Bùi Liễu Powerpoint">
            <a:extLst>
              <a:ext uri="{FF2B5EF4-FFF2-40B4-BE49-F238E27FC236}">
                <a16:creationId xmlns:a16="http://schemas.microsoft.com/office/drawing/2014/main" id="{2F48EBAF-BB5A-4F74-A4E7-94B09B33B8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37" y="3351030"/>
            <a:ext cx="1142481" cy="7376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445307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8" b="21622"/>
          <a:stretch/>
        </p:blipFill>
        <p:spPr>
          <a:xfrm>
            <a:off x="1924519" y="928285"/>
            <a:ext cx="5634136" cy="2837935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1818465" y="1962150"/>
            <a:ext cx="5706610" cy="195647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866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1394840" y="195694"/>
            <a:ext cx="367028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4. Listen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match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3" name="Bùi Liễu">
            <a:extLst>
              <a:ext uri="{FF2B5EF4-FFF2-40B4-BE49-F238E27FC236}">
                <a16:creationId xmlns:a16="http://schemas.microsoft.com/office/drawing/2014/main" id="{84500885-13F8-4B4F-9660-16B506C1BF6C}"/>
              </a:ext>
            </a:extLst>
          </p:cNvPr>
          <p:cNvSpPr txBox="1">
            <a:spLocks/>
          </p:cNvSpPr>
          <p:nvPr/>
        </p:nvSpPr>
        <p:spPr>
          <a:xfrm>
            <a:off x="807353" y="819150"/>
            <a:ext cx="60704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200" b="1" dirty="0">
                <a:latin typeface="Arial" pitchFamily="34" charset="0"/>
                <a:cs typeface="Arial" pitchFamily="34" charset="0"/>
              </a:rPr>
              <a:t>1.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">
            <a:extLst>
              <a:ext uri="{FF2B5EF4-FFF2-40B4-BE49-F238E27FC236}">
                <a16:creationId xmlns:a16="http://schemas.microsoft.com/office/drawing/2014/main" id="{B0EAC648-4719-41A6-9BB6-08BBF6C64074}"/>
              </a:ext>
            </a:extLst>
          </p:cNvPr>
          <p:cNvSpPr txBox="1">
            <a:spLocks/>
          </p:cNvSpPr>
          <p:nvPr/>
        </p:nvSpPr>
        <p:spPr>
          <a:xfrm>
            <a:off x="3479786" y="819151"/>
            <a:ext cx="60704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200" b="1" dirty="0">
                <a:latin typeface="Arial" pitchFamily="34" charset="0"/>
                <a:cs typeface="Arial" pitchFamily="34" charset="0"/>
              </a:rPr>
              <a:t>2.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Bùi Liễu Powerpoint">
            <a:extLst>
              <a:ext uri="{FF2B5EF4-FFF2-40B4-BE49-F238E27FC236}">
                <a16:creationId xmlns:a16="http://schemas.microsoft.com/office/drawing/2014/main" id="{317A7E65-8F03-4151-B9C8-A873585E8C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6" r="1306"/>
          <a:stretch/>
        </p:blipFill>
        <p:spPr>
          <a:xfrm>
            <a:off x="949007" y="3537721"/>
            <a:ext cx="1797776" cy="1306875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50" name="Bùi Liễu Powerpoint">
            <a:extLst>
              <a:ext uri="{FF2B5EF4-FFF2-40B4-BE49-F238E27FC236}">
                <a16:creationId xmlns:a16="http://schemas.microsoft.com/office/drawing/2014/main" id="{3A65D47C-02BC-4C94-AFBF-ED8ED0B81D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0457"/>
          <a:stretch/>
        </p:blipFill>
        <p:spPr>
          <a:xfrm>
            <a:off x="3784495" y="3540470"/>
            <a:ext cx="1797776" cy="1349184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51" name="Bùi Liễu Powerpoint">
            <a:extLst>
              <a:ext uri="{FF2B5EF4-FFF2-40B4-BE49-F238E27FC236}">
                <a16:creationId xmlns:a16="http://schemas.microsoft.com/office/drawing/2014/main" id="{90F79637-28B9-4F1B-AF2D-BF6C97F7ED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r="9898"/>
          <a:stretch/>
        </p:blipFill>
        <p:spPr>
          <a:xfrm>
            <a:off x="6474071" y="3540470"/>
            <a:ext cx="1797775" cy="1349184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61" name="Bùi Liễu Powerpoint">
            <a:extLst>
              <a:ext uri="{FF2B5EF4-FFF2-40B4-BE49-F238E27FC236}">
                <a16:creationId xmlns:a16="http://schemas.microsoft.com/office/drawing/2014/main" id="{B9AB5F76-4D30-4516-8F2A-CA3869109A41}"/>
              </a:ext>
            </a:extLst>
          </p:cNvPr>
          <p:cNvSpPr/>
          <p:nvPr/>
        </p:nvSpPr>
        <p:spPr>
          <a:xfrm>
            <a:off x="1025454" y="4858247"/>
            <a:ext cx="44805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/ leaves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id="{D8ADA8B1-C285-4F54-82FC-AEB62983F9F2}"/>
              </a:ext>
            </a:extLst>
          </p:cNvPr>
          <p:cNvSpPr/>
          <p:nvPr/>
        </p:nvSpPr>
        <p:spPr>
          <a:xfrm>
            <a:off x="772110" y="3452590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9D1EA96-3B09-4B46-9CFA-B2C60D424903}"/>
              </a:ext>
            </a:extLst>
          </p:cNvPr>
          <p:cNvSpPr/>
          <p:nvPr/>
        </p:nvSpPr>
        <p:spPr>
          <a:xfrm>
            <a:off x="3638583" y="3458041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523E6EAE-0051-4DA2-8FE4-0D34567C0D86}"/>
              </a:ext>
            </a:extLst>
          </p:cNvPr>
          <p:cNvSpPr/>
          <p:nvPr/>
        </p:nvSpPr>
        <p:spPr>
          <a:xfrm>
            <a:off x="6376061" y="3452589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Powerpoint">
            <a:extLst>
              <a:ext uri="{FF2B5EF4-FFF2-40B4-BE49-F238E27FC236}">
                <a16:creationId xmlns:a16="http://schemas.microsoft.com/office/drawing/2014/main" id="{0AFF010C-6CF9-4EA2-9D93-FCC7A52E2A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13003"/>
          <a:stretch/>
        </p:blipFill>
        <p:spPr>
          <a:xfrm>
            <a:off x="1088040" y="1281438"/>
            <a:ext cx="1633605" cy="1349184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2" name="Bùi Liễu Powerpoint">
            <a:extLst>
              <a:ext uri="{FF2B5EF4-FFF2-40B4-BE49-F238E27FC236}">
                <a16:creationId xmlns:a16="http://schemas.microsoft.com/office/drawing/2014/main" id="{FC4B2F53-4741-4289-B9DD-49A138B0F0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r="12460"/>
          <a:stretch/>
        </p:blipFill>
        <p:spPr>
          <a:xfrm>
            <a:off x="3842017" y="1281438"/>
            <a:ext cx="1633605" cy="1349184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3" name="Bùi Liễu Powerpoint">
            <a:extLst>
              <a:ext uri="{FF2B5EF4-FFF2-40B4-BE49-F238E27FC236}">
                <a16:creationId xmlns:a16="http://schemas.microsoft.com/office/drawing/2014/main" id="{1D118D65-4CAF-44FE-9899-E09602B5831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r="10714"/>
          <a:stretch/>
        </p:blipFill>
        <p:spPr>
          <a:xfrm>
            <a:off x="6595995" y="1285335"/>
            <a:ext cx="1633605" cy="1349184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25" name="Bùi Liễu">
            <a:extLst>
              <a:ext uri="{FF2B5EF4-FFF2-40B4-BE49-F238E27FC236}">
                <a16:creationId xmlns:a16="http://schemas.microsoft.com/office/drawing/2014/main" id="{37145377-2CA5-40E6-B477-034183FCEE3A}"/>
              </a:ext>
            </a:extLst>
          </p:cNvPr>
          <p:cNvSpPr txBox="1">
            <a:spLocks/>
          </p:cNvSpPr>
          <p:nvPr/>
        </p:nvSpPr>
        <p:spPr>
          <a:xfrm>
            <a:off x="6292472" y="819150"/>
            <a:ext cx="60704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200" b="1">
                <a:latin typeface="Arial" pitchFamily="34" charset="0"/>
                <a:cs typeface="Arial" pitchFamily="34" charset="0"/>
              </a:rPr>
              <a:t>3.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Bùi Liễu Powerpoint">
            <a:extLst>
              <a:ext uri="{FF2B5EF4-FFF2-40B4-BE49-F238E27FC236}">
                <a16:creationId xmlns:a16="http://schemas.microsoft.com/office/drawing/2014/main" id="{78C02166-9E66-43F5-B338-DFCCA237720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904843" y="2630622"/>
            <a:ext cx="2753976" cy="90984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Bùi Liễu Powerpoint">
            <a:extLst>
              <a:ext uri="{FF2B5EF4-FFF2-40B4-BE49-F238E27FC236}">
                <a16:creationId xmlns:a16="http://schemas.microsoft.com/office/drawing/2014/main" id="{A79A2AB5-38EC-4B8C-A277-1F6F579E4221}"/>
              </a:ext>
            </a:extLst>
          </p:cNvPr>
          <p:cNvCxnSpPr>
            <a:cxnSpLocks/>
            <a:stCxn id="23" idx="2"/>
            <a:endCxn id="45" idx="0"/>
          </p:cNvCxnSpPr>
          <p:nvPr/>
        </p:nvCxnSpPr>
        <p:spPr>
          <a:xfrm flipH="1">
            <a:off x="1847895" y="2634519"/>
            <a:ext cx="5564903" cy="90320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Bùi Liễu Powerpoint">
            <a:extLst>
              <a:ext uri="{FF2B5EF4-FFF2-40B4-BE49-F238E27FC236}">
                <a16:creationId xmlns:a16="http://schemas.microsoft.com/office/drawing/2014/main" id="{CB2B7EB6-8566-4646-AFF5-B6E1B493451F}"/>
              </a:ext>
            </a:extLst>
          </p:cNvPr>
          <p:cNvCxnSpPr>
            <a:cxnSpLocks/>
            <a:stCxn id="22" idx="2"/>
            <a:endCxn id="51" idx="0"/>
          </p:cNvCxnSpPr>
          <p:nvPr/>
        </p:nvCxnSpPr>
        <p:spPr>
          <a:xfrm>
            <a:off x="4658820" y="2630622"/>
            <a:ext cx="2714139" cy="90984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ùi Liễu Powerpoint">
            <a:extLst>
              <a:ext uri="{FF2B5EF4-FFF2-40B4-BE49-F238E27FC236}">
                <a16:creationId xmlns:a16="http://schemas.microsoft.com/office/drawing/2014/main" id="{5F3495A6-EDB3-4B08-890A-6FB5DCD052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488" y="877532"/>
            <a:ext cx="461738" cy="304684"/>
          </a:xfrm>
          <a:prstGeom prst="rect">
            <a:avLst/>
          </a:prstGeom>
        </p:spPr>
      </p:pic>
      <p:pic>
        <p:nvPicPr>
          <p:cNvPr id="20" name="Bùi Liễu Powerpoint">
            <a:extLst>
              <a:ext uri="{FF2B5EF4-FFF2-40B4-BE49-F238E27FC236}">
                <a16:creationId xmlns:a16="http://schemas.microsoft.com/office/drawing/2014/main" id="{7372B1BD-4F95-4CB9-AC30-3B229F1293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36" y="893095"/>
            <a:ext cx="514998" cy="304905"/>
          </a:xfrm>
          <a:prstGeom prst="rect">
            <a:avLst/>
          </a:prstGeom>
        </p:spPr>
      </p:pic>
      <p:pic>
        <p:nvPicPr>
          <p:cNvPr id="24" name="Bùi Liễu Powerpoint">
            <a:extLst>
              <a:ext uri="{FF2B5EF4-FFF2-40B4-BE49-F238E27FC236}">
                <a16:creationId xmlns:a16="http://schemas.microsoft.com/office/drawing/2014/main" id="{394E65E7-398B-44B0-8D77-8E7CC14BEF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2771" y="865821"/>
            <a:ext cx="500029" cy="321997"/>
          </a:xfrm>
          <a:prstGeom prst="rect">
            <a:avLst/>
          </a:prstGeom>
        </p:spPr>
      </p:pic>
      <p:pic>
        <p:nvPicPr>
          <p:cNvPr id="4" name="Track 11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F5DA1F8-E2F5-4156-9AE5-7A13EE550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787" y="353342"/>
            <a:ext cx="384967" cy="3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95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1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1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1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67262" y="186305"/>
            <a:ext cx="424293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Read and complete.</a:t>
            </a:r>
          </a:p>
        </p:txBody>
      </p:sp>
      <p:pic>
        <p:nvPicPr>
          <p:cNvPr id="36" name="Bùi Liễu Powerpoint">
            <a:extLst>
              <a:ext uri="{FF2B5EF4-FFF2-40B4-BE49-F238E27FC236}">
                <a16:creationId xmlns:a16="http://schemas.microsoft.com/office/drawing/2014/main" id="{8B147825-6D72-4EF1-AD43-88475A4357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" b="2566"/>
          <a:stretch/>
        </p:blipFill>
        <p:spPr>
          <a:xfrm>
            <a:off x="6030188" y="997338"/>
            <a:ext cx="2271802" cy="1581471"/>
          </a:xfrm>
          <a:prstGeom prst="roundRect">
            <a:avLst/>
          </a:prstGeom>
        </p:spPr>
      </p:pic>
      <p:grpSp>
        <p:nvGrpSpPr>
          <p:cNvPr id="43" name="Bùi Liễu Powerpoint">
            <a:extLst>
              <a:ext uri="{FF2B5EF4-FFF2-40B4-BE49-F238E27FC236}">
                <a16:creationId xmlns:a16="http://schemas.microsoft.com/office/drawing/2014/main" id="{BB260D0B-A594-4792-B230-3979047865DF}"/>
              </a:ext>
            </a:extLst>
          </p:cNvPr>
          <p:cNvGrpSpPr/>
          <p:nvPr/>
        </p:nvGrpSpPr>
        <p:grpSpPr>
          <a:xfrm>
            <a:off x="535829" y="742950"/>
            <a:ext cx="6017371" cy="1954827"/>
            <a:chOff x="603251" y="901352"/>
            <a:chExt cx="5583600" cy="1954827"/>
          </a:xfrm>
        </p:grpSpPr>
        <p:sp>
          <p:nvSpPr>
            <p:cNvPr id="44" name="Bùi Liễu Powerpoint">
              <a:extLst>
                <a:ext uri="{FF2B5EF4-FFF2-40B4-BE49-F238E27FC236}">
                  <a16:creationId xmlns:a16="http://schemas.microsoft.com/office/drawing/2014/main" id="{A0D9364E-4068-4468-9661-2A9744C0D3E9}"/>
                </a:ext>
              </a:extLst>
            </p:cNvPr>
            <p:cNvSpPr txBox="1"/>
            <p:nvPr/>
          </p:nvSpPr>
          <p:spPr>
            <a:xfrm>
              <a:off x="892642" y="917187"/>
              <a:ext cx="52942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Where were you yesterday?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 was at the zoo.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What’s your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animal?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_________.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 do you like it?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Because it jumps and dances beautifully.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Bùi Liễu Powerpoint">
              <a:extLst>
                <a:ext uri="{FF2B5EF4-FFF2-40B4-BE49-F238E27FC236}">
                  <a16:creationId xmlns:a16="http://schemas.microsoft.com/office/drawing/2014/main" id="{C5E814D4-CBE0-4A31-80BC-575A0CCA621E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Bùi Liễu Powerpoint">
            <a:extLst>
              <a:ext uri="{FF2B5EF4-FFF2-40B4-BE49-F238E27FC236}">
                <a16:creationId xmlns:a16="http://schemas.microsoft.com/office/drawing/2014/main" id="{511A2B90-A5B8-46A9-B93F-835F381969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" b="1529"/>
          <a:stretch/>
        </p:blipFill>
        <p:spPr>
          <a:xfrm>
            <a:off x="6033997" y="3175430"/>
            <a:ext cx="2271803" cy="1580089"/>
          </a:xfrm>
          <a:prstGeom prst="roundRect">
            <a:avLst/>
          </a:prstGeom>
        </p:spPr>
      </p:pic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7C79C2A4-A3E2-4419-8324-1165CAA46138}"/>
              </a:ext>
            </a:extLst>
          </p:cNvPr>
          <p:cNvSpPr txBox="1"/>
          <p:nvPr/>
        </p:nvSpPr>
        <p:spPr>
          <a:xfrm>
            <a:off x="1361213" y="1682976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dolphin</a:t>
            </a:r>
          </a:p>
        </p:txBody>
      </p:sp>
      <p:sp>
        <p:nvSpPr>
          <p:cNvPr id="55" name="Bùi Liễu Powerpoint">
            <a:extLst>
              <a:ext uri="{FF2B5EF4-FFF2-40B4-BE49-F238E27FC236}">
                <a16:creationId xmlns:a16="http://schemas.microsoft.com/office/drawing/2014/main" id="{283E9B7D-FBDC-49C6-97BE-877918439A38}"/>
              </a:ext>
            </a:extLst>
          </p:cNvPr>
          <p:cNvSpPr txBox="1"/>
          <p:nvPr/>
        </p:nvSpPr>
        <p:spPr>
          <a:xfrm>
            <a:off x="1233526" y="2015861"/>
            <a:ext cx="120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56" name="Bùi Liễu Powerpoint">
            <a:extLst>
              <a:ext uri="{FF2B5EF4-FFF2-40B4-BE49-F238E27FC236}">
                <a16:creationId xmlns:a16="http://schemas.microsoft.com/office/drawing/2014/main" id="{8348EB72-6B31-45E3-88C1-1F1222CF6123}"/>
              </a:ext>
            </a:extLst>
          </p:cNvPr>
          <p:cNvSpPr txBox="1"/>
          <p:nvPr/>
        </p:nvSpPr>
        <p:spPr>
          <a:xfrm>
            <a:off x="3442177" y="2763381"/>
            <a:ext cx="134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Bùi Liễu Powerpoint">
            <a:extLst>
              <a:ext uri="{FF2B5EF4-FFF2-40B4-BE49-F238E27FC236}">
                <a16:creationId xmlns:a16="http://schemas.microsoft.com/office/drawing/2014/main" id="{D005962C-B6EF-4A53-B83C-E54A2068A1E8}"/>
              </a:ext>
            </a:extLst>
          </p:cNvPr>
          <p:cNvGrpSpPr/>
          <p:nvPr/>
        </p:nvGrpSpPr>
        <p:grpSpPr>
          <a:xfrm>
            <a:off x="533400" y="2763381"/>
            <a:ext cx="4876800" cy="2246769"/>
            <a:chOff x="603251" y="930646"/>
            <a:chExt cx="4525248" cy="2246769"/>
          </a:xfrm>
        </p:grpSpPr>
        <p:sp>
          <p:nvSpPr>
            <p:cNvPr id="33" name="Bùi Liễu Powerpoint">
              <a:extLst>
                <a:ext uri="{FF2B5EF4-FFF2-40B4-BE49-F238E27FC236}">
                  <a16:creationId xmlns:a16="http://schemas.microsoft.com/office/drawing/2014/main" id="{C80680B3-FD64-4490-BE71-A2EBDACEC9F3}"/>
                </a:ext>
              </a:extLst>
            </p:cNvPr>
            <p:cNvSpPr txBox="1"/>
            <p:nvPr/>
          </p:nvSpPr>
          <p:spPr>
            <a:xfrm>
              <a:off x="903638" y="930646"/>
              <a:ext cx="422486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food is ________.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Do you like pizza, too?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No, I _________.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What’s your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food?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______________.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 sandwich?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Yes. I love sandwiches.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Bùi Liễu Powerpoint">
              <a:extLst>
                <a:ext uri="{FF2B5EF4-FFF2-40B4-BE49-F238E27FC236}">
                  <a16:creationId xmlns:a16="http://schemas.microsoft.com/office/drawing/2014/main" id="{7841FCF4-AD70-4BA7-8118-60B0957776BD}"/>
                </a:ext>
              </a:extLst>
            </p:cNvPr>
            <p:cNvSpPr txBox="1"/>
            <p:nvPr/>
          </p:nvSpPr>
          <p:spPr>
            <a:xfrm>
              <a:off x="603251" y="939473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Bùi Liễu Powerpoint">
            <a:extLst>
              <a:ext uri="{FF2B5EF4-FFF2-40B4-BE49-F238E27FC236}">
                <a16:creationId xmlns:a16="http://schemas.microsoft.com/office/drawing/2014/main" id="{03801A1F-9C98-4ABD-A40A-62F7AA049777}"/>
              </a:ext>
            </a:extLst>
          </p:cNvPr>
          <p:cNvSpPr txBox="1"/>
          <p:nvPr/>
        </p:nvSpPr>
        <p:spPr>
          <a:xfrm>
            <a:off x="1836680" y="3383637"/>
            <a:ext cx="134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 Powerpoint">
            <a:extLst>
              <a:ext uri="{FF2B5EF4-FFF2-40B4-BE49-F238E27FC236}">
                <a16:creationId xmlns:a16="http://schemas.microsoft.com/office/drawing/2014/main" id="{CCF73FB6-BCFD-4239-9960-53FC0DC5B51D}"/>
              </a:ext>
            </a:extLst>
          </p:cNvPr>
          <p:cNvSpPr txBox="1"/>
          <p:nvPr/>
        </p:nvSpPr>
        <p:spPr>
          <a:xfrm>
            <a:off x="1584738" y="3979662"/>
            <a:ext cx="1857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sandwich</a:t>
            </a:r>
          </a:p>
        </p:txBody>
      </p:sp>
    </p:spTree>
    <p:extLst>
      <p:ext uri="{BB962C8B-B14F-4D97-AF65-F5344CB8AC3E}">
        <p14:creationId xmlns:p14="http://schemas.microsoft.com/office/powerpoint/2010/main" val="966135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285750"/>
            <a:ext cx="2438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Let’s play.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FC2705A7-E17F-4710-9A7B-B1946ABC01B2}"/>
              </a:ext>
            </a:extLst>
          </p:cNvPr>
          <p:cNvSpPr txBox="1"/>
          <p:nvPr/>
        </p:nvSpPr>
        <p:spPr>
          <a:xfrm>
            <a:off x="2819400" y="623784"/>
            <a:ext cx="39769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someone who …</a:t>
            </a:r>
          </a:p>
        </p:txBody>
      </p:sp>
      <p:pic>
        <p:nvPicPr>
          <p:cNvPr id="16" name="Bùi Liễu Powerpoint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55068A36-9517-4CB9-8873-567739D9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>
          <a:xfrm>
            <a:off x="190500" y="1085449"/>
            <a:ext cx="8763000" cy="38597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5425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200400" y="1962150"/>
            <a:ext cx="36576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114574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1"/>
            <a:ext cx="9144000" cy="5159828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6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6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5" y="334948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036" y="2151614"/>
            <a:ext cx="7150412" cy="2273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33" y="334948"/>
            <a:ext cx="3795089" cy="106536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8720" y="4228753"/>
            <a:ext cx="1029111" cy="449330"/>
          </a:xfrm>
          <a:prstGeom prst="rect">
            <a:avLst/>
          </a:prstGeom>
        </p:spPr>
      </p:pic>
      <p:pic>
        <p:nvPicPr>
          <p:cNvPr id="11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2533" y="-40835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8128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11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44876" y="962917"/>
            <a:ext cx="2966878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dolphin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819036" y="3571646"/>
            <a:ext cx="2966878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sandwich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087253"/>
            <a:ext cx="5174365" cy="2850160"/>
          </a:xfrm>
          <a:prstGeom prst="roundRect">
            <a:avLst>
              <a:gd name="adj" fmla="val 6259"/>
            </a:avLst>
          </a:prstGeom>
          <a:solidFill>
            <a:schemeClr val="bg1">
              <a:alpha val="89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A: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What’s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favourite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sport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________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</a:t>
            </a: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514553" y="2160154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ounded Rectangle 19"/>
          <p:cNvSpPr/>
          <p:nvPr/>
        </p:nvSpPr>
        <p:spPr>
          <a:xfrm>
            <a:off x="5819035" y="2267281"/>
            <a:ext cx="2966878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table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tennis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747" y="3416270"/>
            <a:ext cx="2264386" cy="1422707"/>
          </a:xfrm>
          <a:prstGeom prst="roundRect">
            <a:avLst>
              <a:gd name="adj" fmla="val 8765"/>
            </a:avLst>
          </a:prstGeom>
        </p:spPr>
      </p:pic>
    </p:spTree>
    <p:extLst>
      <p:ext uri="{BB962C8B-B14F-4D97-AF65-F5344CB8AC3E}">
        <p14:creationId xmlns:p14="http://schemas.microsoft.com/office/powerpoint/2010/main" val="5843406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836785" y="956304"/>
            <a:ext cx="3005762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sandwich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810943" y="2265847"/>
            <a:ext cx="3005762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pink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810943" y="3575390"/>
            <a:ext cx="3005762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dolphin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Flowchart: Alternate Process 3"/>
          <p:cNvSpPr/>
          <p:nvPr/>
        </p:nvSpPr>
        <p:spPr>
          <a:xfrm>
            <a:off x="192742" y="2060992"/>
            <a:ext cx="5138186" cy="2850160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A: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What’s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favourite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food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________</a:t>
            </a:r>
          </a:p>
          <a:p>
            <a:endParaRPr lang="en-US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</a:t>
            </a: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3331906"/>
            <a:ext cx="2424783" cy="15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403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47967" y="956304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dolphin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22125" y="2265847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sandwich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22125" y="3575390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table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tennis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245600"/>
            <a:ext cx="5545670" cy="264800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A: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What’s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favourite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animal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________</a:t>
            </a: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994" y="3410120"/>
            <a:ext cx="2166481" cy="1363048"/>
          </a:xfrm>
          <a:prstGeom prst="roundRect">
            <a:avLst>
              <a:gd name="adj" fmla="val 12598"/>
            </a:avLst>
          </a:prstGeom>
        </p:spPr>
      </p:pic>
    </p:spTree>
    <p:extLst>
      <p:ext uri="{BB962C8B-B14F-4D97-AF65-F5344CB8AC3E}">
        <p14:creationId xmlns:p14="http://schemas.microsoft.com/office/powerpoint/2010/main" val="163919043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229080" y="3599000"/>
            <a:ext cx="2787610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pink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42875" y="2295643"/>
            <a:ext cx="2738114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white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09970" y="992285"/>
            <a:ext cx="2717310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black</a:t>
            </a:r>
            <a:r>
              <a:rPr lang="vi-VN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113525" y="2190750"/>
            <a:ext cx="5418349" cy="2699859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A: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What’s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favourite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colour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______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</a:t>
            </a:r>
          </a:p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340317" y="356920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0932" y="3495198"/>
            <a:ext cx="1979896" cy="12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0725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Powerpoint"/>
          <p:cNvSpPr txBox="1"/>
          <p:nvPr/>
        </p:nvSpPr>
        <p:spPr>
          <a:xfrm>
            <a:off x="3256079" y="208958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Powerpoint">
            <a:extLst>
              <a:ext uri="{FF2B5EF4-FFF2-40B4-BE49-F238E27FC236}">
                <a16:creationId xmlns:a16="http://schemas.microsoft.com/office/drawing/2014/main" id="{0BD47026-D5BA-4833-B003-093961CC28F5}"/>
              </a:ext>
            </a:extLst>
          </p:cNvPr>
          <p:cNvGrpSpPr/>
          <p:nvPr/>
        </p:nvGrpSpPr>
        <p:grpSpPr>
          <a:xfrm>
            <a:off x="1933840" y="1223283"/>
            <a:ext cx="5137652" cy="635625"/>
            <a:chOff x="2415397" y="1117318"/>
            <a:chExt cx="5137652" cy="635625"/>
          </a:xfrm>
        </p:grpSpPr>
        <p:sp>
          <p:nvSpPr>
            <p:cNvPr id="22" name="Bùi Liễu Powerpoint">
              <a:extLst>
                <a:ext uri="{FF2B5EF4-FFF2-40B4-BE49-F238E27FC236}">
                  <a16:creationId xmlns:a16="http://schemas.microsoft.com/office/drawing/2014/main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81049" y="1141085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97" y="1117318"/>
              <a:ext cx="638936" cy="635625"/>
            </a:xfrm>
            <a:prstGeom prst="rect">
              <a:avLst/>
            </a:prstGeom>
          </p:spPr>
        </p:pic>
      </p:grpSp>
      <p:grpSp>
        <p:nvGrpSpPr>
          <p:cNvPr id="5" name="Bùi Liễu Powerpoint">
            <a:extLst>
              <a:ext uri="{FF2B5EF4-FFF2-40B4-BE49-F238E27FC236}">
                <a16:creationId xmlns:a16="http://schemas.microsoft.com/office/drawing/2014/main" id="{8AB456DA-DA76-450D-A2F9-CB90C3A3EB45}"/>
              </a:ext>
            </a:extLst>
          </p:cNvPr>
          <p:cNvGrpSpPr/>
          <p:nvPr/>
        </p:nvGrpSpPr>
        <p:grpSpPr>
          <a:xfrm>
            <a:off x="2354970" y="1824073"/>
            <a:ext cx="4811693" cy="577800"/>
            <a:chOff x="2699503" y="1656604"/>
            <a:chExt cx="4811693" cy="577800"/>
          </a:xfrm>
        </p:grpSpPr>
        <p:sp>
          <p:nvSpPr>
            <p:cNvPr id="21" name="Bùi Liễu Powerpoint">
              <a:extLst>
                <a:ext uri="{FF2B5EF4-FFF2-40B4-BE49-F238E27FC236}">
                  <a16:creationId xmlns:a16="http://schemas.microsoft.com/office/drawing/2014/main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656604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Powerpoint">
              <a:extLst>
                <a:ext uri="{FF2B5EF4-FFF2-40B4-BE49-F238E27FC236}">
                  <a16:creationId xmlns:a16="http://schemas.microsoft.com/office/drawing/2014/main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503" y="1709204"/>
              <a:ext cx="422866" cy="487287"/>
            </a:xfrm>
            <a:prstGeom prst="rect">
              <a:avLst/>
            </a:prstGeom>
          </p:spPr>
        </p:pic>
      </p:grpSp>
      <p:grpSp>
        <p:nvGrpSpPr>
          <p:cNvPr id="6" name="Bùi Liễu Powerpoint">
            <a:extLst>
              <a:ext uri="{FF2B5EF4-FFF2-40B4-BE49-F238E27FC236}">
                <a16:creationId xmlns:a16="http://schemas.microsoft.com/office/drawing/2014/main" id="{3A536097-2775-4279-8160-63B37EE6F601}"/>
              </a:ext>
            </a:extLst>
          </p:cNvPr>
          <p:cNvGrpSpPr/>
          <p:nvPr/>
        </p:nvGrpSpPr>
        <p:grpSpPr>
          <a:xfrm>
            <a:off x="2572775" y="2419639"/>
            <a:ext cx="2669871" cy="651555"/>
            <a:chOff x="2998524" y="2138512"/>
            <a:chExt cx="2669871" cy="651555"/>
          </a:xfrm>
        </p:grpSpPr>
        <p:sp>
          <p:nvSpPr>
            <p:cNvPr id="23" name="Bùi Liễu Powerpoint">
              <a:extLst>
                <a:ext uri="{FF2B5EF4-FFF2-40B4-BE49-F238E27FC236}">
                  <a16:creationId xmlns:a16="http://schemas.microsoft.com/office/drawing/2014/main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68391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524" y="2138512"/>
              <a:ext cx="536640" cy="492345"/>
            </a:xfrm>
            <a:prstGeom prst="rect">
              <a:avLst/>
            </a:prstGeom>
          </p:spPr>
        </p:pic>
      </p:grpSp>
      <p:grpSp>
        <p:nvGrpSpPr>
          <p:cNvPr id="13" name="Bùi Liễu Powerpoint">
            <a:extLst>
              <a:ext uri="{FF2B5EF4-FFF2-40B4-BE49-F238E27FC236}">
                <a16:creationId xmlns:a16="http://schemas.microsoft.com/office/drawing/2014/main" id="{0BD47026-D5BA-4833-B003-093961CC28F5}"/>
              </a:ext>
            </a:extLst>
          </p:cNvPr>
          <p:cNvGrpSpPr/>
          <p:nvPr/>
        </p:nvGrpSpPr>
        <p:grpSpPr>
          <a:xfrm>
            <a:off x="2889573" y="3034734"/>
            <a:ext cx="5111427" cy="577800"/>
            <a:chOff x="2441622" y="1141085"/>
            <a:chExt cx="5111427" cy="577800"/>
          </a:xfrm>
        </p:grpSpPr>
        <p:sp>
          <p:nvSpPr>
            <p:cNvPr id="14" name="Bùi Liễu Powerpoint">
              <a:extLst>
                <a:ext uri="{FF2B5EF4-FFF2-40B4-BE49-F238E27FC236}">
                  <a16:creationId xmlns:a16="http://schemas.microsoft.com/office/drawing/2014/main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81049" y="1141085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match.</a:t>
              </a:r>
            </a:p>
          </p:txBody>
        </p:sp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622" y="1166796"/>
              <a:ext cx="466888" cy="499768"/>
            </a:xfrm>
            <a:prstGeom prst="rect">
              <a:avLst/>
            </a:prstGeom>
          </p:spPr>
        </p:pic>
      </p:grpSp>
      <p:grpSp>
        <p:nvGrpSpPr>
          <p:cNvPr id="17" name="Bùi Liễu Powerpoint">
            <a:extLst>
              <a:ext uri="{FF2B5EF4-FFF2-40B4-BE49-F238E27FC236}">
                <a16:creationId xmlns:a16="http://schemas.microsoft.com/office/drawing/2014/main" id="{8AB456DA-DA76-450D-A2F9-CB90C3A3EB45}"/>
              </a:ext>
            </a:extLst>
          </p:cNvPr>
          <p:cNvGrpSpPr/>
          <p:nvPr/>
        </p:nvGrpSpPr>
        <p:grpSpPr>
          <a:xfrm>
            <a:off x="3185266" y="3629586"/>
            <a:ext cx="4815734" cy="577800"/>
            <a:chOff x="2695462" y="1656604"/>
            <a:chExt cx="4815734" cy="577800"/>
          </a:xfrm>
        </p:grpSpPr>
        <p:sp>
          <p:nvSpPr>
            <p:cNvPr id="18" name="Bùi Liễu Powerpoint">
              <a:extLst>
                <a:ext uri="{FF2B5EF4-FFF2-40B4-BE49-F238E27FC236}">
                  <a16:creationId xmlns:a16="http://schemas.microsoft.com/office/drawing/2014/main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656604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Read and complete.</a:t>
              </a:r>
            </a:p>
          </p:txBody>
        </p:sp>
        <p:pic>
          <p:nvPicPr>
            <p:cNvPr id="19" name="Bùi Liễu Powerpoint">
              <a:extLst>
                <a:ext uri="{FF2B5EF4-FFF2-40B4-BE49-F238E27FC236}">
                  <a16:creationId xmlns:a16="http://schemas.microsoft.com/office/drawing/2014/main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462" y="1717318"/>
              <a:ext cx="487467" cy="490760"/>
            </a:xfrm>
            <a:prstGeom prst="rect">
              <a:avLst/>
            </a:prstGeom>
          </p:spPr>
        </p:pic>
      </p:grpSp>
      <p:grpSp>
        <p:nvGrpSpPr>
          <p:cNvPr id="20" name="Bùi Liễu Powerpoint">
            <a:extLst>
              <a:ext uri="{FF2B5EF4-FFF2-40B4-BE49-F238E27FC236}">
                <a16:creationId xmlns:a16="http://schemas.microsoft.com/office/drawing/2014/main" id="{3A536097-2775-4279-8160-63B37EE6F601}"/>
              </a:ext>
            </a:extLst>
          </p:cNvPr>
          <p:cNvGrpSpPr/>
          <p:nvPr/>
        </p:nvGrpSpPr>
        <p:grpSpPr>
          <a:xfrm>
            <a:off x="3505200" y="4206195"/>
            <a:ext cx="2666955" cy="651555"/>
            <a:chOff x="3001440" y="2138512"/>
            <a:chExt cx="2666955" cy="651555"/>
          </a:xfrm>
        </p:grpSpPr>
        <p:sp>
          <p:nvSpPr>
            <p:cNvPr id="24" name="Bùi Liễu Powerpoint">
              <a:extLst>
                <a:ext uri="{FF2B5EF4-FFF2-40B4-BE49-F238E27FC236}">
                  <a16:creationId xmlns:a16="http://schemas.microsoft.com/office/drawing/2014/main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68391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play. </a:t>
              </a:r>
            </a:p>
          </p:txBody>
        </p:sp>
        <p:pic>
          <p:nvPicPr>
            <p:cNvPr id="25" name="Bùi Liễu Powerpoint">
              <a:extLst>
                <a:ext uri="{FF2B5EF4-FFF2-40B4-BE49-F238E27FC236}">
                  <a16:creationId xmlns:a16="http://schemas.microsoft.com/office/drawing/2014/main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440" y="2138512"/>
              <a:ext cx="499151" cy="525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285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47967" y="956304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favourite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22125" y="2265847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pink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22125" y="3575390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yellow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245600"/>
            <a:ext cx="5545670" cy="264800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A: </a:t>
            </a:r>
            <a:r>
              <a:rPr lang="vi-VN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What’s</a:t>
            </a:r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sport</a:t>
            </a:r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basketball.</a:t>
            </a:r>
            <a:endParaRPr lang="vi-VN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158339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744549" y="630757"/>
            <a:ext cx="1832308" cy="907889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77365" y="2132666"/>
            <a:ext cx="1832308" cy="965608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46227" y="3606145"/>
            <a:ext cx="1832308" cy="1023567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Flowchart: Alternate Process 3"/>
          <p:cNvSpPr/>
          <p:nvPr/>
        </p:nvSpPr>
        <p:spPr>
          <a:xfrm>
            <a:off x="386009" y="2347388"/>
            <a:ext cx="5190997" cy="2510362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700" b="1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0640" y="2361212"/>
            <a:ext cx="4675285" cy="928508"/>
            <a:chOff x="636155" y="3041786"/>
            <a:chExt cx="4393637" cy="677268"/>
          </a:xfrm>
        </p:grpSpPr>
        <p:pic>
          <p:nvPicPr>
            <p:cNvPr id="26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648" y="3103781"/>
              <a:ext cx="813144" cy="586613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28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762" y="3101685"/>
              <a:ext cx="933657" cy="576186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29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5" y="3041786"/>
              <a:ext cx="933658" cy="587413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30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525" y="3116192"/>
              <a:ext cx="933657" cy="602862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  <p:sp>
        <p:nvSpPr>
          <p:cNvPr id="3" name="Rectangle 2"/>
          <p:cNvSpPr/>
          <p:nvPr/>
        </p:nvSpPr>
        <p:spPr>
          <a:xfrm>
            <a:off x="412996" y="3350168"/>
            <a:ext cx="5057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1. dolphin - sandwich - pink - table tennis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8520" y="3728660"/>
            <a:ext cx="5057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2. dolphin - sandwich - blue - tennis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8520" y="4108539"/>
            <a:ext cx="5057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3. dolphin - sandwich - black - badminton</a:t>
            </a:r>
          </a:p>
        </p:txBody>
      </p:sp>
    </p:spTree>
    <p:extLst>
      <p:ext uri="{BB962C8B-B14F-4D97-AF65-F5344CB8AC3E}">
        <p14:creationId xmlns:p14="http://schemas.microsoft.com/office/powerpoint/2010/main" val="11631982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-1370936" y="-5442"/>
            <a:ext cx="10520379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445981" y="885993"/>
            <a:ext cx="3404584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420141" y="3494722"/>
            <a:ext cx="3404584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What’s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favourite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food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108855" y="2488753"/>
            <a:ext cx="3829130" cy="1878610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vi-VN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vi-VN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A: ________________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vi-VN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dolphin</a:t>
            </a:r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514553" y="2160154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ounded Rectangle 19"/>
          <p:cNvSpPr/>
          <p:nvPr/>
        </p:nvSpPr>
        <p:spPr>
          <a:xfrm>
            <a:off x="5420140" y="2190357"/>
            <a:ext cx="3404584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9503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522251" y="3573600"/>
            <a:ext cx="320432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67977" y="2262079"/>
            <a:ext cx="320432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your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533665" y="958721"/>
            <a:ext cx="320432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What’s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favouri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417420" y="2265847"/>
            <a:ext cx="4081528" cy="2441547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A: ________________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It’s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pink</a:t>
            </a:r>
            <a:r>
              <a:rPr lang="vi-VN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340317" y="356920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65697898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560598" y="3356397"/>
            <a:ext cx="199423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560598" y="2152841"/>
            <a:ext cx="199423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724150"/>
            <a:ext cx="4096757" cy="216945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2790"/>
          <a:stretch/>
        </p:blipFill>
        <p:spPr>
          <a:xfrm>
            <a:off x="994229" y="3468785"/>
            <a:ext cx="2166481" cy="1363048"/>
          </a:xfrm>
          <a:prstGeom prst="roundRect">
            <a:avLst>
              <a:gd name="adj" fmla="val 12598"/>
            </a:avLst>
          </a:prstGeom>
        </p:spPr>
      </p:pic>
      <p:pic>
        <p:nvPicPr>
          <p:cNvPr id="4" name="Track 9.5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9C7B788-D1EB-4918-A75A-0BD8BD9CD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90" y="2963459"/>
            <a:ext cx="453063" cy="3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547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1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571505" y="2389862"/>
            <a:ext cx="199423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571504" y="3460311"/>
            <a:ext cx="199423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724150"/>
            <a:ext cx="4096757" cy="216945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461280"/>
            <a:ext cx="434975" cy="481747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2" name="Track 10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1DD833D-8CE2-4800-972B-5678393ACF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87" end="11060.6235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72" y="3084145"/>
            <a:ext cx="364412" cy="293554"/>
          </a:xfrm>
          <a:prstGeom prst="rect">
            <a:avLst/>
          </a:prstGeom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B6405352-E2B8-44B8-A707-461F7B3635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96" y="3422857"/>
            <a:ext cx="1702163" cy="1379742"/>
          </a:xfrm>
          <a:prstGeom prst="round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414240610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  <p:bldP spid="2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5" y="334948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619427" y="2382331"/>
            <a:ext cx="8039795" cy="232674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77" y="4509896"/>
            <a:ext cx="359684" cy="398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4269" y="3387990"/>
            <a:ext cx="454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53493894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3951093"/>
            <a:ext cx="2053353" cy="71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/ table tennis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21496" y="4214930"/>
            <a:ext cx="2033088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/ a dolphin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39226" y="4215337"/>
            <a:ext cx="1921120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pink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21674" y="3921426"/>
            <a:ext cx="1921121" cy="78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/ a sandwich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55379" y="1100080"/>
            <a:ext cx="4631221" cy="408623"/>
          </a:xfrm>
          <a:prstGeom prst="wedgeRoundRectCallout">
            <a:avLst>
              <a:gd name="adj1" fmla="val -57719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_____?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518631" y="2038350"/>
            <a:ext cx="3091469" cy="4574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657600" y="2038350"/>
            <a:ext cx="952500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952500" cy="733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3015269" cy="496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/>
        </p:blipFill>
        <p:spPr>
          <a:xfrm>
            <a:off x="304800" y="2610881"/>
            <a:ext cx="2053716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458"/>
          <a:stretch/>
        </p:blipFill>
        <p:spPr>
          <a:xfrm>
            <a:off x="2473109" y="2876550"/>
            <a:ext cx="2053354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14400" y="289132"/>
            <a:ext cx="27432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512"/>
          <a:stretch/>
        </p:blipFill>
        <p:spPr>
          <a:xfrm>
            <a:off x="4621496" y="2887263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/>
        </p:blipFill>
        <p:spPr>
          <a:xfrm>
            <a:off x="6789442" y="2620723"/>
            <a:ext cx="2053353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70625" y="105861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44839" y="15926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3429000" y="1629727"/>
            <a:ext cx="2362200" cy="408623"/>
          </a:xfrm>
          <a:prstGeom prst="wedgeRoundRectCallout">
            <a:avLst>
              <a:gd name="adj1" fmla="val 64472"/>
              <a:gd name="adj2" fmla="val -555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20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the lesson …..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9236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4740A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430865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49947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9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BECB8065-39DB-4F65-B99A-351DB78044EF}"/>
              </a:ext>
            </a:extLst>
          </p:cNvPr>
          <p:cNvGrpSpPr/>
          <p:nvPr/>
        </p:nvGrpSpPr>
        <p:grpSpPr>
          <a:xfrm>
            <a:off x="160137" y="1118271"/>
            <a:ext cx="8752652" cy="2789962"/>
            <a:chOff x="195674" y="1127721"/>
            <a:chExt cx="8752652" cy="2789962"/>
          </a:xfrm>
        </p:grpSpPr>
        <p:pic>
          <p:nvPicPr>
            <p:cNvPr id="54" name="Bùi Liễu Powerpoint">
              <a:extLst>
                <a:ext uri="{FF2B5EF4-FFF2-40B4-BE49-F238E27FC236}">
                  <a16:creationId xmlns:a16="http://schemas.microsoft.com/office/drawing/2014/main" id="{9E63543A-9A5E-4C7B-94CC-92B65E80A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"/>
            <a:stretch/>
          </p:blipFill>
          <p:spPr>
            <a:xfrm>
              <a:off x="4644277" y="1200924"/>
              <a:ext cx="4304049" cy="2586397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F8737D4-E61F-4C14-AD09-D26194445481}"/>
                </a:ext>
              </a:extLst>
            </p:cNvPr>
            <p:cNvGrpSpPr/>
            <p:nvPr/>
          </p:nvGrpSpPr>
          <p:grpSpPr>
            <a:xfrm>
              <a:off x="267573" y="1127721"/>
              <a:ext cx="6419174" cy="2789962"/>
              <a:chOff x="180532" y="809713"/>
              <a:chExt cx="6398546" cy="2789962"/>
            </a:xfrm>
          </p:grpSpPr>
          <p:pic>
            <p:nvPicPr>
              <p:cNvPr id="60" name="Bùi Liễu Powerpoint">
                <a:extLst>
                  <a:ext uri="{FF2B5EF4-FFF2-40B4-BE49-F238E27FC236}">
                    <a16:creationId xmlns:a16="http://schemas.microsoft.com/office/drawing/2014/main" id="{0EFA2F6E-C03D-459B-9419-B8017B257D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0" r="-294"/>
              <a:stretch/>
            </p:blipFill>
            <p:spPr>
              <a:xfrm>
                <a:off x="180532" y="918329"/>
                <a:ext cx="4281220" cy="2659225"/>
              </a:xfrm>
              <a:prstGeom prst="rect">
                <a:avLst/>
              </a:prstGeom>
            </p:spPr>
          </p:pic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C8790A61-06AF-47B0-B8BF-220F95CB95FB}"/>
                  </a:ext>
                </a:extLst>
              </p:cNvPr>
              <p:cNvSpPr/>
              <p:nvPr/>
            </p:nvSpPr>
            <p:spPr>
              <a:xfrm>
                <a:off x="597722" y="837182"/>
                <a:ext cx="3595014" cy="43396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ùi Liễu 0968142780">
                <a:extLst>
                  <a:ext uri="{FF2B5EF4-FFF2-40B4-BE49-F238E27FC236}">
                    <a16:creationId xmlns:a16="http://schemas.microsoft.com/office/drawing/2014/main" id="{7B1E4702-47AA-4B98-8BED-E8DCCCBB49D9}"/>
                  </a:ext>
                </a:extLst>
              </p:cNvPr>
              <p:cNvSpPr/>
              <p:nvPr/>
            </p:nvSpPr>
            <p:spPr>
              <a:xfrm>
                <a:off x="4613410" y="809713"/>
                <a:ext cx="1965668" cy="693645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Bùi Liễu 0968142780">
                <a:extLst>
                  <a:ext uri="{FF2B5EF4-FFF2-40B4-BE49-F238E27FC236}">
                    <a16:creationId xmlns:a16="http://schemas.microsoft.com/office/drawing/2014/main" id="{174174A5-B0F4-4112-8646-035AA1A0B864}"/>
                  </a:ext>
                </a:extLst>
              </p:cNvPr>
              <p:cNvSpPr/>
              <p:nvPr/>
            </p:nvSpPr>
            <p:spPr>
              <a:xfrm>
                <a:off x="649348" y="3199565"/>
                <a:ext cx="3749841" cy="400110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Powerpoint">
              <a:extLst>
                <a:ext uri="{FF2B5EF4-FFF2-40B4-BE49-F238E27FC236}">
                  <a16:creationId xmlns:a16="http://schemas.microsoft.com/office/drawing/2014/main" id="{F0967C24-E7C6-4A14-B97D-200E1CA8F246}"/>
                </a:ext>
              </a:extLst>
            </p:cNvPr>
            <p:cNvSpPr/>
            <p:nvPr/>
          </p:nvSpPr>
          <p:spPr>
            <a:xfrm>
              <a:off x="195674" y="1196172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Bùi Liễu Powerpoint">
              <a:extLst>
                <a:ext uri="{FF2B5EF4-FFF2-40B4-BE49-F238E27FC236}">
                  <a16:creationId xmlns:a16="http://schemas.microsoft.com/office/drawing/2014/main" id="{3567DF1E-8189-48F9-A268-5C4AD9774D1B}"/>
                </a:ext>
              </a:extLst>
            </p:cNvPr>
            <p:cNvSpPr/>
            <p:nvPr/>
          </p:nvSpPr>
          <p:spPr>
            <a:xfrm>
              <a:off x="4456371" y="1210075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Bùi Liễu Powerpoint">
              <a:extLst>
                <a:ext uri="{FF2B5EF4-FFF2-40B4-BE49-F238E27FC236}">
                  <a16:creationId xmlns:a16="http://schemas.microsoft.com/office/drawing/2014/main" id="{FBB7498A-CD12-4475-A07A-2F4662282514}"/>
                </a:ext>
              </a:extLst>
            </p:cNvPr>
            <p:cNvSpPr/>
            <p:nvPr/>
          </p:nvSpPr>
          <p:spPr>
            <a:xfrm>
              <a:off x="6745932" y="1141640"/>
              <a:ext cx="2158498" cy="693645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59" name="Bùi Liễu Powerpoint">
              <a:extLst>
                <a:ext uri="{FF2B5EF4-FFF2-40B4-BE49-F238E27FC236}">
                  <a16:creationId xmlns:a16="http://schemas.microsoft.com/office/drawing/2014/main" id="{73A1B266-7F0B-417F-93F0-D2DA4D3D6C72}"/>
                </a:ext>
              </a:extLst>
            </p:cNvPr>
            <p:cNvSpPr/>
            <p:nvPr/>
          </p:nvSpPr>
          <p:spPr>
            <a:xfrm>
              <a:off x="4589723" y="3440493"/>
              <a:ext cx="4115427" cy="388898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838993" y="211568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666675" y="1179592"/>
            <a:ext cx="3731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itchFamily="34" charset="0"/>
                <a:cs typeface="Arial" pitchFamily="34" charset="0"/>
              </a:rPr>
              <a:t>Where are</a:t>
            </a:r>
            <a:r>
              <a:rPr lang="vi-VN" altLang="zh-CN" sz="2000" b="1" dirty="0">
                <a:cs typeface="Arial" pitchFamily="34" charset="0"/>
              </a:rPr>
              <a:t> </a:t>
            </a:r>
            <a:r>
              <a:rPr lang="vi-VN" altLang="zh-CN" sz="2000" b="1" dirty="0" err="1">
                <a:cs typeface="Arial" pitchFamily="34" charset="0"/>
              </a:rPr>
              <a:t>you</a:t>
            </a:r>
            <a:r>
              <a:rPr lang="en-US" altLang="zh-CN" sz="2000" b="1" dirty="0">
                <a:latin typeface="Arial" pitchFamily="34" charset="0"/>
                <a:cs typeface="Arial" pitchFamily="34" charset="0"/>
              </a:rPr>
              <a:t> going, Mary?</a:t>
            </a:r>
            <a:endParaRPr lang="vi-VN" sz="2000" b="1" dirty="0">
              <a:cs typeface="Arial" pitchFamily="34" charset="0"/>
            </a:endParaRP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C4AA816A-2582-431A-BD43-6DCDA521F950}"/>
              </a:ext>
            </a:extLst>
          </p:cNvPr>
          <p:cNvSpPr txBox="1"/>
          <p:nvPr/>
        </p:nvSpPr>
        <p:spPr>
          <a:xfrm>
            <a:off x="4633175" y="1109680"/>
            <a:ext cx="208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altLang="zh-CN" sz="2000" b="1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altLang="zh-CN" sz="2000" b="1" dirty="0">
                <a:latin typeface="Arial" pitchFamily="34" charset="0"/>
                <a:cs typeface="Arial" pitchFamily="34" charset="0"/>
              </a:rPr>
              <a:t> sport?</a:t>
            </a:r>
          </a:p>
        </p:txBody>
      </p:sp>
      <p:sp>
        <p:nvSpPr>
          <p:cNvPr id="30" name="Bùi Liễu Powerpoint">
            <a:extLst>
              <a:ext uri="{FF2B5EF4-FFF2-40B4-BE49-F238E27FC236}">
                <a16:creationId xmlns:a16="http://schemas.microsoft.com/office/drawing/2014/main" id="{1A3B84C6-306B-4CBE-A4FF-58AFC2E07C72}"/>
              </a:ext>
            </a:extLst>
          </p:cNvPr>
          <p:cNvSpPr txBox="1"/>
          <p:nvPr/>
        </p:nvSpPr>
        <p:spPr>
          <a:xfrm>
            <a:off x="6719354" y="1105909"/>
            <a:ext cx="216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It’s basketball.</a:t>
            </a:r>
            <a:endParaRPr lang="en-US" sz="2000" b="1" dirty="0"/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54165B4A-ABDE-4AC6-8530-633D89F59F77}"/>
              </a:ext>
            </a:extLst>
          </p:cNvPr>
          <p:cNvSpPr txBox="1"/>
          <p:nvPr/>
        </p:nvSpPr>
        <p:spPr>
          <a:xfrm>
            <a:off x="6711227" y="1458973"/>
            <a:ext cx="244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What about you?</a:t>
            </a:r>
            <a:endParaRPr lang="en-US" sz="2000" b="1" dirty="0"/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4581612" y="3400298"/>
            <a:ext cx="411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My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sport is swimming.</a:t>
            </a:r>
            <a:endParaRPr lang="vi-VN" sz="2000" b="1" dirty="0">
              <a:cs typeface="Arial" pitchFamily="34" charset="0"/>
            </a:endParaRP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706278" y="3488631"/>
            <a:ext cx="3888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I’m going to the sports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centre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  <a:endParaRPr lang="vi-VN" sz="2000" b="1" dirty="0">
              <a:cs typeface="Arial" pitchFamily="34" charset="0"/>
            </a:endParaRPr>
          </a:p>
        </p:txBody>
      </p:sp>
      <p:pic>
        <p:nvPicPr>
          <p:cNvPr id="6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43A4E78-23FA-4DA0-9B54-E995A90A2D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0200" y="675646"/>
            <a:ext cx="400111" cy="400111"/>
          </a:xfrm>
          <a:prstGeom prst="rect">
            <a:avLst/>
          </a:prstGeom>
        </p:spPr>
      </p:pic>
      <p:pic>
        <p:nvPicPr>
          <p:cNvPr id="6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AB862C5-A2A3-4106-A75D-5FB789354A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0200" y="1250044"/>
            <a:ext cx="400111" cy="400111"/>
          </a:xfrm>
          <a:prstGeom prst="rect">
            <a:avLst/>
          </a:prstGeom>
        </p:spPr>
      </p:pic>
      <p:pic>
        <p:nvPicPr>
          <p:cNvPr id="6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1FAA226-388C-4353-A783-2A09D24AE27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2933" y="1824442"/>
            <a:ext cx="400111" cy="400111"/>
          </a:xfrm>
          <a:prstGeom prst="rect">
            <a:avLst/>
          </a:prstGeom>
        </p:spPr>
      </p:pic>
      <p:pic>
        <p:nvPicPr>
          <p:cNvPr id="6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632857E-A36E-46B1-9265-7462ED1B93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5" end="2096.834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0200" y="2398840"/>
            <a:ext cx="400111" cy="400111"/>
          </a:xfrm>
          <a:prstGeom prst="rect">
            <a:avLst/>
          </a:prstGeom>
        </p:spPr>
      </p:pic>
      <p:pic>
        <p:nvPicPr>
          <p:cNvPr id="6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B45EA70-D0BC-4A31-B20F-EAF0B87663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2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0194" y="2919085"/>
            <a:ext cx="400111" cy="400111"/>
          </a:xfrm>
          <a:prstGeom prst="rect">
            <a:avLst/>
          </a:prstGeom>
        </p:spPr>
      </p:pic>
      <p:pic>
        <p:nvPicPr>
          <p:cNvPr id="6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DEEB7D8-6C8C-4CC1-9924-0D4A3DC670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0194" y="3450652"/>
            <a:ext cx="400111" cy="400111"/>
          </a:xfrm>
          <a:prstGeom prst="rect">
            <a:avLst/>
          </a:prstGeom>
        </p:spPr>
      </p:pic>
      <p:pic>
        <p:nvPicPr>
          <p:cNvPr id="7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7474E60-88E3-4219-AAF3-C41990F9044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>
                  <p14:bmkLst>
                    <p14:bmk name="Bookmark 1" time="12337.9015"/>
                    <p14:bmk name="Bookmark 2" time="15677.9015"/>
                    <p14:bmk name="Bookmark 3" time="21860.2011"/>
                    <p14:bmk name="Bookmark 4" time="25570.2011"/>
                    <p14:bmk name="Bookmark 5" time="27730.2011"/>
                    <p14:bmk name="Bookmark 6" time="30080.2011"/>
                  </p14:bmkLst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800" y="309337"/>
            <a:ext cx="372291" cy="298448"/>
          </a:xfrm>
          <a:prstGeom prst="rect">
            <a:avLst/>
          </a:prstGeom>
        </p:spPr>
      </p:pic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079209FD-174F-4836-8F5F-2911CB2A5D8C}"/>
              </a:ext>
            </a:extLst>
          </p:cNvPr>
          <p:cNvSpPr/>
          <p:nvPr/>
        </p:nvSpPr>
        <p:spPr>
          <a:xfrm>
            <a:off x="2531226" y="4236054"/>
            <a:ext cx="403497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8B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2BB2E7C3-8CF2-4B2E-8B21-E72EE71B8444}"/>
              </a:ext>
            </a:extLst>
          </p:cNvPr>
          <p:cNvSpPr/>
          <p:nvPr/>
        </p:nvSpPr>
        <p:spPr>
          <a:xfrm>
            <a:off x="3412938" y="4222300"/>
            <a:ext cx="251443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8B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CF73C013-6493-4123-8DB8-B3E8FE9821A6}"/>
              </a:ext>
            </a:extLst>
          </p:cNvPr>
          <p:cNvSpPr/>
          <p:nvPr/>
        </p:nvSpPr>
        <p:spPr>
          <a:xfrm>
            <a:off x="2103556" y="4258322"/>
            <a:ext cx="4757815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8B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7F931F1D-9EC3-49D4-A203-1B4CB577BF09}"/>
              </a:ext>
            </a:extLst>
          </p:cNvPr>
          <p:cNvSpPr/>
          <p:nvPr/>
        </p:nvSpPr>
        <p:spPr>
          <a:xfrm>
            <a:off x="1672088" y="4222299"/>
            <a:ext cx="5584410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8B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their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hobbies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650571" y="5931181"/>
            <a:ext cx="686732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503818" y="4810735"/>
            <a:ext cx="686732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5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  <p:audio>
                  <p:cMediaNode vol="10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10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10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10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10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7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0" bmkName="Bookmark 1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MediaBookmark" delay="0">
                        <p:tgtEl>
                          <p14:bmkTgt spid="7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0" bmkName="Bookmark 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MediaBookmark" delay="0">
                        <p:tgtEl>
                          <p14:bmkTgt spid="7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0" bmkName="Bookmark 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7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0" bmkName="Bookmark 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7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0" bmkName="Bookmark 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MediaBookmark" delay="0">
                        <p:tgtEl>
                          <p14:bmkTgt spid="7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0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2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0" bmkName="Bookmark 6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2996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1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5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6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905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2905"/>
                                </p:stCondLst>
                                <p:childTnLst>
                                  <p:par>
                                    <p:cTn id="12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9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0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9" dur="3188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188"/>
                                </p:stCondLst>
                                <p:childTnLst>
                                  <p:par>
                                    <p:cTn id="14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2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3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175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2470"/>
                                </p:stCondLst>
                                <p:childTnLst>
                                  <p:par>
                                    <p:cTn id="15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6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7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8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7" dur="1832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6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0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1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2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347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3870"/>
                                </p:stCondLst>
                                <p:childTnLst>
                                  <p:par>
                                    <p:cTn id="18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4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26" grpId="0"/>
          <p:bldP spid="26" grpId="1"/>
          <p:bldP spid="26" grpId="2"/>
          <p:bldP spid="26" grpId="3"/>
          <p:bldP spid="30" grpId="0"/>
          <p:bldP spid="30" grpId="1"/>
          <p:bldP spid="30" grpId="2"/>
          <p:bldP spid="30" grpId="3"/>
          <p:bldP spid="32" grpId="0"/>
          <p:bldP spid="32" grpId="1"/>
          <p:bldP spid="32" grpId="2"/>
          <p:bldP spid="32" grpId="3"/>
          <p:bldP spid="34" grpId="0"/>
          <p:bldP spid="34" grpId="1"/>
          <p:bldP spid="34" grpId="2"/>
          <p:bldP spid="34" grpId="3"/>
          <p:bldP spid="43" grpId="0"/>
          <p:bldP spid="43" grpId="1"/>
          <p:bldP spid="43" grpId="2"/>
          <p:bldP spid="43" grpId="3"/>
          <p:bldP spid="35" grpId="0" animBg="1"/>
          <p:bldP spid="35" grpId="1" animBg="1"/>
          <p:bldP spid="36" grpId="0" animBg="1"/>
          <p:bldP spid="36" grpId="1" animBg="1"/>
          <p:bldP spid="39" grpId="0" animBg="1"/>
          <p:bldP spid="39" grpId="1" animBg="1"/>
          <p:bldP spid="40" grpId="0" animBg="1"/>
          <p:bldP spid="4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  <p:audio>
                  <p:cMediaNode vol="10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10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10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10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10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2996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1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5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6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905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2905"/>
                                </p:stCondLst>
                                <p:childTnLst>
                                  <p:par>
                                    <p:cTn id="12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9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0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9" dur="3188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188"/>
                                </p:stCondLst>
                                <p:childTnLst>
                                  <p:par>
                                    <p:cTn id="14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2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3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175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2470"/>
                                </p:stCondLst>
                                <p:childTnLst>
                                  <p:par>
                                    <p:cTn id="15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6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7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8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7" dur="1832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6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0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1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2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347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3870"/>
                                </p:stCondLst>
                                <p:childTnLst>
                                  <p:par>
                                    <p:cTn id="18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4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  <p:bldLst>
          <p:bldP spid="22" grpId="2"/>
          <p:bldP spid="22" grpId="3"/>
          <p:bldP spid="26" grpId="2"/>
          <p:bldP spid="26" grpId="3"/>
          <p:bldP spid="30" grpId="2"/>
          <p:bldP spid="30" grpId="3"/>
          <p:bldP spid="32" grpId="2"/>
          <p:bldP spid="32" grpId="3"/>
          <p:bldP spid="34" grpId="2"/>
          <p:bldP spid="34" grpId="3"/>
          <p:bldP spid="43" grpId="2"/>
          <p:bldP spid="43" grpId="3"/>
          <p:bldP spid="35" grpId="0" animBg="1"/>
          <p:bldP spid="35" grpId="1" animBg="1"/>
          <p:bldP spid="36" grpId="0" animBg="1"/>
          <p:bldP spid="36" grpId="1" animBg="1"/>
          <p:bldP spid="39" grpId="0" animBg="1"/>
          <p:bldP spid="39" grpId="1" animBg="1"/>
          <p:bldP spid="40" grpId="0" animBg="1"/>
          <p:bldP spid="40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57B1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Powerpoint"/>
          <p:cNvSpPr/>
          <p:nvPr/>
        </p:nvSpPr>
        <p:spPr>
          <a:xfrm>
            <a:off x="5178734" y="2384595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feɪ.vər.ɪt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4469753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favourite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261007" y="3014796"/>
            <a:ext cx="2552622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9861" y="1042721"/>
            <a:ext cx="3599892" cy="3245440"/>
            <a:chOff x="591108" y="411960"/>
            <a:chExt cx="3878645" cy="3881230"/>
          </a:xfrm>
        </p:grpSpPr>
        <p:grpSp>
          <p:nvGrpSpPr>
            <p:cNvPr id="14" name="Bùi Liễu 0968142780"/>
            <p:cNvGrpSpPr/>
            <p:nvPr/>
          </p:nvGrpSpPr>
          <p:grpSpPr>
            <a:xfrm>
              <a:off x="2917965" y="2328996"/>
              <a:ext cx="1551788" cy="1919138"/>
              <a:chOff x="2917965" y="2215310"/>
              <a:chExt cx="1252027" cy="1361178"/>
            </a:xfrm>
          </p:grpSpPr>
          <p:pic>
            <p:nvPicPr>
              <p:cNvPr id="10" name="Bùi Liễu 096814278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7965" y="2215310"/>
                <a:ext cx="947719" cy="1361178"/>
              </a:xfrm>
              <a:prstGeom prst="rect">
                <a:avLst/>
              </a:prstGeom>
            </p:spPr>
          </p:pic>
          <p:pic>
            <p:nvPicPr>
              <p:cNvPr id="3" name="Bùi Liễu 096814278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6883" y="2328996"/>
                <a:ext cx="293109" cy="1247492"/>
              </a:xfrm>
              <a:prstGeom prst="rect">
                <a:avLst/>
              </a:prstGeom>
            </p:spPr>
          </p:pic>
        </p:grpSp>
        <p:grpSp>
          <p:nvGrpSpPr>
            <p:cNvPr id="13" name="Bùi Liễu 0968142780"/>
            <p:cNvGrpSpPr/>
            <p:nvPr/>
          </p:nvGrpSpPr>
          <p:grpSpPr>
            <a:xfrm>
              <a:off x="591108" y="2444226"/>
              <a:ext cx="2079822" cy="1848964"/>
              <a:chOff x="745310" y="2328996"/>
              <a:chExt cx="1678060" cy="1311406"/>
            </a:xfrm>
          </p:grpSpPr>
          <p:pic>
            <p:nvPicPr>
              <p:cNvPr id="2" name="Bùi Liễu 09681427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400" y="2328996"/>
                <a:ext cx="365970" cy="1261634"/>
              </a:xfrm>
              <a:prstGeom prst="rect">
                <a:avLst/>
              </a:prstGeom>
            </p:spPr>
          </p:pic>
          <p:pic>
            <p:nvPicPr>
              <p:cNvPr id="9" name="Bùi Liễu 09681427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10" y="2352087"/>
                <a:ext cx="1284034" cy="1288315"/>
              </a:xfrm>
              <a:prstGeom prst="rect">
                <a:avLst/>
              </a:prstGeom>
            </p:spPr>
          </p:pic>
        </p:grpSp>
        <p:grpSp>
          <p:nvGrpSpPr>
            <p:cNvPr id="19" name="Bùi Liễu 0968142780"/>
            <p:cNvGrpSpPr/>
            <p:nvPr/>
          </p:nvGrpSpPr>
          <p:grpSpPr>
            <a:xfrm>
              <a:off x="1567834" y="411960"/>
              <a:ext cx="2100464" cy="1778790"/>
              <a:chOff x="1567834" y="411960"/>
              <a:chExt cx="2100464" cy="1778790"/>
            </a:xfrm>
          </p:grpSpPr>
          <p:pic>
            <p:nvPicPr>
              <p:cNvPr id="15" name="Bùi Liễu 096814278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834" y="438150"/>
                <a:ext cx="1752600" cy="1752600"/>
              </a:xfrm>
              <a:prstGeom prst="rect">
                <a:avLst/>
              </a:prstGeom>
            </p:spPr>
          </p:pic>
          <p:pic>
            <p:nvPicPr>
              <p:cNvPr id="17" name="Bùi Liễu 09681427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707" y="411960"/>
                <a:ext cx="453591" cy="1778790"/>
              </a:xfrm>
              <a:prstGeom prst="rect">
                <a:avLst/>
              </a:prstGeom>
            </p:spPr>
          </p:pic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4457513-A886-43C1-B31D-98A56F8DC03E}"/>
              </a:ext>
            </a:extLst>
          </p:cNvPr>
          <p:cNvSpPr/>
          <p:nvPr/>
        </p:nvSpPr>
        <p:spPr>
          <a:xfrm>
            <a:off x="682934" y="4648128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319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vour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vour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78734" y="2474742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dɒl.fɪn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469753" y="1518897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dolphin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853312" y="3104943"/>
            <a:ext cx="1368003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heo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1158"/>
          <a:stretch/>
        </p:blipFill>
        <p:spPr>
          <a:xfrm>
            <a:off x="1039953" y="1532844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3D4C201A-D8DF-4914-9B77-972A6CD943E3}"/>
              </a:ext>
            </a:extLst>
          </p:cNvPr>
          <p:cNvSpPr txBox="1"/>
          <p:nvPr/>
        </p:nvSpPr>
        <p:spPr>
          <a:xfrm>
            <a:off x="381000" y="252110"/>
            <a:ext cx="1774781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65416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lphi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6683</TotalTime>
  <Words>1260</Words>
  <Application>Microsoft Office PowerPoint</Application>
  <PresentationFormat>On-screen Show (16:9)</PresentationFormat>
  <Paragraphs>350</Paragraphs>
  <Slides>59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Century Gothic</vt:lpstr>
      <vt:lpstr>Berlin Sans FB</vt:lpstr>
      <vt:lpstr>Cooper Black</vt:lpstr>
      <vt:lpstr>Berlin Sans FB Demi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872</cp:revision>
  <dcterms:created xsi:type="dcterms:W3CDTF">2006-08-16T00:00:00Z</dcterms:created>
  <dcterms:modified xsi:type="dcterms:W3CDTF">2024-05-31T16:21:39Z</dcterms:modified>
</cp:coreProperties>
</file>