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media/media1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330" r:id="rId4"/>
    <p:sldId id="281" r:id="rId5"/>
    <p:sldId id="282" r:id="rId6"/>
    <p:sldId id="283" r:id="rId7"/>
    <p:sldId id="284" r:id="rId8"/>
    <p:sldId id="461" r:id="rId9"/>
    <p:sldId id="260" r:id="rId10"/>
    <p:sldId id="258" r:id="rId11"/>
    <p:sldId id="462" r:id="rId12"/>
    <p:sldId id="274" r:id="rId13"/>
    <p:sldId id="262" r:id="rId14"/>
    <p:sldId id="264" r:id="rId15"/>
    <p:sldId id="8662" r:id="rId16"/>
    <p:sldId id="270" r:id="rId17"/>
    <p:sldId id="3375" r:id="rId18"/>
    <p:sldId id="280" r:id="rId19"/>
    <p:sldId id="273" r:id="rId20"/>
    <p:sldId id="275" r:id="rId21"/>
    <p:sldId id="276" r:id="rId22"/>
    <p:sldId id="277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0385C-EED3-410E-924B-DEC6A9E5707D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99028-CD4E-4F0A-89DF-6932E1F29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BF01E-C998-4C73-8F92-C28CF890A0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822FE-F60B-C299-F42F-E6223C304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D4C77-36A5-CF3B-CD41-169F7DEE9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4B7B5-F3C7-B094-4932-8C29A96F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32BC5-800C-4438-7181-5C03A973D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461B2-5ED3-B20F-C849-AA6157AF3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822F-C5D2-E478-042C-CA2EDA9D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CCFB9-7833-C637-B4FC-B6BCB9DBC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5DA83-1D34-A648-8F57-F0CAAFF6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B1010-0503-4121-36A1-4365F26F0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A7-1048-CFA5-B294-C502EDC19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16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648F2-1B57-0F16-1834-31B5CB3C2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056B0-6821-F9D3-7529-F3FF08AAC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0D6DC-72C7-0BEC-4D35-12AB9EC4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756DB-C55D-44F1-DA10-4D33DE32A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5F9CA-916E-64D2-C320-14A487DB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29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8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5" y="-14501"/>
            <a:ext cx="9233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5472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D6467-1EC6-5CBC-6DAA-A5EC527C8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D9595-F90F-B281-2E8C-283E977F8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8A7A-F4B3-874F-DE29-3B7DE11C7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CE554-ACF5-BA97-7446-CFAAAEC8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EBB4E-CCED-051B-3742-72C35198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AF63-FA2E-2E27-5CB7-E3FA576CF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D8A2-342F-EBA0-BF5A-E33A7C1A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49BE1-90B2-BF46-A1CD-5088D777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65447-771C-DF8D-5CEE-D5741FDE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B2555-D8FD-7269-4CD4-A111BFDF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D80A-A953-16F1-0CE0-1384230F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0678E-8CB0-B0C9-F5CD-8C77EA7A7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FE27B-4066-D036-E80D-FD8C5D88B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39FA4-85F6-320A-42B4-666C9B5CB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FBEE0-5DE1-EE11-E972-9C3BE1F6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25D61-35A2-43E2-C794-C9BE2B19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4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E5880-77EC-171D-FE62-0231E0396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DBA80-7B9F-7237-9E60-84EA30EA3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C9A0C-2AF3-E492-4872-695E006CE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3AF2D-DDAE-464B-D3AA-B7F1BAEE4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2D56A3-89EF-4C9E-B62B-8683E9D81D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F2E940-5E12-B0F5-76F8-8A89D0711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9037B-329C-A682-092E-A14EC81E2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8F4AE-8A6C-97E7-0281-F8A5FF96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8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CE97-53A5-F14E-86A7-06FE4D87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DFCA2-EC05-A8A5-0BDE-693DECA39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E1BA6-85B0-EEBB-FA9D-1E5A44E5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65E86-E498-4954-5AC4-2E5287B7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1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D87201-7822-65FD-EE26-1ED06AC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4C01E9-1760-7F3A-3999-EA058177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68C35-DB26-7FE9-57F6-C129A37D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56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C255-2B8B-3E0A-D741-B94682440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58FAA-A6AC-48F7-876F-D4F3F99D0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6FC58-E8E9-A779-AB5F-D9DB17641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3B1DC-F02F-E4FA-084A-3E7FED90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E2058-4A2E-FBFF-8D03-D1073CB0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C00CD-1792-7956-D3F8-F9C4C674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0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EC6A-6BBB-9608-8924-38869E70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8A960-A457-1724-1768-5FD3010A0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68489-061B-C59A-CF26-29DE89970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E8DFD-B83D-D023-9BB2-9615ABCC1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9BEB3-4B65-DF53-87F3-7D71F249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D1B61-D444-8BA4-0C89-59D17C08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36D6-3159-FCBD-431A-6F8233EE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A2390-6C0B-228E-90FF-B7802EBF1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E6796-D0B1-F754-8832-2BD12DE7F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82AF0A-0306-45F0-8538-646C1140E01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9A6A1-A668-3E4B-33F1-15EF45E52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2CB43-9EC9-1C6C-F7FD-C314579BC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C851BA-948F-405A-AC40-8A8E9870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7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3.png"/><Relationship Id="rId7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44.sv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gif"/><Relationship Id="rId3" Type="http://schemas.openxmlformats.org/officeDocument/2006/relationships/audio" Target="../media/media1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8.gif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file:///D:\RUNG_CHUONG_VANG\Rung%20Chuong%20Vang%20-%20Buc%20Tuong.mp3" TargetMode="External"/><Relationship Id="rId11" Type="http://schemas.openxmlformats.org/officeDocument/2006/relationships/image" Target="../media/image17.png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6.png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C99D0-1B17-96A8-5269-7FEFACCC1E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A2087-59D4-4F9B-8EEC-2E7C75C7A5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7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254000" y="228601"/>
            <a:ext cx="11785600" cy="6349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39800"/>
            <a:ext cx="169747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00" y="838200"/>
            <a:ext cx="1821305" cy="27432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89000"/>
            <a:ext cx="1805548" cy="26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0" y="939800"/>
            <a:ext cx="1828800" cy="26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466952" y="605790"/>
            <a:ext cx="11258097" cy="5664193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flipH="1">
            <a:off x="2118502" y="3720767"/>
            <a:ext cx="2334995" cy="5758957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765518" y="405976"/>
            <a:ext cx="1788102" cy="1831603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209800"/>
            <a:ext cx="7267388" cy="193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7600" y="1803400"/>
            <a:ext cx="2284166" cy="629975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2D030D8-58B9-B8FC-1D25-2C4C1BD9A1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0" y="177800"/>
            <a:ext cx="1688901" cy="168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6037509"/>
            <a:ext cx="12192000" cy="820491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678944" y="1002998"/>
            <a:ext cx="8834113" cy="5091661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14947" y="3668834"/>
            <a:ext cx="2620915" cy="6378333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803400"/>
            <a:ext cx="4970703" cy="37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581" y="-331019"/>
            <a:ext cx="12192000" cy="71882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52400" y="127000"/>
            <a:ext cx="11785600" cy="135620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Sắp xếp các bước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trình tự tra cứu nghĩa của từ </a:t>
            </a:r>
            <a:r>
              <a:rPr lang="en-US" sz="4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từ điển.</a:t>
            </a:r>
            <a:endParaRPr lang="en-GB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555" y="2224561"/>
            <a:ext cx="3529781" cy="31496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-203200" y="1638628"/>
            <a:ext cx="9363704" cy="5299095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349046" y="1991312"/>
            <a:ext cx="829350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400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400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400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91C31E-73EB-5240-4AB7-4976356BCFCC}"/>
              </a:ext>
            </a:extLst>
          </p:cNvPr>
          <p:cNvCxnSpPr>
            <a:cxnSpLocks/>
          </p:cNvCxnSpPr>
          <p:nvPr/>
        </p:nvCxnSpPr>
        <p:spPr>
          <a:xfrm>
            <a:off x="2082800" y="762000"/>
            <a:ext cx="37084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C3D21B-D611-E54C-D819-8ACB69AF0BB1}"/>
              </a:ext>
            </a:extLst>
          </p:cNvPr>
          <p:cNvCxnSpPr/>
          <p:nvPr/>
        </p:nvCxnSpPr>
        <p:spPr>
          <a:xfrm>
            <a:off x="7518400" y="710660"/>
            <a:ext cx="39116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8F9D88-FA21-FF64-FFE8-16E2652377A9}"/>
              </a:ext>
            </a:extLst>
          </p:cNvPr>
          <p:cNvCxnSpPr/>
          <p:nvPr/>
        </p:nvCxnSpPr>
        <p:spPr>
          <a:xfrm>
            <a:off x="406400" y="1397000"/>
            <a:ext cx="50292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4000" y="0"/>
            <a:ext cx="12446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-455083" y="-76200"/>
            <a:ext cx="12342283" cy="1707098"/>
            <a:chOff x="832283" y="623253"/>
            <a:chExt cx="9926892" cy="18284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1708185" y="737492"/>
              <a:ext cx="9050990" cy="1714168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ác bước theo trình tự tra cứu nghĩa của từ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vi-VN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trong từ điển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283" y="623253"/>
              <a:ext cx="875902" cy="8161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1379008" y="1684774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điển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phù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hợp</a:t>
            </a:r>
            <a:endParaRPr lang="en-US" sz="4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5" y="4292600"/>
            <a:ext cx="1311275" cy="2569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0" y="4083339"/>
            <a:ext cx="1727200" cy="2763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1379008" y="2578474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b.Tìm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1399117" y="3475604"/>
            <a:ext cx="8608483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1293283" y="5246587"/>
            <a:ext cx="8679392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1344083" y="4369050"/>
            <a:ext cx="86285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e.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0" y="-189482"/>
            <a:ext cx="12192000" cy="10226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6480332" y="807195"/>
            <a:ext cx="5719593" cy="6050805"/>
          </a:xfrm>
          <a:prstGeom prst="snip2DiagRect">
            <a:avLst>
              <a:gd name="adj1" fmla="val 0"/>
              <a:gd name="adj2" fmla="val 0"/>
            </a:avLst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a.Từ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9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9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9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9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9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9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9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8" y="835743"/>
            <a:ext cx="6302930" cy="5997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6411213" y="855328"/>
            <a:ext cx="5803232" cy="8835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9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9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9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9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29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6451601" y="1723497"/>
            <a:ext cx="5803231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6423827" y="3096698"/>
            <a:ext cx="5803232" cy="17171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4).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933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6423827" y="4836009"/>
            <a:ext cx="5803232" cy="1996804"/>
          </a:xfrm>
          <a:prstGeom prst="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EC3AE4-651D-E8F7-E47E-F254C4E483F5}"/>
              </a:ext>
            </a:extLst>
          </p:cNvPr>
          <p:cNvCxnSpPr/>
          <p:nvPr/>
        </p:nvCxnSpPr>
        <p:spPr>
          <a:xfrm>
            <a:off x="1219200" y="635000"/>
            <a:ext cx="7670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345517-8F37-D46E-7172-30F31FAE0597}"/>
              </a:ext>
            </a:extLst>
          </p:cNvPr>
          <p:cNvCxnSpPr/>
          <p:nvPr/>
        </p:nvCxnSpPr>
        <p:spPr>
          <a:xfrm>
            <a:off x="9702800" y="584200"/>
            <a:ext cx="2032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4000" y="44191"/>
            <a:ext cx="12192001" cy="691213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-355600" y="44191"/>
            <a:ext cx="11785601" cy="1116006"/>
            <a:chOff x="93093" y="788189"/>
            <a:chExt cx="6903937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1075118" y="874711"/>
              <a:ext cx="5921912" cy="91179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lang="vi-VN" sz="4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 cứu nghĩa của các từ dưới đây:</a:t>
              </a:r>
              <a:endPara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9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11471" y="2467117"/>
            <a:ext cx="3200400" cy="1320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2997200" y="1650482"/>
            <a:ext cx="4509655" cy="1320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7389092" y="2274337"/>
            <a:ext cx="4509655" cy="1320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702177" y="1855920"/>
            <a:ext cx="1748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46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635" y="76200"/>
            <a:ext cx="253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6175" y="76200"/>
            <a:ext cx="2664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80853" y="76200"/>
            <a:ext cx="2554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630198"/>
            <a:ext cx="2879607" cy="649408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đgt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13097" y="630197"/>
            <a:ext cx="4198903" cy="649408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đgt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nghĩa:tập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tưởng;tập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62800" y="630198"/>
            <a:ext cx="4927600" cy="649408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suôn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trót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7" grpId="0"/>
      <p:bldP spid="9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EC6D9-0722-17C4-D751-CDC922433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8B1EF0-87FD-245A-E25D-C8D7E195CA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221120-157D-FBDB-F780-55B1D44DEFBD}"/>
              </a:ext>
            </a:extLst>
          </p:cNvPr>
          <p:cNvGrpSpPr/>
          <p:nvPr/>
        </p:nvGrpSpPr>
        <p:grpSpPr>
          <a:xfrm>
            <a:off x="1371600" y="-11959"/>
            <a:ext cx="9139722" cy="2632809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1DC7E8E0-71C1-AFC4-8FC6-BDB6E286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28F10C-CA4D-1D69-F8FE-C4E8716232E1}"/>
                </a:ext>
              </a:extLst>
            </p:cNvPr>
            <p:cNvSpPr txBox="1"/>
            <p:nvPr/>
          </p:nvSpPr>
          <p:spPr>
            <a:xfrm>
              <a:off x="2240819" y="3435063"/>
              <a:ext cx="7821107" cy="175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3600" b="1" dirty="0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1939668-C762-A136-85B6-C268A5CAA9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01600" y="3479800"/>
            <a:ext cx="2895600" cy="3718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288646-2FE8-A508-AF55-2B72238CE7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9652000" y="3592801"/>
            <a:ext cx="2683713" cy="3636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1020AB-9F31-9A76-7D06-01FB85E07D52}"/>
              </a:ext>
            </a:extLst>
          </p:cNvPr>
          <p:cNvCxnSpPr/>
          <p:nvPr/>
        </p:nvCxnSpPr>
        <p:spPr>
          <a:xfrm>
            <a:off x="3860800" y="1143000"/>
            <a:ext cx="1473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882A26-F368-C7E7-3324-7E1DED7A8FEB}"/>
              </a:ext>
            </a:extLst>
          </p:cNvPr>
          <p:cNvCxnSpPr/>
          <p:nvPr/>
        </p:nvCxnSpPr>
        <p:spPr>
          <a:xfrm>
            <a:off x="5689600" y="1143000"/>
            <a:ext cx="360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A0095-BEA6-414C-B481-252A337FAE7E}"/>
              </a:ext>
            </a:extLst>
          </p:cNvPr>
          <p:cNvCxnSpPr/>
          <p:nvPr/>
        </p:nvCxnSpPr>
        <p:spPr>
          <a:xfrm>
            <a:off x="3860800" y="1651000"/>
            <a:ext cx="4318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1676400" y="0"/>
            <a:ext cx="9139722" cy="2632809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7" cy="175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3600" b="1" dirty="0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01600" y="3479800"/>
            <a:ext cx="2895600" cy="3718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9652000" y="3592801"/>
            <a:ext cx="2683713" cy="3636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2641600" y="2870200"/>
            <a:ext cx="7397475" cy="2449300"/>
            <a:chOff x="547894" y="1803375"/>
            <a:chExt cx="11096212" cy="100948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883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</a:t>
              </a:r>
              <a:r>
                <a:rPr lang="en-US" sz="2667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phát</a:t>
              </a:r>
              <a:r>
                <a:rPr lang="en-US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thanh</a:t>
              </a:r>
              <a:r>
                <a:rPr lang="en-US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viên</a:t>
              </a:r>
              <a:r>
                <a:rPr lang="vi-VN" sz="2667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rất trôi chảy.</a:t>
              </a:r>
              <a:endParaRPr lang="en-US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6037509"/>
            <a:ext cx="12192000" cy="820491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1678944" y="1002998"/>
            <a:ext cx="8834113" cy="5091661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414947" y="3668834"/>
            <a:ext cx="2620915" cy="6378333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600200"/>
            <a:ext cx="4203255" cy="3546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6037509"/>
            <a:ext cx="12192000" cy="820491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678944" y="1002998"/>
            <a:ext cx="8834113" cy="5091661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14947" y="3668834"/>
            <a:ext cx="2620915" cy="6378333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1" y="1651000"/>
            <a:ext cx="4795935" cy="38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3" y="225208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1" y="3886200"/>
            <a:ext cx="9872311" cy="21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198346"/>
            <a:ext cx="3263104" cy="3463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10" y="2892056"/>
            <a:ext cx="2979554" cy="37698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584200"/>
            <a:ext cx="5539712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322679" y="983177"/>
            <a:ext cx="9989183" cy="5103564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54751" y="5597864"/>
            <a:ext cx="4501143" cy="2905283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931573" y="2678192"/>
            <a:ext cx="2342603" cy="6817097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7600" y="1549400"/>
            <a:ext cx="7975017" cy="3681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06800" y="0"/>
            <a:ext cx="466226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000" b="1" cap="all" dirty="0">
                <a:ln/>
                <a:solidFill>
                  <a:srgbClr val="92D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 CHƠI</a:t>
            </a:r>
          </a:p>
        </p:txBody>
      </p:sp>
      <p:pic>
        <p:nvPicPr>
          <p:cNvPr id="3" name="Picture 5" descr="Bellcoll">
            <a:extLst>
              <a:ext uri="{FF2B5EF4-FFF2-40B4-BE49-F238E27FC236}">
                <a16:creationId xmlns:a16="http://schemas.microsoft.com/office/drawing/2014/main" id="{D81FF6BD-EBF2-91F4-1688-564A8480F5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4400" y="1716216"/>
            <a:ext cx="5431966" cy="4752975"/>
          </a:xfrm>
          <a:prstGeom prst="rect">
            <a:avLst/>
          </a:prstGeom>
          <a:noFill/>
        </p:spPr>
      </p:pic>
      <p:sp>
        <p:nvSpPr>
          <p:cNvPr id="10" name="WordArt 13">
            <a:extLst>
              <a:ext uri="{FF2B5EF4-FFF2-40B4-BE49-F238E27FC236}">
                <a16:creationId xmlns:a16="http://schemas.microsoft.com/office/drawing/2014/main" id="{2B1FC28F-56FB-263A-F543-3B4FCAA389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2700" y="850107"/>
            <a:ext cx="7086600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E110F-F45B-95AE-CE30-0742CF501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FD5ABF-A084-E867-E399-60CC587A100A}"/>
              </a:ext>
            </a:extLst>
          </p:cNvPr>
          <p:cNvSpPr/>
          <p:nvPr/>
        </p:nvSpPr>
        <p:spPr>
          <a:xfrm>
            <a:off x="-211701" y="-31370"/>
            <a:ext cx="12446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592" b="-36592"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B19F25-3BBB-C4CD-E1E6-9E2D7571D051}"/>
              </a:ext>
            </a:extLst>
          </p:cNvPr>
          <p:cNvGrpSpPr/>
          <p:nvPr/>
        </p:nvGrpSpPr>
        <p:grpSpPr>
          <a:xfrm>
            <a:off x="-455083" y="-76200"/>
            <a:ext cx="12342283" cy="957957"/>
            <a:chOff x="832283" y="623253"/>
            <a:chExt cx="9926892" cy="10260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E3FC13-84B8-C936-077F-E9A5CBBC4B47}"/>
                </a:ext>
              </a:extLst>
            </p:cNvPr>
            <p:cNvSpPr txBox="1"/>
            <p:nvPr/>
          </p:nvSpPr>
          <p:spPr>
            <a:xfrm>
              <a:off x="1708185" y="737492"/>
              <a:ext cx="9050990" cy="91179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1.Từ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298A72-A6A6-D477-859C-2C6C3050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2283" y="623253"/>
              <a:ext cx="875902" cy="8161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67C5C13-CA71-505F-9B2E-386859157362}"/>
              </a:ext>
            </a:extLst>
          </p:cNvPr>
          <p:cNvSpPr txBox="1"/>
          <p:nvPr/>
        </p:nvSpPr>
        <p:spPr>
          <a:xfrm>
            <a:off x="1428938" y="1065872"/>
            <a:ext cx="9593792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A.Là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giống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gần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giống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115D62-1B01-086F-E528-0FA036EF3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5" y="4292600"/>
            <a:ext cx="1311275" cy="2569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9781C5-570D-9E27-6B4E-1DCEFB979C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800" y="4083339"/>
            <a:ext cx="1727200" cy="2763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69767C-EAE0-59F6-42C3-935C7E163D32}"/>
              </a:ext>
            </a:extLst>
          </p:cNvPr>
          <p:cNvSpPr txBox="1"/>
          <p:nvPr/>
        </p:nvSpPr>
        <p:spPr>
          <a:xfrm>
            <a:off x="1414189" y="2843954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B.Là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ngược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D3D881-6331-E0A9-DB90-2EC3EF6E1ACE}"/>
              </a:ext>
            </a:extLst>
          </p:cNvPr>
          <p:cNvSpPr txBox="1"/>
          <p:nvPr/>
        </p:nvSpPr>
        <p:spPr>
          <a:xfrm>
            <a:off x="1470571" y="3890734"/>
            <a:ext cx="8608483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C.Là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gốc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D71E8-949D-941A-9B87-FBAF9FB0FBE8}"/>
              </a:ext>
            </a:extLst>
          </p:cNvPr>
          <p:cNvSpPr txBox="1"/>
          <p:nvPr/>
        </p:nvSpPr>
        <p:spPr>
          <a:xfrm>
            <a:off x="1503346" y="5675294"/>
            <a:ext cx="86285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D.Là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xưng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hô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49B404-91BC-9606-DCC5-DE03C405521C}"/>
              </a:ext>
            </a:extLst>
          </p:cNvPr>
          <p:cNvSpPr txBox="1"/>
          <p:nvPr/>
        </p:nvSpPr>
        <p:spPr>
          <a:xfrm>
            <a:off x="1519733" y="3890734"/>
            <a:ext cx="8679392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gốc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Text Box 175">
            <a:extLst>
              <a:ext uri="{FF2B5EF4-FFF2-40B4-BE49-F238E27FC236}">
                <a16:creationId xmlns:a16="http://schemas.microsoft.com/office/drawing/2014/main" id="{9BBC5086-ED56-B17A-7851-C763EBAEA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9921" y="203120"/>
            <a:ext cx="1285619" cy="502766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667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6058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6" grpId="0" animBg="1"/>
      <p:bldP spid="17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9F340-048F-C121-02D6-D76F78569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A7AFE8-BECB-1C8F-FA9F-FDAECAFB278E}"/>
              </a:ext>
            </a:extLst>
          </p:cNvPr>
          <p:cNvSpPr/>
          <p:nvPr/>
        </p:nvSpPr>
        <p:spPr>
          <a:xfrm>
            <a:off x="-254000" y="0"/>
            <a:ext cx="12446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592" b="-36592"/>
            </a:stretch>
          </a:blipFill>
        </p:spPr>
        <p:txBody>
          <a:bodyPr/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DDA8F2-A8FD-778A-DFBC-BB0E6A15DFB7}"/>
              </a:ext>
            </a:extLst>
          </p:cNvPr>
          <p:cNvGrpSpPr/>
          <p:nvPr/>
        </p:nvGrpSpPr>
        <p:grpSpPr>
          <a:xfrm>
            <a:off x="-388682" y="51379"/>
            <a:ext cx="12251539" cy="1700654"/>
            <a:chOff x="832283" y="623253"/>
            <a:chExt cx="9853907" cy="182150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905AEA-1363-0C97-4318-07B8D62663BB}"/>
                </a:ext>
              </a:extLst>
            </p:cNvPr>
            <p:cNvSpPr txBox="1"/>
            <p:nvPr/>
          </p:nvSpPr>
          <p:spPr>
            <a:xfrm>
              <a:off x="1635200" y="730591"/>
              <a:ext cx="9050990" cy="1714168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2.Trong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311B36-DE05-E156-3AA7-E7DA41FD8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283" y="623253"/>
              <a:ext cx="875902" cy="8161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856FF54-94BF-6086-8C96-F4A6A0DD3D46}"/>
              </a:ext>
            </a:extLst>
          </p:cNvPr>
          <p:cNvSpPr txBox="1"/>
          <p:nvPr/>
        </p:nvSpPr>
        <p:spPr>
          <a:xfrm>
            <a:off x="1574800" y="2388024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A.Quả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núi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962584-5BD9-F637-C6F1-27C24F39D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5" y="4292600"/>
            <a:ext cx="1311275" cy="2569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4C12B1-18AB-9734-FBAC-C05433339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0" y="4083339"/>
            <a:ext cx="1727200" cy="2763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859D50-1DD7-6C0D-0DE0-F2C447817938}"/>
              </a:ext>
            </a:extLst>
          </p:cNvPr>
          <p:cNvSpPr txBox="1"/>
          <p:nvPr/>
        </p:nvSpPr>
        <p:spPr>
          <a:xfrm>
            <a:off x="1574800" y="3340674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B.Quả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B3A90-6644-A5D0-8A62-056C75DCAFD8}"/>
              </a:ext>
            </a:extLst>
          </p:cNvPr>
          <p:cNvSpPr txBox="1"/>
          <p:nvPr/>
        </p:nvSpPr>
        <p:spPr>
          <a:xfrm>
            <a:off x="1574801" y="4321929"/>
            <a:ext cx="8608483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C.Quả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bóng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79F2F-DAF3-D646-FD9E-894A3A2FEB6B}"/>
              </a:ext>
            </a:extLst>
          </p:cNvPr>
          <p:cNvSpPr txBox="1"/>
          <p:nvPr/>
        </p:nvSpPr>
        <p:spPr>
          <a:xfrm>
            <a:off x="1582993" y="5303184"/>
            <a:ext cx="86285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D.Quả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cảm</a:t>
            </a:r>
            <a:endParaRPr lang="en-US" sz="4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86FB38-A09C-5AF6-F19E-9056C0596B88}"/>
              </a:ext>
            </a:extLst>
          </p:cNvPr>
          <p:cNvSpPr txBox="1"/>
          <p:nvPr/>
        </p:nvSpPr>
        <p:spPr>
          <a:xfrm>
            <a:off x="1574800" y="3320928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B.Quả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5" name="Text Box 175">
            <a:extLst>
              <a:ext uri="{FF2B5EF4-FFF2-40B4-BE49-F238E27FC236}">
                <a16:creationId xmlns:a16="http://schemas.microsoft.com/office/drawing/2014/main" id="{894C8795-71C2-E323-052E-3F22CD595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096" y="1056879"/>
            <a:ext cx="1285619" cy="502766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667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40170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7" grpId="0" animBg="1"/>
      <p:bldP spid="8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2F41F-8308-5820-B410-E846A5305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058A5D-4443-6D95-F5D0-2C9B1401D250}"/>
              </a:ext>
            </a:extLst>
          </p:cNvPr>
          <p:cNvSpPr/>
          <p:nvPr/>
        </p:nvSpPr>
        <p:spPr>
          <a:xfrm>
            <a:off x="-254000" y="0"/>
            <a:ext cx="12446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592" b="-36592"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928A61-FEF3-DCB7-277A-E22065DA8266}"/>
              </a:ext>
            </a:extLst>
          </p:cNvPr>
          <p:cNvGrpSpPr/>
          <p:nvPr/>
        </p:nvGrpSpPr>
        <p:grpSpPr>
          <a:xfrm>
            <a:off x="-455083" y="-76200"/>
            <a:ext cx="12342283" cy="957957"/>
            <a:chOff x="832283" y="623253"/>
            <a:chExt cx="9926892" cy="10260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19D600-5D48-E7B5-CD7C-A6FEEBBA7723}"/>
                </a:ext>
              </a:extLst>
            </p:cNvPr>
            <p:cNvSpPr txBox="1"/>
            <p:nvPr/>
          </p:nvSpPr>
          <p:spPr>
            <a:xfrm>
              <a:off x="1708185" y="737492"/>
              <a:ext cx="9050990" cy="91179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3.Từ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A1EB5D-2F8D-C2A3-533B-D1E9FDDCE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283" y="623253"/>
              <a:ext cx="875902" cy="8161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A48B22-82C4-78E4-5E15-23F690543262}"/>
              </a:ext>
            </a:extLst>
          </p:cNvPr>
          <p:cNvSpPr txBox="1"/>
          <p:nvPr/>
        </p:nvSpPr>
        <p:spPr>
          <a:xfrm>
            <a:off x="1172104" y="1222628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A.Chăm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chút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DE0DAB-90B7-EDDD-3216-FDB819AB5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5" y="4292600"/>
            <a:ext cx="1311275" cy="2569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E4D117-9966-4CD6-6A38-135932B0B0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0" y="4083339"/>
            <a:ext cx="1727200" cy="2763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C6A62-E19D-72FB-D879-1F6E60AC838C}"/>
              </a:ext>
            </a:extLst>
          </p:cNvPr>
          <p:cNvSpPr txBox="1"/>
          <p:nvPr/>
        </p:nvSpPr>
        <p:spPr>
          <a:xfrm>
            <a:off x="1163911" y="2235848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B.Chăm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sóc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EE23FC-299E-07CC-320F-E00A58C11948}"/>
              </a:ext>
            </a:extLst>
          </p:cNvPr>
          <p:cNvSpPr txBox="1"/>
          <p:nvPr/>
        </p:nvSpPr>
        <p:spPr>
          <a:xfrm>
            <a:off x="1180298" y="3243161"/>
            <a:ext cx="8608483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C.Cần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mẫn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933F9-5956-9AAA-9344-FD1FB756F6C5}"/>
              </a:ext>
            </a:extLst>
          </p:cNvPr>
          <p:cNvSpPr txBox="1"/>
          <p:nvPr/>
        </p:nvSpPr>
        <p:spPr>
          <a:xfrm>
            <a:off x="1177925" y="4275574"/>
            <a:ext cx="86285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D.Che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chở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466BD-AF73-5303-0155-AD6D7DDB2C27}"/>
              </a:ext>
            </a:extLst>
          </p:cNvPr>
          <p:cNvSpPr txBox="1"/>
          <p:nvPr/>
        </p:nvSpPr>
        <p:spPr>
          <a:xfrm>
            <a:off x="1177925" y="3234542"/>
            <a:ext cx="86285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C.Cần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mẫn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75">
            <a:extLst>
              <a:ext uri="{FF2B5EF4-FFF2-40B4-BE49-F238E27FC236}">
                <a16:creationId xmlns:a16="http://schemas.microsoft.com/office/drawing/2014/main" id="{4D2B40AF-8AE5-C52E-E563-2D08EAB94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9921" y="203120"/>
            <a:ext cx="1285619" cy="502766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667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6533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6" grpId="0" animBg="1"/>
      <p:bldP spid="7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8EF4C-8941-A113-AF99-D6328563C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B30DE1C-D2A4-4EFB-C7F2-B92AD1EE584E}"/>
              </a:ext>
            </a:extLst>
          </p:cNvPr>
          <p:cNvSpPr/>
          <p:nvPr/>
        </p:nvSpPr>
        <p:spPr>
          <a:xfrm>
            <a:off x="-254000" y="0"/>
            <a:ext cx="12446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592" b="-36592"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E2B2FD-6B7F-3277-0811-88DD78C8E815}"/>
              </a:ext>
            </a:extLst>
          </p:cNvPr>
          <p:cNvGrpSpPr/>
          <p:nvPr/>
        </p:nvGrpSpPr>
        <p:grpSpPr>
          <a:xfrm>
            <a:off x="-455083" y="-76200"/>
            <a:ext cx="12342283" cy="957957"/>
            <a:chOff x="832283" y="623253"/>
            <a:chExt cx="9926892" cy="10260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7FEB09-26D4-EB92-C096-952C67CE9902}"/>
                </a:ext>
              </a:extLst>
            </p:cNvPr>
            <p:cNvSpPr txBox="1"/>
            <p:nvPr/>
          </p:nvSpPr>
          <p:spPr>
            <a:xfrm>
              <a:off x="1708185" y="737492"/>
              <a:ext cx="9050990" cy="91179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4.Từ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thưa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thớt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0898AD-D312-825C-D804-DA403EFE2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2283" y="623253"/>
              <a:ext cx="875902" cy="8161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01AF56-09A1-D98D-703F-F465D2EC513F}"/>
              </a:ext>
            </a:extLst>
          </p:cNvPr>
          <p:cNvSpPr txBox="1"/>
          <p:nvPr/>
        </p:nvSpPr>
        <p:spPr>
          <a:xfrm>
            <a:off x="1129071" y="1493542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A.Danh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5CBAA2-18ED-2407-5BA8-19ADB6799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75" y="4292600"/>
            <a:ext cx="1311275" cy="2569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99BDD0-C1D3-0EDD-8A07-E85F0662C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0" y="4083339"/>
            <a:ext cx="1727200" cy="2763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CF9AF8-7E53-B9CA-B225-48DFF4FECC9B}"/>
              </a:ext>
            </a:extLst>
          </p:cNvPr>
          <p:cNvSpPr txBox="1"/>
          <p:nvPr/>
        </p:nvSpPr>
        <p:spPr>
          <a:xfrm>
            <a:off x="1128081" y="2500920"/>
            <a:ext cx="95937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B.Động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9088F-973C-E85A-4C8A-BFA29A6D0E44}"/>
              </a:ext>
            </a:extLst>
          </p:cNvPr>
          <p:cNvSpPr txBox="1"/>
          <p:nvPr/>
        </p:nvSpPr>
        <p:spPr>
          <a:xfrm>
            <a:off x="1115962" y="3505784"/>
            <a:ext cx="8608483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C.Tính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A8C3D-D7A3-F424-3176-E7E08065CEAB}"/>
              </a:ext>
            </a:extLst>
          </p:cNvPr>
          <p:cNvSpPr txBox="1"/>
          <p:nvPr/>
        </p:nvSpPr>
        <p:spPr>
          <a:xfrm>
            <a:off x="1159899" y="4484572"/>
            <a:ext cx="86285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D.Đại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752F3-65CE-407C-BCE1-3E8D05FBC095}"/>
              </a:ext>
            </a:extLst>
          </p:cNvPr>
          <p:cNvSpPr txBox="1"/>
          <p:nvPr/>
        </p:nvSpPr>
        <p:spPr>
          <a:xfrm>
            <a:off x="1129719" y="3477194"/>
            <a:ext cx="8628592" cy="8512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C.Tính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75">
            <a:extLst>
              <a:ext uri="{FF2B5EF4-FFF2-40B4-BE49-F238E27FC236}">
                <a16:creationId xmlns:a16="http://schemas.microsoft.com/office/drawing/2014/main" id="{43002995-5F22-92B5-903E-75FF907B4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9921" y="203120"/>
            <a:ext cx="1285619" cy="502766"/>
          </a:xfrm>
          <a:prstGeom prst="rect">
            <a:avLst/>
          </a:prstGeom>
          <a:solidFill>
            <a:srgbClr val="FF00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667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38950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6" grpId="0" animBg="1"/>
      <p:bldP spid="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an3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81" y="816873"/>
            <a:ext cx="5943600" cy="380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khoi297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1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Rung Chuong Vang - Buc Tuong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857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khoi299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6324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514600" y="4714875"/>
            <a:ext cx="7086600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85879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306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228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228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4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6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7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-31775"/>
            <a:ext cx="5145708" cy="6889775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3395457" y="885032"/>
            <a:ext cx="2240663" cy="5199850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5384800" y="381001"/>
            <a:ext cx="6553200" cy="234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b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b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b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2933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9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2933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5943600" y="3429000"/>
            <a:ext cx="2032000" cy="2286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8432800" y="4089400"/>
            <a:ext cx="3149600" cy="12192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34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5334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866</Words>
  <Application>Microsoft Office PowerPoint</Application>
  <PresentationFormat>Widescreen</PresentationFormat>
  <Paragraphs>85</Paragraphs>
  <Slides>23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等线</vt:lpstr>
      <vt:lpstr>Aptos</vt:lpstr>
      <vt:lpstr>Aptos Display</vt:lpstr>
      <vt:lpstr>Arial</vt:lpstr>
      <vt:lpstr>Calibri</vt:lpstr>
      <vt:lpstr>Cambria</vt:lpstr>
      <vt:lpstr>iCiel Altus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 huong</dc:creator>
  <cp:lastModifiedBy>do huong</cp:lastModifiedBy>
  <cp:revision>1</cp:revision>
  <dcterms:created xsi:type="dcterms:W3CDTF">2024-11-19T12:23:14Z</dcterms:created>
  <dcterms:modified xsi:type="dcterms:W3CDTF">2024-11-19T12:23:54Z</dcterms:modified>
</cp:coreProperties>
</file>