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8" r:id="rId3"/>
    <p:sldId id="260" r:id="rId4"/>
    <p:sldId id="299" r:id="rId5"/>
    <p:sldId id="273" r:id="rId6"/>
    <p:sldId id="257" r:id="rId7"/>
    <p:sldId id="275" r:id="rId8"/>
    <p:sldId id="266" r:id="rId9"/>
    <p:sldId id="276" r:id="rId10"/>
    <p:sldId id="278" r:id="rId11"/>
    <p:sldId id="300" r:id="rId12"/>
    <p:sldId id="301" r:id="rId13"/>
    <p:sldId id="283" r:id="rId14"/>
    <p:sldId id="284" r:id="rId15"/>
    <p:sldId id="282" r:id="rId16"/>
    <p:sldId id="262" r:id="rId17"/>
    <p:sldId id="288" r:id="rId18"/>
    <p:sldId id="302" r:id="rId19"/>
    <p:sldId id="303" r:id="rId20"/>
    <p:sldId id="304" r:id="rId21"/>
    <p:sldId id="305" r:id="rId22"/>
    <p:sldId id="290" r:id="rId23"/>
    <p:sldId id="291" r:id="rId24"/>
    <p:sldId id="306" r:id="rId25"/>
    <p:sldId id="307" r:id="rId26"/>
    <p:sldId id="308" r:id="rId27"/>
    <p:sldId id="265" r:id="rId28"/>
    <p:sldId id="294" r:id="rId29"/>
    <p:sldId id="264" r:id="rId30"/>
    <p:sldId id="309" r:id="rId31"/>
    <p:sldId id="310" r:id="rId32"/>
    <p:sldId id="285"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DFD1B-6741-4F69-AB47-639DBF320D2E}"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0E113-613D-48A6-806B-2175F5F74A5F}" type="slidenum">
              <a:rPr lang="en-US" smtClean="0"/>
              <a:t>‹#›</a:t>
            </a:fld>
            <a:endParaRPr lang="en-US"/>
          </a:p>
        </p:txBody>
      </p:sp>
    </p:spTree>
    <p:extLst>
      <p:ext uri="{BB962C8B-B14F-4D97-AF65-F5344CB8AC3E}">
        <p14:creationId xmlns:p14="http://schemas.microsoft.com/office/powerpoint/2010/main" val="1333508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6</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9F52-495B-E689-B182-AD765B77C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A0913-7ED6-830B-4DC0-06C60A86E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603F0-0AAA-92C4-884D-58F2B8A8A942}"/>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D6913751-AF9B-7C2E-0412-E66CB4936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22C28-674F-7F60-F38D-E3184EEBCF2A}"/>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303751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D28F0-7089-38B1-1DA6-995237AEB7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525703-F789-C2CA-A9F9-FD4453A400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D521-0E2B-01EE-592F-99BF1498D3CE}"/>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03D1A92E-CCDA-72D6-E066-BC2D39403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2EE35-E0AF-A3B2-5013-F5F526A0D9B0}"/>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27278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A35FD7-F968-6572-FE76-339CE7BAF7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249FB0-E2B4-7C29-EB59-6BE4BFAA2E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075C1-3658-A7B8-3F87-C7EBB2F44B5F}"/>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6696A369-37E2-BEEB-4EB6-F69BE5BC9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00D6-6FA8-70AF-BA04-7FC060893A90}"/>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297017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22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1A08-A278-B28C-9FD5-65B605EBD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0931D-084F-9FD2-E1F4-909FC6D14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07166-2E6E-C477-6EA9-8210A1FDBD54}"/>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9F62F009-9244-7520-6BFF-1117C3FDA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60AC4-9F55-2151-D430-D759DA3A5D98}"/>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379082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A631-8F16-EC30-8E07-D01315AD9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AC579-D2BD-D95C-61B0-8BFCF7BEF2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8F849-DD96-ADBE-529E-599FA648F868}"/>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C1005540-DB97-24D9-51D9-D6ECB385F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450A3-33CB-CF46-2E87-463157C1F026}"/>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2822096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5B3C-C249-AF4A-FC56-A94574195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D5E98-F6E0-B396-7DCE-8EF8E21EE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5DF107-E95C-6BAF-7BE0-C726AF29DD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772A2-1424-6852-19F6-5DDBAE1634CA}"/>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6" name="Footer Placeholder 5">
            <a:extLst>
              <a:ext uri="{FF2B5EF4-FFF2-40B4-BE49-F238E27FC236}">
                <a16:creationId xmlns:a16="http://schemas.microsoft.com/office/drawing/2014/main" id="{416371D2-9475-3F0D-BD6C-4DB2F4F7E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11722-3BFD-899D-2526-538492543BF2}"/>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378245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FF21-D67C-7F60-9297-5F63469697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1F95EF-DFA8-1CA5-B3F4-9EAA4DB84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C588B-5846-E3C7-6247-6668E3C306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3D9EC3-3022-4457-D795-C37DB9AA0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1404C3-4B45-5F76-8E36-2A0F76C57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239D7-B66D-6089-321A-A60E967A79F6}"/>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8" name="Footer Placeholder 7">
            <a:extLst>
              <a:ext uri="{FF2B5EF4-FFF2-40B4-BE49-F238E27FC236}">
                <a16:creationId xmlns:a16="http://schemas.microsoft.com/office/drawing/2014/main" id="{7C823D0C-E7CF-2B30-223E-D221C1A20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CE1AE9-0BA6-A7A2-00CC-F3AB028798E9}"/>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269732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D5A0-ACB7-945D-7C7E-21FC2A51BA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D96BE-E4A9-23E6-D227-0F0FCAB55C52}"/>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4" name="Footer Placeholder 3">
            <a:extLst>
              <a:ext uri="{FF2B5EF4-FFF2-40B4-BE49-F238E27FC236}">
                <a16:creationId xmlns:a16="http://schemas.microsoft.com/office/drawing/2014/main" id="{70550005-5113-EFA6-31A3-04A95132C1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15141-EE38-E4DC-6C77-9D4CD9577EB5}"/>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273546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97374-08CA-1BAD-06E6-5CA103F71CF7}"/>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3" name="Footer Placeholder 2">
            <a:extLst>
              <a:ext uri="{FF2B5EF4-FFF2-40B4-BE49-F238E27FC236}">
                <a16:creationId xmlns:a16="http://schemas.microsoft.com/office/drawing/2014/main" id="{A4A51340-F487-8321-B883-94FFE9B49F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E4E698-9C48-D17F-792E-D053DC984E81}"/>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322911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044D-26DE-F563-436F-835DDF252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D113A7-E417-AEC5-864C-89ADAAF28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E6AF9F-0C8A-D784-22B3-02026CB00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79392-8CBA-1DEF-7076-282804F1E50F}"/>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6" name="Footer Placeholder 5">
            <a:extLst>
              <a:ext uri="{FF2B5EF4-FFF2-40B4-BE49-F238E27FC236}">
                <a16:creationId xmlns:a16="http://schemas.microsoft.com/office/drawing/2014/main" id="{65BE4CAB-362E-F68C-D544-04B6DBCE6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B29BD-CA4C-6429-7F05-676326CE3DB5}"/>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390135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A785-A798-F4BE-4324-4D0FEACA5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18EBF5-357A-4076-01B9-F8D1F995C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06B95-6A0F-3DF4-BF3E-F0AE988FF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EF0E7-C86D-CBC0-96BF-7DFA9A252EE1}"/>
              </a:ext>
            </a:extLst>
          </p:cNvPr>
          <p:cNvSpPr>
            <a:spLocks noGrp="1"/>
          </p:cNvSpPr>
          <p:nvPr>
            <p:ph type="dt" sz="half" idx="10"/>
          </p:nvPr>
        </p:nvSpPr>
        <p:spPr/>
        <p:txBody>
          <a:bodyPr/>
          <a:lstStyle/>
          <a:p>
            <a:fld id="{19A71284-59E6-40E8-AFB9-E8E3AD665C2E}" type="datetimeFigureOut">
              <a:rPr lang="en-US" smtClean="0"/>
              <a:t>11/19/2024</a:t>
            </a:fld>
            <a:endParaRPr lang="en-US"/>
          </a:p>
        </p:txBody>
      </p:sp>
      <p:sp>
        <p:nvSpPr>
          <p:cNvPr id="6" name="Footer Placeholder 5">
            <a:extLst>
              <a:ext uri="{FF2B5EF4-FFF2-40B4-BE49-F238E27FC236}">
                <a16:creationId xmlns:a16="http://schemas.microsoft.com/office/drawing/2014/main" id="{86F10781-3E00-2530-9D40-D0BE8D869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F00C5-EB6B-8F5E-016D-209BF4F9675D}"/>
              </a:ext>
            </a:extLst>
          </p:cNvPr>
          <p:cNvSpPr>
            <a:spLocks noGrp="1"/>
          </p:cNvSpPr>
          <p:nvPr>
            <p:ph type="sldNum" sz="quarter" idx="12"/>
          </p:nvPr>
        </p:nvSpPr>
        <p:spPr/>
        <p:txBody>
          <a:bodyPr/>
          <a:lstStyle/>
          <a:p>
            <a:fld id="{5ECDC523-7E42-455E-928E-6BC962778578}" type="slidenum">
              <a:rPr lang="en-US" smtClean="0"/>
              <a:t>‹#›</a:t>
            </a:fld>
            <a:endParaRPr lang="en-US"/>
          </a:p>
        </p:txBody>
      </p:sp>
    </p:spTree>
    <p:extLst>
      <p:ext uri="{BB962C8B-B14F-4D97-AF65-F5344CB8AC3E}">
        <p14:creationId xmlns:p14="http://schemas.microsoft.com/office/powerpoint/2010/main" val="174772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D5BC1-1230-6D90-0C0B-C6345077AF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79F676-8F48-33F8-34DF-0C054B042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AEA82-0E90-02CC-9A9F-8942599C3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A71284-59E6-40E8-AFB9-E8E3AD665C2E}" type="datetimeFigureOut">
              <a:rPr lang="en-US" smtClean="0"/>
              <a:t>11/19/2024</a:t>
            </a:fld>
            <a:endParaRPr lang="en-US"/>
          </a:p>
        </p:txBody>
      </p:sp>
      <p:sp>
        <p:nvSpPr>
          <p:cNvPr id="5" name="Footer Placeholder 4">
            <a:extLst>
              <a:ext uri="{FF2B5EF4-FFF2-40B4-BE49-F238E27FC236}">
                <a16:creationId xmlns:a16="http://schemas.microsoft.com/office/drawing/2014/main" id="{327972FE-C711-7F47-C6B8-DB34E483C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1D268D-E6E1-1A21-D12C-33322D549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CDC523-7E42-455E-928E-6BC962778578}" type="slidenum">
              <a:rPr lang="en-US" smtClean="0"/>
              <a:t>‹#›</a:t>
            </a:fld>
            <a:endParaRPr lang="en-US"/>
          </a:p>
        </p:txBody>
      </p:sp>
    </p:spTree>
    <p:extLst>
      <p:ext uri="{BB962C8B-B14F-4D97-AF65-F5344CB8AC3E}">
        <p14:creationId xmlns:p14="http://schemas.microsoft.com/office/powerpoint/2010/main" val="386513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2A68-48C1-C4F0-6C5F-01551C1531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FE60DE-0537-018F-C63E-295B977953E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1028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7BB691-2872-76B7-767D-EB5F09C3E7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
            <a:ext cx="4147456" cy="6857999"/>
          </a:xfrm>
          <a:prstGeom prst="rect">
            <a:avLst/>
          </a:prstGeom>
          <a:noFill/>
          <a:ln>
            <a:noFill/>
          </a:ln>
        </p:spPr>
      </p:pic>
    </p:spTree>
    <p:extLst>
      <p:ext uri="{BB962C8B-B14F-4D97-AF65-F5344CB8AC3E}">
        <p14:creationId xmlns:p14="http://schemas.microsoft.com/office/powerpoint/2010/main" val="8096526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6">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7">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ôm nay 59 Lễ khai giảng năm học mới chưa từng có_v720P">
            <a:hlinkClick r:id="" action="ppaction://media"/>
            <a:extLst>
              <a:ext uri="{FF2B5EF4-FFF2-40B4-BE49-F238E27FC236}">
                <a16:creationId xmlns:a16="http://schemas.microsoft.com/office/drawing/2014/main" id="{17B38E6E-B9CF-8BAD-4484-965943E7F9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4628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p>
        </p:txBody>
      </p:sp>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
        <p:nvSpPr>
          <p:cNvPr id="2" name="TextBox 1">
            <a:extLst>
              <a:ext uri="{FF2B5EF4-FFF2-40B4-BE49-F238E27FC236}">
                <a16:creationId xmlns:a16="http://schemas.microsoft.com/office/drawing/2014/main" id="{864A4328-9DF3-D490-3973-9EF1C137ACA2}"/>
              </a:ext>
            </a:extLst>
          </p:cNvPr>
          <p:cNvSpPr txBox="1"/>
          <p:nvPr/>
        </p:nvSpPr>
        <p:spPr>
          <a:xfrm>
            <a:off x="8969829" y="6273225"/>
            <a:ext cx="2231571" cy="584775"/>
          </a:xfrm>
          <a:prstGeom prst="rect">
            <a:avLst/>
          </a:prstGeom>
          <a:noFill/>
        </p:spPr>
        <p:txBody>
          <a:bodyPr wrap="square" rtlCol="0">
            <a:spAutoFit/>
          </a:bodyPr>
          <a:lstStyle/>
          <a:p>
            <a:pPr algn="ctr"/>
            <a:r>
              <a:rPr lang="en-US" sz="1600" dirty="0" err="1"/>
              <a:t>Thiết</a:t>
            </a:r>
            <a:r>
              <a:rPr lang="en-US" sz="1600" dirty="0"/>
              <a:t> </a:t>
            </a:r>
            <a:r>
              <a:rPr lang="en-US" sz="1600" dirty="0" err="1"/>
              <a:t>kế</a:t>
            </a:r>
            <a:r>
              <a:rPr lang="en-US" sz="1600" dirty="0"/>
              <a:t>: </a:t>
            </a:r>
            <a:r>
              <a:rPr lang="en-US" sz="1600" dirty="0" err="1"/>
              <a:t>Hương</a:t>
            </a:r>
            <a:r>
              <a:rPr lang="en-US" sz="1600" dirty="0"/>
              <a:t> </a:t>
            </a:r>
            <a:r>
              <a:rPr lang="en-US" sz="1600" dirty="0" err="1"/>
              <a:t>Thảo</a:t>
            </a:r>
            <a:r>
              <a:rPr lang="en-US" sz="1600" dirty="0"/>
              <a:t> - 0972115126</a:t>
            </a: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1993</Words>
  <Application>Microsoft Office PowerPoint</Application>
  <PresentationFormat>Widescreen</PresentationFormat>
  <Paragraphs>78</Paragraphs>
  <Slides>33</Slides>
  <Notes>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等线</vt:lpstr>
      <vt:lpstr>Aptos</vt:lpstr>
      <vt:lpstr>Aptos Display</vt:lpstr>
      <vt:lpstr>Arial</vt:lpstr>
      <vt:lpstr>Calibri</vt:lpstr>
      <vt:lpstr>Cambria</vt:lpstr>
      <vt:lpstr>Coiny</vt:lpstr>
      <vt:lpstr>iCiel Cadena</vt:lpstr>
      <vt:lpstr>iCiel Pony</vt:lpstr>
      <vt:lpstr>UTM Duepuntozero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 huong</dc:creator>
  <cp:lastModifiedBy>do huong</cp:lastModifiedBy>
  <cp:revision>1</cp:revision>
  <dcterms:created xsi:type="dcterms:W3CDTF">2024-11-19T12:29:57Z</dcterms:created>
  <dcterms:modified xsi:type="dcterms:W3CDTF">2024-11-19T12:30:30Z</dcterms:modified>
</cp:coreProperties>
</file>